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05E1-FED9-4374-BA25-6987F80B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63A4-4A7C-4D5A-AD9C-CF6AF097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B134-7FC2-499B-B2EF-340A12B7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CEFA-F592-4BBE-A81D-63D991C9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A891-A28F-442A-8FF6-74CFBBD4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5070-23B0-4CA2-9CB8-2CF2C591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D30D-1F6F-4567-BC32-353EFD35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3E2A-9475-4F2C-9F08-0321BEF7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2DE0-1B18-4731-9705-F7299036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BA5C-3012-4FB9-97F7-A4F60F8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280C7-E329-4228-8ECF-EFD51BB79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AE2F0-DB44-4128-8BA9-DA94F9FA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125D-2613-45C2-9142-731F8F10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1D5B-3A33-4C6E-8417-5F5FF43A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A79B-26F5-4008-A1B4-59779573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AE24-1FA4-4278-9105-E46D791C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30E8-3349-4F6C-AC0E-F9F6B62F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3BD0-67B6-4FD3-B436-F143C409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45AA-C836-4209-840D-9B6587BC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F973-7C38-4773-90A9-2F100119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7C84-4F45-46BD-94CF-52041B5F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58B-ECBC-4D0F-BE6F-9525A6CE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C812-263E-4EDE-912E-CA03F69A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B191-CCAF-4EBC-BF50-0ED1878B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2251-C647-4C2C-B7CC-9D3EE9A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A126-67EE-47D3-B999-237130FE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1E30-28F0-4F6F-97B3-82553A4BF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82719-EC7D-4415-BC72-2FF03E59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5B8D-9A2A-43D7-9CAD-B70131E8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B8E7-8B60-4152-8E75-1B1CB9C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9C3F-57AA-4791-B0E2-520565CB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BB5-68F5-4415-881F-FF5F7CCA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7E41-72CE-4B9B-B9F5-B2FAE048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868A3-2603-4B77-AB74-0DF22C7E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C0C35-E366-40E8-B73D-0D12B0C41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A3D1F-C961-4799-87AE-9E4E0E403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EC75-E658-4D30-8B3D-E6822FD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C0E59-EE80-4960-863D-D3D1EC01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03817-D49A-4466-98BA-E45B6C2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5F7F-3790-4794-A380-AEC9DD6C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F1810-8C2E-49E8-8CD6-0F971276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B487A-5A15-4D81-990D-909E2117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8E34F-B1D0-4F9C-BC5C-C832F48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5C169-8582-45C9-A048-8FF7639C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C07A6-C21D-4303-BF67-77C44CD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BC50-6B57-4FFE-859C-68C926DE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FFB7-EA9B-41E3-A1F1-A82EEA1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BF9C-06C6-4EBE-A2FC-2BA655E9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7C3D9-93E4-48DD-849E-F14DD244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65D7-9FFE-4523-BC5B-92909C80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51B6-B8EA-4C23-BE30-1209F9B5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AD36-C89D-46C6-AA42-4FB718AE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D124-B4B5-48EA-AB07-86E56399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8E387-FCB5-434F-979E-AEC851981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48ABB-9C6C-4589-B84F-3DF32460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51EB-8520-41F3-BDC1-3926C830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4F5F-4E1F-4FD1-8BB6-798454C8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2DD8-4DD3-4DF5-9589-E7622C47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EE843-24C7-40A7-A377-0D395B34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E6E5-4D2A-4D0D-8E37-373F9B3B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F122-BEA2-4A28-B649-DFE8D67C1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A553-41D4-4D5C-8D40-3122920C864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3261-9A62-4101-AF79-A172969C8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1172-DD1E-4771-B9A0-B0AC4A523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C3AE-55AE-400C-A203-26E0E1C0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5880-4791-48B6-B412-5ABD6EFB5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 Up My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4C19-64DB-460B-9E10-07339000D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Cade Walton – Brandt Walton – Dillon Walton</a:t>
            </a:r>
          </a:p>
        </p:txBody>
      </p:sp>
    </p:spTree>
    <p:extLst>
      <p:ext uri="{BB962C8B-B14F-4D97-AF65-F5344CB8AC3E}">
        <p14:creationId xmlns:p14="http://schemas.microsoft.com/office/powerpoint/2010/main" val="3850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9140-8E66-44FB-93C3-640BA5F8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CC17-7FB9-42D4-800E-3987B55F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necklace with internal electronic components that allow two or more people to turn lights on when attached to each other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DEA2CB-AA64-4F3C-9032-B27002A9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2" y="3192721"/>
            <a:ext cx="11677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D5AD-8610-4FF8-85DC-AFA5BF85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D68-3BE0-4B19-A4C3-6A8AAE66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Life:</a:t>
            </a:r>
          </a:p>
          <a:p>
            <a:r>
              <a:rPr lang="en-US" dirty="0"/>
              <a:t>Colors:</a:t>
            </a:r>
          </a:p>
          <a:p>
            <a:r>
              <a:rPr lang="en-US" dirty="0"/>
              <a:t>Size: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E49F0A-7D00-48C9-8E38-C0F326E5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62" y="756864"/>
            <a:ext cx="317226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7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91D9-4A0F-4625-B386-F0A0DBC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Circuit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06DCC1-D9DE-4338-A8D0-9598244EF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4334"/>
            <a:ext cx="10515600" cy="2753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4B9E8-A4BA-4776-BBED-20E803E41AD0}"/>
              </a:ext>
            </a:extLst>
          </p:cNvPr>
          <p:cNvSpPr txBox="1"/>
          <p:nvPr/>
        </p:nvSpPr>
        <p:spPr>
          <a:xfrm>
            <a:off x="838200" y="1567006"/>
            <a:ext cx="5096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and disadvantages of REED Switch: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Vout</a:t>
            </a:r>
            <a:r>
              <a:rPr lang="en-US" dirty="0"/>
              <a:t> = Vin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leakage current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reliable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expensive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800A7-9096-481A-A839-E4C7917607AB}"/>
              </a:ext>
            </a:extLst>
          </p:cNvPr>
          <p:cNvSpPr txBox="1"/>
          <p:nvPr/>
        </p:nvSpPr>
        <p:spPr>
          <a:xfrm>
            <a:off x="5934269" y="1559523"/>
            <a:ext cx="5096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and disadvantages of Hall Effect Sensor: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forward bias voltage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leakage current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reliable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expensive</a:t>
            </a:r>
          </a:p>
        </p:txBody>
      </p:sp>
    </p:spTree>
    <p:extLst>
      <p:ext uri="{BB962C8B-B14F-4D97-AF65-F5344CB8AC3E}">
        <p14:creationId xmlns:p14="http://schemas.microsoft.com/office/powerpoint/2010/main" val="102590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E144-E881-492B-A394-8FF8A28B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7C9E7B-CF4C-4DB9-8CDD-534E3262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Light Up My World</vt:lpstr>
      <vt:lpstr>Overview</vt:lpstr>
      <vt:lpstr>Attributes</vt:lpstr>
      <vt:lpstr>Internal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Up My World</dc:title>
  <dc:creator>Cade Walton</dc:creator>
  <cp:lastModifiedBy>Cade Walton</cp:lastModifiedBy>
  <cp:revision>5</cp:revision>
  <dcterms:created xsi:type="dcterms:W3CDTF">2019-09-29T08:00:57Z</dcterms:created>
  <dcterms:modified xsi:type="dcterms:W3CDTF">2019-09-30T01:14:02Z</dcterms:modified>
</cp:coreProperties>
</file>