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0" r:id="rId6"/>
    <p:sldId id="259" r:id="rId7"/>
    <p:sldId id="263" r:id="rId8"/>
    <p:sldId id="264" r:id="rId9"/>
    <p:sldId id="267" r:id="rId10"/>
    <p:sldId id="262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3029" autoAdjust="0"/>
  </p:normalViewPr>
  <p:slideViewPr>
    <p:cSldViewPr>
      <p:cViewPr varScale="1">
        <p:scale>
          <a:sx n="62" d="100"/>
          <a:sy n="62" d="100"/>
        </p:scale>
        <p:origin x="-101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21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6B946-527D-4AD4-8C0A-27AABE5B9D5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3F01-5413-45D2-B54F-65095D7C44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Programatically</a:t>
            </a:r>
            <a:endParaRPr lang="en-US" dirty="0" smtClean="0"/>
          </a:p>
          <a:p>
            <a:r>
              <a:rPr lang="en-US" dirty="0" smtClean="0"/>
              <a:t>Majority of articles</a:t>
            </a:r>
            <a:r>
              <a:rPr lang="en-US" baseline="0" dirty="0" smtClean="0"/>
              <a:t> are not available for bulk download</a:t>
            </a:r>
          </a:p>
          <a:p>
            <a:r>
              <a:rPr lang="en-US" baseline="0" dirty="0" smtClean="0"/>
              <a:t>They ask that you utilize the OA subset, but its much more difficult to parse for specifics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F01-5413-45D2-B54F-65095D7C44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 a model using</a:t>
            </a:r>
            <a:r>
              <a:rPr lang="en-US" baseline="0" dirty="0" smtClean="0"/>
              <a:t> abstracts from paper first, I was still having a hard time acquiring the full text. Abstract was included in the </a:t>
            </a:r>
            <a:r>
              <a:rPr lang="en-US" baseline="0" dirty="0" err="1" smtClean="0"/>
              <a:t>medline</a:t>
            </a:r>
            <a:r>
              <a:rPr lang="en-US" baseline="0" dirty="0" smtClean="0"/>
              <a:t> format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Biopython</a:t>
            </a:r>
            <a:r>
              <a:rPr lang="en-US" baseline="0" dirty="0" smtClean="0"/>
              <a:t>- large project with tools for computational molecular biology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F01-5413-45D2-B54F-65095D7C444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 about 200,</a:t>
            </a:r>
            <a:r>
              <a:rPr lang="en-US" baseline="0" dirty="0" smtClean="0"/>
              <a:t> 90/10 split</a:t>
            </a:r>
          </a:p>
          <a:p>
            <a:r>
              <a:rPr lang="en-US" baseline="0" dirty="0" smtClean="0"/>
              <a:t>Natural language toolkit. Python work with the </a:t>
            </a:r>
            <a:r>
              <a:rPr lang="en-US" baseline="0" smtClean="0"/>
              <a:t>human language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Features- decides </a:t>
            </a:r>
            <a:r>
              <a:rPr lang="en-US" dirty="0" err="1" smtClean="0"/>
              <a:t>whats</a:t>
            </a:r>
            <a:r>
              <a:rPr lang="en-US" dirty="0" smtClean="0"/>
              <a:t> relevant</a:t>
            </a:r>
          </a:p>
          <a:p>
            <a:r>
              <a:rPr lang="en-US" dirty="0" smtClean="0"/>
              <a:t>Example: for determining</a:t>
            </a:r>
            <a:r>
              <a:rPr lang="en-US" baseline="0" dirty="0" smtClean="0"/>
              <a:t> gender based on name you can look at the last later of the name. vowels, h, n more common for females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Extract relevant info for feature info</a:t>
            </a:r>
          </a:p>
          <a:p>
            <a:r>
              <a:rPr lang="en-US" baseline="0" dirty="0" smtClean="0"/>
              <a:t>How often a certain word occurs for a certain type</a:t>
            </a:r>
          </a:p>
          <a:p>
            <a:endParaRPr lang="en-US" dirty="0" smtClean="0"/>
          </a:p>
          <a:p>
            <a:r>
              <a:rPr lang="en-US" dirty="0" smtClean="0"/>
              <a:t>Test/training data too clearly a certain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F01-5413-45D2-B54F-65095D7C444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features were most effective for distinguishing a sentences type</a:t>
            </a:r>
          </a:p>
          <a:p>
            <a:endParaRPr lang="en-US" dirty="0" smtClean="0"/>
          </a:p>
          <a:p>
            <a:r>
              <a:rPr lang="en-US" dirty="0" smtClean="0"/>
              <a:t>Software-</a:t>
            </a:r>
            <a:r>
              <a:rPr lang="en-US" baseline="0" dirty="0" smtClean="0"/>
              <a:t> analysis, program, method</a:t>
            </a:r>
          </a:p>
          <a:p>
            <a:r>
              <a:rPr lang="en-US" baseline="0" dirty="0" smtClean="0"/>
              <a:t>Findings- that, measured, these, found</a:t>
            </a:r>
          </a:p>
          <a:p>
            <a:r>
              <a:rPr lang="en-US" baseline="0" dirty="0" smtClean="0"/>
              <a:t>Method- measured, after, </a:t>
            </a:r>
            <a:r>
              <a:rPr lang="en-US" baseline="0" dirty="0" err="1" smtClean="0"/>
              <a:t>countd</a:t>
            </a:r>
            <a:r>
              <a:rPr lang="en-US" baseline="0" dirty="0" smtClean="0"/>
              <a:t>, compared</a:t>
            </a:r>
          </a:p>
          <a:p>
            <a:r>
              <a:rPr lang="en-US" baseline="0" dirty="0" smtClean="0"/>
              <a:t>Data- showed, animals</a:t>
            </a:r>
          </a:p>
          <a:p>
            <a:endParaRPr lang="en-US" dirty="0" smtClean="0"/>
          </a:p>
          <a:p>
            <a:r>
              <a:rPr lang="en-US" dirty="0" smtClean="0"/>
              <a:t>Method occurs 3 times as often in software type than finding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F01-5413-45D2-B54F-65095D7C444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4A6A-C699-434B-B2BD-05E4F4FD2D1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2137-DD69-475E-AA6B-389F873A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Mining for Associations in Medical Literature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Method Software Findings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 classifier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 smtClean="0"/>
              <a:t>count of manual training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Change algorithm/technique (SVM, bag of words, recurrent neural networks)</a:t>
            </a:r>
          </a:p>
          <a:p>
            <a:pPr lvl="1"/>
            <a:r>
              <a:rPr lang="en-US" dirty="0" smtClean="0"/>
              <a:t>Incorporate confidence into predictors</a:t>
            </a:r>
            <a:endParaRPr lang="en-US" dirty="0" smtClean="0"/>
          </a:p>
          <a:p>
            <a:r>
              <a:rPr lang="en-US" dirty="0" smtClean="0"/>
              <a:t>Apply model to full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Increase training dataset using full text data</a:t>
            </a:r>
          </a:p>
          <a:p>
            <a:pPr lvl="1"/>
            <a:r>
              <a:rPr lang="en-US" dirty="0" smtClean="0"/>
              <a:t>Incorporate placement, section, paragraph title into analysis</a:t>
            </a:r>
            <a:endParaRPr lang="en-US" dirty="0" smtClean="0"/>
          </a:p>
          <a:p>
            <a:r>
              <a:rPr lang="en-US" dirty="0" smtClean="0"/>
              <a:t>Utilize classifications to perform summary analysis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1"/>
            <a:ext cx="8382000" cy="2057400"/>
          </a:xfrm>
        </p:spPr>
        <p:txBody>
          <a:bodyPr/>
          <a:lstStyle/>
          <a:p>
            <a:r>
              <a:rPr lang="en-US" dirty="0" smtClean="0"/>
              <a:t>Downloaded all 10000 full texts as XML</a:t>
            </a:r>
          </a:p>
          <a:p>
            <a:r>
              <a:rPr lang="en-US" dirty="0" smtClean="0"/>
              <a:t>Lack standardization for parsing</a:t>
            </a:r>
          </a:p>
          <a:p>
            <a:r>
              <a:rPr lang="en-US" dirty="0" smtClean="0"/>
              <a:t>Tricky to breakdown like the abstract for input into the model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414655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990600"/>
            <a:ext cx="4114800" cy="381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11911" y="228599"/>
            <a:ext cx="4279689" cy="647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76800" y="4267200"/>
            <a:ext cx="4267200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904999"/>
            <a:ext cx="6852578" cy="4572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Fundamental elements of Scientific Paper</a:t>
            </a:r>
          </a:p>
          <a:p>
            <a:pPr lvl="1"/>
            <a:r>
              <a:rPr lang="en-US" dirty="0" smtClean="0"/>
              <a:t>Data, Method, Software, Findings</a:t>
            </a:r>
          </a:p>
          <a:p>
            <a:pPr lvl="1"/>
            <a:r>
              <a:rPr lang="en-US" dirty="0" smtClean="0"/>
              <a:t>Form central thesis</a:t>
            </a:r>
          </a:p>
          <a:p>
            <a:r>
              <a:rPr lang="en-US" dirty="0" smtClean="0"/>
              <a:t>Connect essential ideas of these 4 types to verify, reproduce and </a:t>
            </a:r>
            <a:r>
              <a:rPr lang="en-US" dirty="0" smtClean="0"/>
              <a:t>analyze </a:t>
            </a:r>
            <a:r>
              <a:rPr lang="en-US" dirty="0" smtClean="0"/>
              <a:t>results of medical journal/article</a:t>
            </a:r>
          </a:p>
          <a:p>
            <a:r>
              <a:rPr lang="en-US" dirty="0" smtClean="0"/>
              <a:t>Currently extremely difficult to manually glean this information</a:t>
            </a:r>
          </a:p>
          <a:p>
            <a:r>
              <a:rPr lang="en-US" dirty="0" smtClean="0"/>
              <a:t>Efforts </a:t>
            </a:r>
            <a:r>
              <a:rPr lang="en-US" dirty="0" smtClean="0"/>
              <a:t>of automatic </a:t>
            </a:r>
            <a:r>
              <a:rPr lang="en-US" dirty="0" err="1" smtClean="0"/>
              <a:t>curation</a:t>
            </a:r>
            <a:r>
              <a:rPr lang="en-US" dirty="0" smtClean="0"/>
              <a:t> </a:t>
            </a:r>
            <a:r>
              <a:rPr lang="en-US" dirty="0" smtClean="0"/>
              <a:t>sacrifice accuracy and quality</a:t>
            </a:r>
          </a:p>
          <a:p>
            <a:r>
              <a:rPr lang="en-US" dirty="0" smtClean="0"/>
              <a:t>Machine Learning approach could be a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Pubmed</a:t>
            </a:r>
            <a:endParaRPr lang="en-US" dirty="0" smtClean="0"/>
          </a:p>
          <a:p>
            <a:r>
              <a:rPr lang="en-US" dirty="0" smtClean="0"/>
              <a:t>Keywords: molecular biology, molecular dynamics and structural biology</a:t>
            </a:r>
          </a:p>
          <a:p>
            <a:r>
              <a:rPr lang="en-US" dirty="0" smtClean="0"/>
              <a:t>Acquire  9-10 thousand papers</a:t>
            </a:r>
          </a:p>
          <a:p>
            <a:r>
              <a:rPr lang="en-US" dirty="0" smtClean="0"/>
              <a:t>Utilize ID to fetch according to keywords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495800"/>
            <a:ext cx="8077200" cy="172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4962549"/>
            <a:ext cx="2036824" cy="1895451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7384143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105400" y="6858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5"/>
            <a:endCxn id="4" idx="0"/>
          </p:cNvCxnSpPr>
          <p:nvPr/>
        </p:nvCxnSpPr>
        <p:spPr>
          <a:xfrm rot="16200000" flipH="1">
            <a:off x="4910957" y="1920894"/>
            <a:ext cx="3821464" cy="22618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904999"/>
            <a:ext cx="6852578" cy="4648201"/>
          </a:xfrm>
        </p:spPr>
        <p:txBody>
          <a:bodyPr/>
          <a:lstStyle/>
          <a:p>
            <a:r>
              <a:rPr lang="en-US" dirty="0" smtClean="0"/>
              <a:t>Acquire Data</a:t>
            </a:r>
          </a:p>
          <a:p>
            <a:pPr lvl="1"/>
            <a:r>
              <a:rPr lang="en-US" dirty="0" smtClean="0"/>
              <a:t>Process articles, tokenize sentences for classification</a:t>
            </a:r>
          </a:p>
          <a:p>
            <a:r>
              <a:rPr lang="en-US" dirty="0" err="1" smtClean="0"/>
              <a:t>SupervisedNaïve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</a:p>
          <a:p>
            <a:pPr lvl="1"/>
            <a:r>
              <a:rPr lang="en-US" dirty="0" smtClean="0"/>
              <a:t>Manually create training data</a:t>
            </a:r>
          </a:p>
          <a:p>
            <a:pPr lvl="1"/>
            <a:r>
              <a:rPr lang="en-US" dirty="0" smtClean="0"/>
              <a:t>Look at sections/sentences of each scientific paper and assign a DMSF association</a:t>
            </a:r>
          </a:p>
          <a:p>
            <a:r>
              <a:rPr lang="en-US" dirty="0" smtClean="0"/>
              <a:t>Evaluate Model</a:t>
            </a:r>
          </a:p>
          <a:p>
            <a:pPr lvl="1"/>
            <a:r>
              <a:rPr lang="en-US" dirty="0" smtClean="0"/>
              <a:t>Accuracy and informative features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Difficulty acquiring full text</a:t>
            </a:r>
          </a:p>
          <a:p>
            <a:pPr lvl="1"/>
            <a:r>
              <a:rPr lang="en-US" dirty="0" smtClean="0"/>
              <a:t>1 in </a:t>
            </a:r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Limited Resources, NCBI confusing/disliked manual</a:t>
            </a:r>
            <a:endParaRPr lang="en-US" dirty="0" smtClean="0"/>
          </a:p>
          <a:p>
            <a:r>
              <a:rPr lang="en-US" dirty="0" smtClean="0"/>
              <a:t>Copyright issue</a:t>
            </a:r>
          </a:p>
          <a:p>
            <a:pPr lvl="1"/>
            <a:r>
              <a:rPr lang="en-US" dirty="0" smtClean="0"/>
              <a:t>Open Access </a:t>
            </a:r>
            <a:r>
              <a:rPr lang="en-US" dirty="0" smtClean="0"/>
              <a:t>Subset</a:t>
            </a:r>
            <a:endParaRPr lang="en-US" dirty="0" smtClean="0"/>
          </a:p>
          <a:p>
            <a:r>
              <a:rPr lang="en-US" dirty="0" smtClean="0"/>
              <a:t>Data pull limits and constraints</a:t>
            </a:r>
          </a:p>
          <a:p>
            <a:pPr lvl="1"/>
            <a:r>
              <a:rPr lang="en-US" dirty="0" smtClean="0"/>
              <a:t>100 queries every 3 seconds</a:t>
            </a:r>
          </a:p>
          <a:p>
            <a:pPr lvl="1"/>
            <a:r>
              <a:rPr lang="en-US" dirty="0" smtClean="0"/>
              <a:t>Pull outside of peak hours and on </a:t>
            </a:r>
            <a:r>
              <a:rPr lang="en-US" dirty="0" smtClean="0"/>
              <a:t>weekends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Browser Resource to download list of ID</a:t>
            </a:r>
          </a:p>
          <a:p>
            <a:pPr lvl="1"/>
            <a:r>
              <a:rPr lang="en-US" dirty="0" smtClean="0"/>
              <a:t>In OA Subset</a:t>
            </a:r>
          </a:p>
          <a:p>
            <a:pPr lvl="1"/>
            <a:r>
              <a:rPr lang="en-US" dirty="0" smtClean="0"/>
              <a:t>Containing </a:t>
            </a:r>
            <a:r>
              <a:rPr lang="en-US" dirty="0" smtClean="0"/>
              <a:t>Full-Text</a:t>
            </a:r>
            <a:endParaRPr lang="en-US" dirty="0" smtClean="0"/>
          </a:p>
          <a:p>
            <a:pPr lvl="1"/>
            <a:r>
              <a:rPr lang="en-US" dirty="0" smtClean="0"/>
              <a:t>Relating to </a:t>
            </a:r>
            <a:r>
              <a:rPr lang="en-US" dirty="0" smtClean="0"/>
              <a:t>Keywords</a:t>
            </a:r>
            <a:endParaRPr lang="en-US" dirty="0" smtClean="0"/>
          </a:p>
          <a:p>
            <a:r>
              <a:rPr lang="en-US" dirty="0" err="1" smtClean="0"/>
              <a:t>Biopython</a:t>
            </a:r>
            <a:endParaRPr lang="en-US" dirty="0" smtClean="0"/>
          </a:p>
          <a:p>
            <a:r>
              <a:rPr lang="en-US" dirty="0" smtClean="0"/>
              <a:t>Medline format</a:t>
            </a:r>
          </a:p>
          <a:p>
            <a:r>
              <a:rPr lang="en-US" dirty="0" smtClean="0"/>
              <a:t>Abstract and PMCID to JSON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04800"/>
            <a:ext cx="4743450" cy="12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Image result for pubmed medline form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438400"/>
            <a:ext cx="3886200" cy="36471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created labeled </a:t>
            </a:r>
            <a:r>
              <a:rPr lang="en-US" dirty="0" smtClean="0"/>
              <a:t>training/testing data</a:t>
            </a:r>
          </a:p>
          <a:p>
            <a:pPr lvl="1"/>
            <a:r>
              <a:rPr lang="en-US" dirty="0" smtClean="0"/>
              <a:t>90/10 split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smtClean="0"/>
              <a:t>Finding’ </a:t>
            </a:r>
            <a:r>
              <a:rPr lang="en-US" dirty="0" smtClean="0"/>
              <a:t>occurs significantly more </a:t>
            </a:r>
            <a:r>
              <a:rPr lang="en-US" dirty="0" err="1" smtClean="0"/>
              <a:t>frequently‘Software</a:t>
            </a:r>
            <a:r>
              <a:rPr lang="en-US" dirty="0" smtClean="0"/>
              <a:t>’ or ‘Data’ (least frequent)</a:t>
            </a:r>
            <a:endParaRPr lang="en-US" dirty="0" smtClean="0"/>
          </a:p>
          <a:p>
            <a:r>
              <a:rPr lang="en-US" dirty="0" smtClean="0"/>
              <a:t>NLTK</a:t>
            </a:r>
          </a:p>
          <a:p>
            <a:pPr lvl="1"/>
            <a:r>
              <a:rPr lang="en-US" dirty="0" smtClean="0"/>
              <a:t>Features (</a:t>
            </a:r>
            <a:r>
              <a:rPr lang="en-US" dirty="0" err="1" smtClean="0"/>
              <a:t>nltk.classify.util.apply_features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Accuracy (</a:t>
            </a:r>
            <a:r>
              <a:rPr lang="en-US" dirty="0" err="1" smtClean="0"/>
              <a:t>nltk.classify.util.accuracy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92.6% </a:t>
            </a:r>
          </a:p>
          <a:p>
            <a:pPr lvl="2"/>
            <a:r>
              <a:rPr lang="en-US" dirty="0" smtClean="0"/>
              <a:t>Spot check- not as pleasing, ‘Finding’ seemed to be default classification of the model wasn’t sure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Model.show_most_informative_features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904999"/>
            <a:ext cx="7773293" cy="47244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Informative features</a:t>
            </a:r>
          </a:p>
          <a:p>
            <a:r>
              <a:rPr lang="en-US" dirty="0" smtClean="0"/>
              <a:t>contains(that</a:t>
            </a:r>
            <a:r>
              <a:rPr lang="en-US" dirty="0" smtClean="0"/>
              <a:t>) = </a:t>
            </a:r>
            <a:r>
              <a:rPr lang="en-US" dirty="0" smtClean="0"/>
              <a:t>True	 	</a:t>
            </a:r>
            <a:r>
              <a:rPr lang="en-US" dirty="0" err="1" smtClean="0"/>
              <a:t>Findin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Softwa</a:t>
            </a:r>
            <a:r>
              <a:rPr lang="en-US" dirty="0" smtClean="0"/>
              <a:t> = 9.8 : 1.0 contains(analysis) = </a:t>
            </a:r>
            <a:r>
              <a:rPr lang="en-US" dirty="0" smtClean="0"/>
              <a:t>True	 </a:t>
            </a:r>
            <a:r>
              <a:rPr lang="en-US" dirty="0" err="1" smtClean="0"/>
              <a:t>Softwa</a:t>
            </a:r>
            <a:r>
              <a:rPr lang="en-US" dirty="0" smtClean="0"/>
              <a:t> : </a:t>
            </a:r>
            <a:r>
              <a:rPr lang="en-US" dirty="0" err="1" smtClean="0"/>
              <a:t>Findin</a:t>
            </a:r>
            <a:r>
              <a:rPr lang="en-US" dirty="0" smtClean="0"/>
              <a:t> = 8.8 : 1.0 contains(results) = True </a:t>
            </a:r>
            <a:r>
              <a:rPr lang="en-US" dirty="0" smtClean="0"/>
              <a:t>	</a:t>
            </a:r>
            <a:r>
              <a:rPr lang="en-US" dirty="0" err="1" smtClean="0"/>
              <a:t>Findin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Softwa</a:t>
            </a:r>
            <a:r>
              <a:rPr lang="en-US" dirty="0" smtClean="0"/>
              <a:t> = 7.0 : 1.0 contains(measured) = True </a:t>
            </a:r>
            <a:r>
              <a:rPr lang="en-US" dirty="0" smtClean="0"/>
              <a:t>	Method </a:t>
            </a:r>
            <a:r>
              <a:rPr lang="en-US" dirty="0" smtClean="0"/>
              <a:t>: </a:t>
            </a:r>
            <a:r>
              <a:rPr lang="en-US" dirty="0" err="1" smtClean="0"/>
              <a:t>Softwa</a:t>
            </a:r>
            <a:r>
              <a:rPr lang="en-US" dirty="0" smtClean="0"/>
              <a:t> = 4.9 : 1.0 contains(showed) = True </a:t>
            </a:r>
            <a:r>
              <a:rPr lang="en-US" dirty="0" smtClean="0"/>
              <a:t>	Data </a:t>
            </a:r>
            <a:r>
              <a:rPr lang="en-US" dirty="0" smtClean="0"/>
              <a:t>: </a:t>
            </a:r>
            <a:r>
              <a:rPr lang="en-US" dirty="0" err="1" smtClean="0"/>
              <a:t>Softwa</a:t>
            </a:r>
            <a:r>
              <a:rPr lang="en-US" dirty="0" smtClean="0"/>
              <a:t> = 4.9 : 1.0 contains(program) = True </a:t>
            </a:r>
            <a:r>
              <a:rPr lang="en-US" dirty="0" smtClean="0"/>
              <a:t>	</a:t>
            </a:r>
            <a:r>
              <a:rPr lang="en-US" dirty="0" err="1" smtClean="0"/>
              <a:t>Softwa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Findin</a:t>
            </a:r>
            <a:r>
              <a:rPr lang="en-US" dirty="0" smtClean="0"/>
              <a:t> = 4.2 : 1.0 contains(These) = True </a:t>
            </a:r>
            <a:r>
              <a:rPr lang="en-US" dirty="0" smtClean="0"/>
              <a:t>	</a:t>
            </a:r>
            <a:r>
              <a:rPr lang="en-US" dirty="0" err="1" smtClean="0"/>
              <a:t>Findin</a:t>
            </a:r>
            <a:r>
              <a:rPr lang="en-US" dirty="0" smtClean="0"/>
              <a:t> </a:t>
            </a:r>
            <a:r>
              <a:rPr lang="en-US" dirty="0" smtClean="0"/>
              <a:t>: Data = 4.1 : 1.0 contains(after) = True </a:t>
            </a:r>
            <a:r>
              <a:rPr lang="en-US" dirty="0" smtClean="0"/>
              <a:t>		Method </a:t>
            </a:r>
            <a:r>
              <a:rPr lang="en-US" dirty="0" smtClean="0"/>
              <a:t>: </a:t>
            </a:r>
            <a:r>
              <a:rPr lang="en-US" dirty="0" err="1" smtClean="0"/>
              <a:t>Softwa</a:t>
            </a:r>
            <a:r>
              <a:rPr lang="en-US" dirty="0" smtClean="0"/>
              <a:t> = 3.8 : 1.0 contains(animals) = True </a:t>
            </a:r>
            <a:r>
              <a:rPr lang="en-US" dirty="0" smtClean="0"/>
              <a:t>	Data </a:t>
            </a:r>
            <a:r>
              <a:rPr lang="en-US" dirty="0" smtClean="0"/>
              <a:t>: Method = 3.5 : 1.0 contains(performed) = True </a:t>
            </a:r>
            <a:r>
              <a:rPr lang="en-US" dirty="0" smtClean="0"/>
              <a:t>	</a:t>
            </a:r>
            <a:r>
              <a:rPr lang="en-US" dirty="0" err="1" smtClean="0"/>
              <a:t>Softwa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Findin</a:t>
            </a:r>
            <a:r>
              <a:rPr lang="en-US" dirty="0" smtClean="0"/>
              <a:t> = 3.2 : 1.0 contains(based) = True </a:t>
            </a:r>
            <a:r>
              <a:rPr lang="en-US" dirty="0" smtClean="0"/>
              <a:t>	</a:t>
            </a:r>
            <a:r>
              <a:rPr lang="en-US" dirty="0" err="1" smtClean="0"/>
              <a:t>Softwa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Findin</a:t>
            </a:r>
            <a:r>
              <a:rPr lang="en-US" dirty="0" smtClean="0"/>
              <a:t> = 3.2 : 1.0 contains(method) = True </a:t>
            </a:r>
            <a:r>
              <a:rPr lang="en-US" dirty="0" smtClean="0"/>
              <a:t>	</a:t>
            </a:r>
            <a:r>
              <a:rPr lang="en-US" dirty="0" err="1" smtClean="0"/>
              <a:t>Softwa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Findin</a:t>
            </a:r>
            <a:r>
              <a:rPr lang="en-US" dirty="0" smtClean="0"/>
              <a:t> = 3.2 : 1.0 contains(counted) = True </a:t>
            </a:r>
            <a:r>
              <a:rPr lang="en-US" dirty="0" smtClean="0"/>
              <a:t>	Method </a:t>
            </a:r>
            <a:r>
              <a:rPr lang="en-US" dirty="0" smtClean="0"/>
              <a:t>: </a:t>
            </a:r>
            <a:r>
              <a:rPr lang="en-US" dirty="0" err="1" smtClean="0"/>
              <a:t>Softwa</a:t>
            </a:r>
            <a:r>
              <a:rPr lang="en-US" dirty="0" smtClean="0"/>
              <a:t> = 2.7 : 1.0 contains(compared) = True </a:t>
            </a:r>
            <a:r>
              <a:rPr lang="en-US" dirty="0" smtClean="0"/>
              <a:t>	Method </a:t>
            </a:r>
            <a:r>
              <a:rPr lang="en-US" dirty="0" smtClean="0"/>
              <a:t>: </a:t>
            </a:r>
            <a:r>
              <a:rPr lang="en-US" dirty="0" err="1" smtClean="0"/>
              <a:t>Softwa</a:t>
            </a:r>
            <a:r>
              <a:rPr lang="en-US" dirty="0" smtClean="0"/>
              <a:t> = 2.7 : 1.0 contains(Using) = True </a:t>
            </a:r>
            <a:r>
              <a:rPr lang="en-US" dirty="0" smtClean="0"/>
              <a:t>	Method </a:t>
            </a:r>
            <a:r>
              <a:rPr lang="en-US" dirty="0" smtClean="0"/>
              <a:t>: </a:t>
            </a:r>
            <a:r>
              <a:rPr lang="en-US" dirty="0" err="1" smtClean="0"/>
              <a:t>Softwa</a:t>
            </a:r>
            <a:r>
              <a:rPr lang="en-US" dirty="0" smtClean="0"/>
              <a:t> = 2.7 : 1.0 contains(found) = True </a:t>
            </a:r>
            <a:r>
              <a:rPr lang="en-US" dirty="0" smtClean="0"/>
              <a:t>	</a:t>
            </a:r>
            <a:r>
              <a:rPr lang="en-US" dirty="0" err="1" smtClean="0"/>
              <a:t>Findin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Softwa</a:t>
            </a:r>
            <a:r>
              <a:rPr lang="en-US" dirty="0" smtClean="0"/>
              <a:t> = 2.6 : 1.0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77</TotalTime>
  <Words>517</Words>
  <Application>Microsoft Office PowerPoint</Application>
  <PresentationFormat>On-screen Show (4:3)</PresentationFormat>
  <Paragraphs>93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Digital Blue Tunnel 16x9</vt:lpstr>
      <vt:lpstr>Mining for Associations in Medical Literature</vt:lpstr>
      <vt:lpstr>Motivation</vt:lpstr>
      <vt:lpstr>DataSet</vt:lpstr>
      <vt:lpstr>Slide 4</vt:lpstr>
      <vt:lpstr>Approach</vt:lpstr>
      <vt:lpstr>Issues</vt:lpstr>
      <vt:lpstr>Pulling Data</vt:lpstr>
      <vt:lpstr>Classifier</vt:lpstr>
      <vt:lpstr>Model.show_most_informative_features</vt:lpstr>
      <vt:lpstr>Future Work</vt:lpstr>
      <vt:lpstr>Full Text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for Associations in Medical Literature</dc:title>
  <dc:creator>John</dc:creator>
  <cp:lastModifiedBy>John</cp:lastModifiedBy>
  <cp:revision>9</cp:revision>
  <dcterms:created xsi:type="dcterms:W3CDTF">2017-04-19T07:46:01Z</dcterms:created>
  <dcterms:modified xsi:type="dcterms:W3CDTF">2017-04-19T09:55:49Z</dcterms:modified>
</cp:coreProperties>
</file>