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75CF-E76F-4D23-B431-FBEDB234E747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4E11A-9300-4B70-A02F-A00BAF43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3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71750"/>
            <a:ext cx="7772400" cy="1162050"/>
          </a:xfrm>
        </p:spPr>
        <p:txBody>
          <a:bodyPr>
            <a:noAutofit/>
          </a:bodyPr>
          <a:lstStyle/>
          <a:p>
            <a:r>
              <a:rPr lang="en-US" sz="3200" dirty="0" smtClean="0"/>
              <a:t>Miscellaneous notes on what has been done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8800"/>
            <a:ext cx="4373801" cy="4241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14400"/>
            <a:ext cx="750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the slope, after scaling, um actually it’d be good if you re-did this.</a:t>
            </a:r>
          </a:p>
          <a:p>
            <a:r>
              <a:rPr lang="en-US" dirty="0" smtClean="0"/>
              <a:t>“correct” means after taking out the x1.57 which shouldn’t have been in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8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Miscellaneous notes on what has been done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Miscellaneous notes on what has been done</dc:title>
  <dc:creator>Barium</dc:creator>
  <cp:lastModifiedBy>Barium</cp:lastModifiedBy>
  <cp:revision>4</cp:revision>
  <dcterms:created xsi:type="dcterms:W3CDTF">2016-04-20T17:32:55Z</dcterms:created>
  <dcterms:modified xsi:type="dcterms:W3CDTF">2016-04-20T22:26:19Z</dcterms:modified>
</cp:coreProperties>
</file>