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1430000" cy="8256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00" userDrawn="1">
          <p15:clr>
            <a:srgbClr val="A4A3A4"/>
          </p15:clr>
        </p15:guide>
        <p15:guide id="2" pos="7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BD9C"/>
    <a:srgbClr val="2E1B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694"/>
  </p:normalViewPr>
  <p:slideViewPr>
    <p:cSldViewPr snapToGrid="0">
      <p:cViewPr varScale="1">
        <p:scale>
          <a:sx n="97" d="100"/>
          <a:sy n="97" d="100"/>
        </p:scale>
        <p:origin x="1728" y="200"/>
      </p:cViewPr>
      <p:guideLst>
        <p:guide orient="horz" pos="2600"/>
        <p:guide pos="7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03E90-1CA4-6C43-88F2-27849933A94D}" type="datetimeFigureOut">
              <a:rPr lang="en-US" smtClean="0"/>
              <a:t>9/19/22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92225" y="1143000"/>
            <a:ext cx="42735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46DDF-A291-AA49-ABCC-FE908FF08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43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346DDF-A291-AA49-ABCC-FE908FF08D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47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351252"/>
            <a:ext cx="9715500" cy="2874516"/>
          </a:xfrm>
        </p:spPr>
        <p:txBody>
          <a:bodyPr anchor="b"/>
          <a:lstStyle>
            <a:lvl1pPr algn="ctr">
              <a:defRPr sz="72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4336621"/>
            <a:ext cx="8572500" cy="1993430"/>
          </a:xfrm>
        </p:spPr>
        <p:txBody>
          <a:bodyPr/>
          <a:lstStyle>
            <a:lvl1pPr marL="0" indent="0" algn="ctr">
              <a:buNone/>
              <a:defRPr sz="2889"/>
            </a:lvl1pPr>
            <a:lvl2pPr marL="550423" indent="0" algn="ctr">
              <a:buNone/>
              <a:defRPr sz="2408"/>
            </a:lvl2pPr>
            <a:lvl3pPr marL="1100846" indent="0" algn="ctr">
              <a:buNone/>
              <a:defRPr sz="2167"/>
            </a:lvl3pPr>
            <a:lvl4pPr marL="1651269" indent="0" algn="ctr">
              <a:buNone/>
              <a:defRPr sz="1926"/>
            </a:lvl4pPr>
            <a:lvl5pPr marL="2201692" indent="0" algn="ctr">
              <a:buNone/>
              <a:defRPr sz="1926"/>
            </a:lvl5pPr>
            <a:lvl6pPr marL="2752115" indent="0" algn="ctr">
              <a:buNone/>
              <a:defRPr sz="1926"/>
            </a:lvl6pPr>
            <a:lvl7pPr marL="3302538" indent="0" algn="ctr">
              <a:buNone/>
              <a:defRPr sz="1926"/>
            </a:lvl7pPr>
            <a:lvl8pPr marL="3852962" indent="0" algn="ctr">
              <a:buNone/>
              <a:defRPr sz="1926"/>
            </a:lvl8pPr>
            <a:lvl9pPr marL="4403385" indent="0" algn="ctr">
              <a:buNone/>
              <a:defRPr sz="192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35D12-FFB4-A546-AE56-64EAEF491C85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479E-4DCF-864B-9E47-2B8816E8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59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35D12-FFB4-A546-AE56-64EAEF491C85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479E-4DCF-864B-9E47-2B8816E8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15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439587"/>
            <a:ext cx="2464594" cy="69970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439587"/>
            <a:ext cx="7250906" cy="69970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35D12-FFB4-A546-AE56-64EAEF491C85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479E-4DCF-864B-9E47-2B8816E8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2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35D12-FFB4-A546-AE56-64EAEF491C85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479E-4DCF-864B-9E47-2B8816E8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87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60" y="2058415"/>
            <a:ext cx="9858375" cy="3434511"/>
          </a:xfrm>
        </p:spPr>
        <p:txBody>
          <a:bodyPr anchor="b"/>
          <a:lstStyle>
            <a:lvl1pPr>
              <a:defRPr sz="72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60" y="5525418"/>
            <a:ext cx="9858375" cy="1806128"/>
          </a:xfrm>
        </p:spPr>
        <p:txBody>
          <a:bodyPr/>
          <a:lstStyle>
            <a:lvl1pPr marL="0" indent="0">
              <a:buNone/>
              <a:defRPr sz="2889">
                <a:solidFill>
                  <a:schemeClr val="tx1"/>
                </a:solidFill>
              </a:defRPr>
            </a:lvl1pPr>
            <a:lvl2pPr marL="550423" indent="0">
              <a:buNone/>
              <a:defRPr sz="2408">
                <a:solidFill>
                  <a:schemeClr val="tx1">
                    <a:tint val="75000"/>
                  </a:schemeClr>
                </a:solidFill>
              </a:defRPr>
            </a:lvl2pPr>
            <a:lvl3pPr marL="1100846" indent="0">
              <a:buNone/>
              <a:defRPr sz="2167">
                <a:solidFill>
                  <a:schemeClr val="tx1">
                    <a:tint val="75000"/>
                  </a:schemeClr>
                </a:solidFill>
              </a:defRPr>
            </a:lvl3pPr>
            <a:lvl4pPr marL="1651269" indent="0">
              <a:buNone/>
              <a:defRPr sz="1926">
                <a:solidFill>
                  <a:schemeClr val="tx1">
                    <a:tint val="75000"/>
                  </a:schemeClr>
                </a:solidFill>
              </a:defRPr>
            </a:lvl4pPr>
            <a:lvl5pPr marL="2201692" indent="0">
              <a:buNone/>
              <a:defRPr sz="1926">
                <a:solidFill>
                  <a:schemeClr val="tx1">
                    <a:tint val="75000"/>
                  </a:schemeClr>
                </a:solidFill>
              </a:defRPr>
            </a:lvl5pPr>
            <a:lvl6pPr marL="2752115" indent="0">
              <a:buNone/>
              <a:defRPr sz="1926">
                <a:solidFill>
                  <a:schemeClr val="tx1">
                    <a:tint val="75000"/>
                  </a:schemeClr>
                </a:solidFill>
              </a:defRPr>
            </a:lvl6pPr>
            <a:lvl7pPr marL="3302538" indent="0">
              <a:buNone/>
              <a:defRPr sz="1926">
                <a:solidFill>
                  <a:schemeClr val="tx1">
                    <a:tint val="75000"/>
                  </a:schemeClr>
                </a:solidFill>
              </a:defRPr>
            </a:lvl7pPr>
            <a:lvl8pPr marL="3852962" indent="0">
              <a:buNone/>
              <a:defRPr sz="1926">
                <a:solidFill>
                  <a:schemeClr val="tx1">
                    <a:tint val="75000"/>
                  </a:schemeClr>
                </a:solidFill>
              </a:defRPr>
            </a:lvl8pPr>
            <a:lvl9pPr marL="4403385" indent="0">
              <a:buNone/>
              <a:defRPr sz="192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35D12-FFB4-A546-AE56-64EAEF491C85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479E-4DCF-864B-9E47-2B8816E8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52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2197934"/>
            <a:ext cx="4857750" cy="52387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2197934"/>
            <a:ext cx="4857750" cy="52387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35D12-FFB4-A546-AE56-64EAEF491C85}" type="datetimeFigureOut">
              <a:rPr lang="en-US" smtClean="0"/>
              <a:t>9/19/22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479E-4DCF-864B-9E47-2B8816E8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0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439589"/>
            <a:ext cx="9858375" cy="15958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3" y="2024011"/>
            <a:ext cx="4835425" cy="991937"/>
          </a:xfrm>
        </p:spPr>
        <p:txBody>
          <a:bodyPr anchor="b"/>
          <a:lstStyle>
            <a:lvl1pPr marL="0" indent="0">
              <a:buNone/>
              <a:defRPr sz="2889" b="1"/>
            </a:lvl1pPr>
            <a:lvl2pPr marL="550423" indent="0">
              <a:buNone/>
              <a:defRPr sz="2408" b="1"/>
            </a:lvl2pPr>
            <a:lvl3pPr marL="1100846" indent="0">
              <a:buNone/>
              <a:defRPr sz="2167" b="1"/>
            </a:lvl3pPr>
            <a:lvl4pPr marL="1651269" indent="0">
              <a:buNone/>
              <a:defRPr sz="1926" b="1"/>
            </a:lvl4pPr>
            <a:lvl5pPr marL="2201692" indent="0">
              <a:buNone/>
              <a:defRPr sz="1926" b="1"/>
            </a:lvl5pPr>
            <a:lvl6pPr marL="2752115" indent="0">
              <a:buNone/>
              <a:defRPr sz="1926" b="1"/>
            </a:lvl6pPr>
            <a:lvl7pPr marL="3302538" indent="0">
              <a:buNone/>
              <a:defRPr sz="1926" b="1"/>
            </a:lvl7pPr>
            <a:lvl8pPr marL="3852962" indent="0">
              <a:buNone/>
              <a:defRPr sz="1926" b="1"/>
            </a:lvl8pPr>
            <a:lvl9pPr marL="4403385" indent="0">
              <a:buNone/>
              <a:defRPr sz="192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3" y="3015948"/>
            <a:ext cx="4835425" cy="44360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8" y="2024011"/>
            <a:ext cx="4859239" cy="991937"/>
          </a:xfrm>
        </p:spPr>
        <p:txBody>
          <a:bodyPr anchor="b"/>
          <a:lstStyle>
            <a:lvl1pPr marL="0" indent="0">
              <a:buNone/>
              <a:defRPr sz="2889" b="1"/>
            </a:lvl1pPr>
            <a:lvl2pPr marL="550423" indent="0">
              <a:buNone/>
              <a:defRPr sz="2408" b="1"/>
            </a:lvl2pPr>
            <a:lvl3pPr marL="1100846" indent="0">
              <a:buNone/>
              <a:defRPr sz="2167" b="1"/>
            </a:lvl3pPr>
            <a:lvl4pPr marL="1651269" indent="0">
              <a:buNone/>
              <a:defRPr sz="1926" b="1"/>
            </a:lvl4pPr>
            <a:lvl5pPr marL="2201692" indent="0">
              <a:buNone/>
              <a:defRPr sz="1926" b="1"/>
            </a:lvl5pPr>
            <a:lvl6pPr marL="2752115" indent="0">
              <a:buNone/>
              <a:defRPr sz="1926" b="1"/>
            </a:lvl6pPr>
            <a:lvl7pPr marL="3302538" indent="0">
              <a:buNone/>
              <a:defRPr sz="1926" b="1"/>
            </a:lvl7pPr>
            <a:lvl8pPr marL="3852962" indent="0">
              <a:buNone/>
              <a:defRPr sz="1926" b="1"/>
            </a:lvl8pPr>
            <a:lvl9pPr marL="4403385" indent="0">
              <a:buNone/>
              <a:defRPr sz="192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8" y="3015948"/>
            <a:ext cx="4859239" cy="44360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35D12-FFB4-A546-AE56-64EAEF491C85}" type="datetimeFigureOut">
              <a:rPr lang="en-US" smtClean="0"/>
              <a:t>9/19/22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479E-4DCF-864B-9E47-2B8816E8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07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35D12-FFB4-A546-AE56-64EAEF491C85}" type="datetimeFigureOut">
              <a:rPr lang="en-US" smtClean="0"/>
              <a:t>9/19/22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479E-4DCF-864B-9E47-2B8816E8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01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35D12-FFB4-A546-AE56-64EAEF491C85}" type="datetimeFigureOut">
              <a:rPr lang="en-US" smtClean="0"/>
              <a:t>9/19/22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479E-4DCF-864B-9E47-2B8816E8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56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550439"/>
            <a:ext cx="3686473" cy="1926537"/>
          </a:xfrm>
        </p:spPr>
        <p:txBody>
          <a:bodyPr anchor="b"/>
          <a:lstStyle>
            <a:lvl1pPr>
              <a:defRPr sz="38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1188798"/>
            <a:ext cx="5786438" cy="5867529"/>
          </a:xfrm>
        </p:spPr>
        <p:txBody>
          <a:bodyPr/>
          <a:lstStyle>
            <a:lvl1pPr>
              <a:defRPr sz="3852"/>
            </a:lvl1pPr>
            <a:lvl2pPr>
              <a:defRPr sz="3371"/>
            </a:lvl2pPr>
            <a:lvl3pPr>
              <a:defRPr sz="2889"/>
            </a:lvl3pPr>
            <a:lvl4pPr>
              <a:defRPr sz="2408"/>
            </a:lvl4pPr>
            <a:lvl5pPr>
              <a:defRPr sz="2408"/>
            </a:lvl5pPr>
            <a:lvl6pPr>
              <a:defRPr sz="2408"/>
            </a:lvl6pPr>
            <a:lvl7pPr>
              <a:defRPr sz="2408"/>
            </a:lvl7pPr>
            <a:lvl8pPr>
              <a:defRPr sz="2408"/>
            </a:lvl8pPr>
            <a:lvl9pPr>
              <a:defRPr sz="240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2476976"/>
            <a:ext cx="3686473" cy="4588905"/>
          </a:xfrm>
        </p:spPr>
        <p:txBody>
          <a:bodyPr/>
          <a:lstStyle>
            <a:lvl1pPr marL="0" indent="0">
              <a:buNone/>
              <a:defRPr sz="1926"/>
            </a:lvl1pPr>
            <a:lvl2pPr marL="550423" indent="0">
              <a:buNone/>
              <a:defRPr sz="1685"/>
            </a:lvl2pPr>
            <a:lvl3pPr marL="1100846" indent="0">
              <a:buNone/>
              <a:defRPr sz="1445"/>
            </a:lvl3pPr>
            <a:lvl4pPr marL="1651269" indent="0">
              <a:buNone/>
              <a:defRPr sz="1204"/>
            </a:lvl4pPr>
            <a:lvl5pPr marL="2201692" indent="0">
              <a:buNone/>
              <a:defRPr sz="1204"/>
            </a:lvl5pPr>
            <a:lvl6pPr marL="2752115" indent="0">
              <a:buNone/>
              <a:defRPr sz="1204"/>
            </a:lvl6pPr>
            <a:lvl7pPr marL="3302538" indent="0">
              <a:buNone/>
              <a:defRPr sz="1204"/>
            </a:lvl7pPr>
            <a:lvl8pPr marL="3852962" indent="0">
              <a:buNone/>
              <a:defRPr sz="1204"/>
            </a:lvl8pPr>
            <a:lvl9pPr marL="4403385" indent="0">
              <a:buNone/>
              <a:defRPr sz="120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35D12-FFB4-A546-AE56-64EAEF491C85}" type="datetimeFigureOut">
              <a:rPr lang="en-US" smtClean="0"/>
              <a:t>9/19/22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479E-4DCF-864B-9E47-2B8816E8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34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550439"/>
            <a:ext cx="3686473" cy="1926537"/>
          </a:xfrm>
        </p:spPr>
        <p:txBody>
          <a:bodyPr anchor="b"/>
          <a:lstStyle>
            <a:lvl1pPr>
              <a:defRPr sz="38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1188798"/>
            <a:ext cx="5786438" cy="5867529"/>
          </a:xfrm>
        </p:spPr>
        <p:txBody>
          <a:bodyPr anchor="t"/>
          <a:lstStyle>
            <a:lvl1pPr marL="0" indent="0">
              <a:buNone/>
              <a:defRPr sz="3852"/>
            </a:lvl1pPr>
            <a:lvl2pPr marL="550423" indent="0">
              <a:buNone/>
              <a:defRPr sz="3371"/>
            </a:lvl2pPr>
            <a:lvl3pPr marL="1100846" indent="0">
              <a:buNone/>
              <a:defRPr sz="2889"/>
            </a:lvl3pPr>
            <a:lvl4pPr marL="1651269" indent="0">
              <a:buNone/>
              <a:defRPr sz="2408"/>
            </a:lvl4pPr>
            <a:lvl5pPr marL="2201692" indent="0">
              <a:buNone/>
              <a:defRPr sz="2408"/>
            </a:lvl5pPr>
            <a:lvl6pPr marL="2752115" indent="0">
              <a:buNone/>
              <a:defRPr sz="2408"/>
            </a:lvl6pPr>
            <a:lvl7pPr marL="3302538" indent="0">
              <a:buNone/>
              <a:defRPr sz="2408"/>
            </a:lvl7pPr>
            <a:lvl8pPr marL="3852962" indent="0">
              <a:buNone/>
              <a:defRPr sz="2408"/>
            </a:lvl8pPr>
            <a:lvl9pPr marL="4403385" indent="0">
              <a:buNone/>
              <a:defRPr sz="240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2476976"/>
            <a:ext cx="3686473" cy="4588905"/>
          </a:xfrm>
        </p:spPr>
        <p:txBody>
          <a:bodyPr/>
          <a:lstStyle>
            <a:lvl1pPr marL="0" indent="0">
              <a:buNone/>
              <a:defRPr sz="1926"/>
            </a:lvl1pPr>
            <a:lvl2pPr marL="550423" indent="0">
              <a:buNone/>
              <a:defRPr sz="1685"/>
            </a:lvl2pPr>
            <a:lvl3pPr marL="1100846" indent="0">
              <a:buNone/>
              <a:defRPr sz="1445"/>
            </a:lvl3pPr>
            <a:lvl4pPr marL="1651269" indent="0">
              <a:buNone/>
              <a:defRPr sz="1204"/>
            </a:lvl4pPr>
            <a:lvl5pPr marL="2201692" indent="0">
              <a:buNone/>
              <a:defRPr sz="1204"/>
            </a:lvl5pPr>
            <a:lvl6pPr marL="2752115" indent="0">
              <a:buNone/>
              <a:defRPr sz="1204"/>
            </a:lvl6pPr>
            <a:lvl7pPr marL="3302538" indent="0">
              <a:buNone/>
              <a:defRPr sz="1204"/>
            </a:lvl7pPr>
            <a:lvl8pPr marL="3852962" indent="0">
              <a:buNone/>
              <a:defRPr sz="1204"/>
            </a:lvl8pPr>
            <a:lvl9pPr marL="4403385" indent="0">
              <a:buNone/>
              <a:defRPr sz="120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35D12-FFB4-A546-AE56-64EAEF491C85}" type="datetimeFigureOut">
              <a:rPr lang="en-US" smtClean="0"/>
              <a:t>9/19/22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479E-4DCF-864B-9E47-2B8816E8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40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439589"/>
            <a:ext cx="9858375" cy="1595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2197934"/>
            <a:ext cx="9858375" cy="5238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7652636"/>
            <a:ext cx="2571750" cy="4395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35D12-FFB4-A546-AE56-64EAEF491C85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7652636"/>
            <a:ext cx="3857625" cy="4395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7652636"/>
            <a:ext cx="2571750" cy="4395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8479E-4DCF-864B-9E47-2B8816E8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89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00846" rtl="0" eaLnBrk="1" latinLnBrk="0" hangingPunct="1">
        <a:lnSpc>
          <a:spcPct val="90000"/>
        </a:lnSpc>
        <a:spcBef>
          <a:spcPct val="0"/>
        </a:spcBef>
        <a:buNone/>
        <a:defRPr sz="52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5212" indent="-275212" algn="l" defTabSz="1100846" rtl="0" eaLnBrk="1" latinLnBrk="0" hangingPunct="1">
        <a:lnSpc>
          <a:spcPct val="90000"/>
        </a:lnSpc>
        <a:spcBef>
          <a:spcPts val="1204"/>
        </a:spcBef>
        <a:buFont typeface="Arial" panose="020B0604020202020204" pitchFamily="34" charset="0"/>
        <a:buChar char="•"/>
        <a:defRPr sz="3371" kern="1200">
          <a:solidFill>
            <a:schemeClr val="tx1"/>
          </a:solidFill>
          <a:latin typeface="+mn-lt"/>
          <a:ea typeface="+mn-ea"/>
          <a:cs typeface="+mn-cs"/>
        </a:defRPr>
      </a:lvl1pPr>
      <a:lvl2pPr marL="825635" indent="-275212" algn="l" defTabSz="1100846" rtl="0" eaLnBrk="1" latinLnBrk="0" hangingPunct="1">
        <a:lnSpc>
          <a:spcPct val="90000"/>
        </a:lnSpc>
        <a:spcBef>
          <a:spcPts val="60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2pPr>
      <a:lvl3pPr marL="1376058" indent="-275212" algn="l" defTabSz="1100846" rtl="0" eaLnBrk="1" latinLnBrk="0" hangingPunct="1">
        <a:lnSpc>
          <a:spcPct val="90000"/>
        </a:lnSpc>
        <a:spcBef>
          <a:spcPts val="602"/>
        </a:spcBef>
        <a:buFont typeface="Arial" panose="020B0604020202020204" pitchFamily="34" charset="0"/>
        <a:buChar char="•"/>
        <a:defRPr sz="2408" kern="1200">
          <a:solidFill>
            <a:schemeClr val="tx1"/>
          </a:solidFill>
          <a:latin typeface="+mn-lt"/>
          <a:ea typeface="+mn-ea"/>
          <a:cs typeface="+mn-cs"/>
        </a:defRPr>
      </a:lvl3pPr>
      <a:lvl4pPr marL="1926481" indent="-275212" algn="l" defTabSz="1100846" rtl="0" eaLnBrk="1" latinLnBrk="0" hangingPunct="1">
        <a:lnSpc>
          <a:spcPct val="90000"/>
        </a:lnSpc>
        <a:spcBef>
          <a:spcPts val="602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4pPr>
      <a:lvl5pPr marL="2476904" indent="-275212" algn="l" defTabSz="1100846" rtl="0" eaLnBrk="1" latinLnBrk="0" hangingPunct="1">
        <a:lnSpc>
          <a:spcPct val="90000"/>
        </a:lnSpc>
        <a:spcBef>
          <a:spcPts val="602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5pPr>
      <a:lvl6pPr marL="3027327" indent="-275212" algn="l" defTabSz="1100846" rtl="0" eaLnBrk="1" latinLnBrk="0" hangingPunct="1">
        <a:lnSpc>
          <a:spcPct val="90000"/>
        </a:lnSpc>
        <a:spcBef>
          <a:spcPts val="602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577750" indent="-275212" algn="l" defTabSz="1100846" rtl="0" eaLnBrk="1" latinLnBrk="0" hangingPunct="1">
        <a:lnSpc>
          <a:spcPct val="90000"/>
        </a:lnSpc>
        <a:spcBef>
          <a:spcPts val="602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4128173" indent="-275212" algn="l" defTabSz="1100846" rtl="0" eaLnBrk="1" latinLnBrk="0" hangingPunct="1">
        <a:lnSpc>
          <a:spcPct val="90000"/>
        </a:lnSpc>
        <a:spcBef>
          <a:spcPts val="602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678596" indent="-275212" algn="l" defTabSz="1100846" rtl="0" eaLnBrk="1" latinLnBrk="0" hangingPunct="1">
        <a:lnSpc>
          <a:spcPct val="90000"/>
        </a:lnSpc>
        <a:spcBef>
          <a:spcPts val="602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00846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1pPr>
      <a:lvl2pPr marL="550423" algn="l" defTabSz="1100846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2pPr>
      <a:lvl3pPr marL="1100846" algn="l" defTabSz="1100846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651269" algn="l" defTabSz="1100846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4pPr>
      <a:lvl5pPr marL="2201692" algn="l" defTabSz="1100846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5pPr>
      <a:lvl6pPr marL="2752115" algn="l" defTabSz="1100846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302538" algn="l" defTabSz="1100846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852962" algn="l" defTabSz="1100846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403385" algn="l" defTabSz="1100846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62A80B-4A62-333C-F5F2-06CC7272654A}"/>
              </a:ext>
            </a:extLst>
          </p:cNvPr>
          <p:cNvSpPr/>
          <p:nvPr/>
        </p:nvSpPr>
        <p:spPr>
          <a:xfrm>
            <a:off x="0" y="0"/>
            <a:ext cx="11430000" cy="8256588"/>
          </a:xfrm>
          <a:prstGeom prst="rect">
            <a:avLst/>
          </a:prstGeom>
          <a:noFill/>
          <a:ln w="228600">
            <a:solidFill>
              <a:srgbClr val="2E1B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75A862-FB54-2785-F89C-FADB3AFCA8B5}"/>
              </a:ext>
            </a:extLst>
          </p:cNvPr>
          <p:cNvSpPr txBox="1"/>
          <p:nvPr/>
        </p:nvSpPr>
        <p:spPr>
          <a:xfrm>
            <a:off x="134911" y="4904674"/>
            <a:ext cx="111526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2E1B6D"/>
                </a:solidFill>
                <a:latin typeface=""/>
              </a:rPr>
              <a:t>ANALYSIS &amp;</a:t>
            </a:r>
          </a:p>
          <a:p>
            <a:pPr algn="ctr"/>
            <a:r>
              <a:rPr lang="en-US" sz="7200" b="1" dirty="0">
                <a:solidFill>
                  <a:srgbClr val="2E1B6D"/>
                </a:solidFill>
                <a:latin typeface=""/>
              </a:rPr>
              <a:t>FORECASTING</a:t>
            </a:r>
          </a:p>
        </p:txBody>
      </p:sp>
      <p:pic>
        <p:nvPicPr>
          <p:cNvPr id="3" name="Graphic 2" descr="Upward trend with solid fill">
            <a:extLst>
              <a:ext uri="{FF2B5EF4-FFF2-40B4-BE49-F238E27FC236}">
                <a16:creationId xmlns:a16="http://schemas.microsoft.com/office/drawing/2014/main" id="{29FE5D88-D99D-4D3C-26B8-04E9EF1603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903065" y="943638"/>
            <a:ext cx="3636987" cy="363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45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4</Words>
  <Application>Microsoft Macintosh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Walter</dc:creator>
  <cp:lastModifiedBy>Chris Walter</cp:lastModifiedBy>
  <cp:revision>14</cp:revision>
  <dcterms:created xsi:type="dcterms:W3CDTF">2022-09-17T12:21:21Z</dcterms:created>
  <dcterms:modified xsi:type="dcterms:W3CDTF">2022-09-19T11:45:13Z</dcterms:modified>
</cp:coreProperties>
</file>