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430000" cy="825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97" d="100"/>
          <a:sy n="97" d="100"/>
        </p:scale>
        <p:origin x="1728" y="200"/>
      </p:cViewPr>
      <p:guideLst>
        <p:guide orient="horz" pos="2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3E90-1CA4-6C43-88F2-27849933A9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DDF-A291-AA49-ABCC-FE908FF0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DDF-A291-AA49-ABCC-FE908FF08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51252"/>
            <a:ext cx="9715500" cy="2874516"/>
          </a:xfrm>
        </p:spPr>
        <p:txBody>
          <a:bodyPr anchor="b"/>
          <a:lstStyle>
            <a:lvl1pPr algn="ctr"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36621"/>
            <a:ext cx="8572500" cy="1993430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423" indent="0" algn="ctr">
              <a:buNone/>
              <a:defRPr sz="2408"/>
            </a:lvl2pPr>
            <a:lvl3pPr marL="1100846" indent="0" algn="ctr">
              <a:buNone/>
              <a:defRPr sz="2167"/>
            </a:lvl3pPr>
            <a:lvl4pPr marL="1651269" indent="0" algn="ctr">
              <a:buNone/>
              <a:defRPr sz="1926"/>
            </a:lvl4pPr>
            <a:lvl5pPr marL="2201692" indent="0" algn="ctr">
              <a:buNone/>
              <a:defRPr sz="1926"/>
            </a:lvl5pPr>
            <a:lvl6pPr marL="2752115" indent="0" algn="ctr">
              <a:buNone/>
              <a:defRPr sz="1926"/>
            </a:lvl6pPr>
            <a:lvl7pPr marL="3302538" indent="0" algn="ctr">
              <a:buNone/>
              <a:defRPr sz="1926"/>
            </a:lvl7pPr>
            <a:lvl8pPr marL="3852962" indent="0" algn="ctr">
              <a:buNone/>
              <a:defRPr sz="1926"/>
            </a:lvl8pPr>
            <a:lvl9pPr marL="4403385" indent="0" algn="ctr">
              <a:buNone/>
              <a:defRPr sz="1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9587"/>
            <a:ext cx="2464594" cy="6997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9587"/>
            <a:ext cx="7250906" cy="6997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8415"/>
            <a:ext cx="9858375" cy="3434511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25418"/>
            <a:ext cx="9858375" cy="1806128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/>
                </a:solidFill>
              </a:defRPr>
            </a:lvl1pPr>
            <a:lvl2pPr marL="550423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2pPr>
            <a:lvl3pPr marL="110084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1269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69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211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253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96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338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9589"/>
            <a:ext cx="9858375" cy="1595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24011"/>
            <a:ext cx="4835425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15948"/>
            <a:ext cx="4835425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24011"/>
            <a:ext cx="4859239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15948"/>
            <a:ext cx="4859239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8798"/>
            <a:ext cx="5786438" cy="5867529"/>
          </a:xfrm>
        </p:spPr>
        <p:txBody>
          <a:bodyPr/>
          <a:lstStyle>
            <a:lvl1pPr>
              <a:defRPr sz="3852"/>
            </a:lvl1pPr>
            <a:lvl2pPr>
              <a:defRPr sz="3371"/>
            </a:lvl2pPr>
            <a:lvl3pPr>
              <a:defRPr sz="2889"/>
            </a:lvl3pPr>
            <a:lvl4pPr>
              <a:defRPr sz="2408"/>
            </a:lvl4pPr>
            <a:lvl5pPr>
              <a:defRPr sz="2408"/>
            </a:lvl5pPr>
            <a:lvl6pPr>
              <a:defRPr sz="2408"/>
            </a:lvl6pPr>
            <a:lvl7pPr>
              <a:defRPr sz="2408"/>
            </a:lvl7pPr>
            <a:lvl8pPr>
              <a:defRPr sz="2408"/>
            </a:lvl8pPr>
            <a:lvl9pPr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8798"/>
            <a:ext cx="5786438" cy="5867529"/>
          </a:xfrm>
        </p:spPr>
        <p:txBody>
          <a:bodyPr anchor="t"/>
          <a:lstStyle>
            <a:lvl1pPr marL="0" indent="0">
              <a:buNone/>
              <a:defRPr sz="3852"/>
            </a:lvl1pPr>
            <a:lvl2pPr marL="550423" indent="0">
              <a:buNone/>
              <a:defRPr sz="3371"/>
            </a:lvl2pPr>
            <a:lvl3pPr marL="1100846" indent="0">
              <a:buNone/>
              <a:defRPr sz="2889"/>
            </a:lvl3pPr>
            <a:lvl4pPr marL="1651269" indent="0">
              <a:buNone/>
              <a:defRPr sz="2408"/>
            </a:lvl4pPr>
            <a:lvl5pPr marL="2201692" indent="0">
              <a:buNone/>
              <a:defRPr sz="2408"/>
            </a:lvl5pPr>
            <a:lvl6pPr marL="2752115" indent="0">
              <a:buNone/>
              <a:defRPr sz="2408"/>
            </a:lvl6pPr>
            <a:lvl7pPr marL="3302538" indent="0">
              <a:buNone/>
              <a:defRPr sz="2408"/>
            </a:lvl7pPr>
            <a:lvl8pPr marL="3852962" indent="0">
              <a:buNone/>
              <a:defRPr sz="2408"/>
            </a:lvl8pPr>
            <a:lvl9pPr marL="4403385" indent="0">
              <a:buNone/>
              <a:defRPr sz="24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9589"/>
            <a:ext cx="9858375" cy="15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7934"/>
            <a:ext cx="9858375" cy="52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52636"/>
            <a:ext cx="3857625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0846" rtl="0" eaLnBrk="1" latinLnBrk="0" hangingPunct="1">
        <a:lnSpc>
          <a:spcPct val="90000"/>
        </a:lnSpc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12" indent="-275212" algn="l" defTabSz="1100846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1" kern="1200">
          <a:solidFill>
            <a:schemeClr val="tx1"/>
          </a:solidFill>
          <a:latin typeface="+mn-lt"/>
          <a:ea typeface="+mn-ea"/>
          <a:cs typeface="+mn-cs"/>
        </a:defRPr>
      </a:lvl1pPr>
      <a:lvl2pPr marL="825635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6058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3pPr>
      <a:lvl4pPr marL="1926481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904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7327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750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8173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8596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423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846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1269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69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211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2538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96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338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2A80B-4A62-333C-F5F2-06CC7272654A}"/>
              </a:ext>
            </a:extLst>
          </p:cNvPr>
          <p:cNvSpPr/>
          <p:nvPr/>
        </p:nvSpPr>
        <p:spPr>
          <a:xfrm>
            <a:off x="0" y="0"/>
            <a:ext cx="11430000" cy="8256588"/>
          </a:xfrm>
          <a:prstGeom prst="rect">
            <a:avLst/>
          </a:prstGeom>
          <a:noFill/>
          <a:ln w="228600">
            <a:solidFill>
              <a:srgbClr val="2E1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A862-FB54-2785-F89C-FADB3AFCA8B5}"/>
              </a:ext>
            </a:extLst>
          </p:cNvPr>
          <p:cNvSpPr txBox="1"/>
          <p:nvPr/>
        </p:nvSpPr>
        <p:spPr>
          <a:xfrm>
            <a:off x="134911" y="4904674"/>
            <a:ext cx="111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PUBLIC</a:t>
            </a:r>
          </a:p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SPEAKING</a:t>
            </a:r>
          </a:p>
        </p:txBody>
      </p:sp>
      <p:pic>
        <p:nvPicPr>
          <p:cNvPr id="3" name="Graphic 2" descr="Teacher with solid fill">
            <a:extLst>
              <a:ext uri="{FF2B5EF4-FFF2-40B4-BE49-F238E27FC236}">
                <a16:creationId xmlns:a16="http://schemas.microsoft.com/office/drawing/2014/main" id="{29FE5D88-D99D-4D3C-26B8-04E9EF16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03065" y="943638"/>
            <a:ext cx="3636987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Walter</dc:creator>
  <cp:lastModifiedBy>Chris Walter</cp:lastModifiedBy>
  <cp:revision>14</cp:revision>
  <dcterms:created xsi:type="dcterms:W3CDTF">2022-09-17T12:21:21Z</dcterms:created>
  <dcterms:modified xsi:type="dcterms:W3CDTF">2022-09-19T11:26:12Z</dcterms:modified>
</cp:coreProperties>
</file>