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20/11/2014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7156450" cy="17494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8088" y="2392363"/>
            <a:ext cx="10058400" cy="644525"/>
          </a:xfrm>
        </p:spPr>
        <p:txBody>
          <a:bodyPr rtlCol="0"/>
          <a:lstStyle/>
          <a:p>
            <a:pPr fontAlgn="auto">
              <a:defRPr/>
            </a:pPr>
            <a:r>
              <a:rPr lang="pt-BR" b="1" dirty="0" err="1" smtClean="0"/>
              <a:t>Professora:</a:t>
            </a:r>
            <a:r>
              <a:rPr lang="pt-BR" dirty="0" err="1" smtClean="0"/>
              <a:t>Ivna</a:t>
            </a:r>
            <a:r>
              <a:rPr lang="pt-BR" dirty="0" smtClean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err="1" smtClean="0"/>
              <a:t>Aluno:</a:t>
            </a:r>
            <a:r>
              <a:rPr lang="pt-BR" dirty="0" err="1" smtClean="0"/>
              <a:t>Ivson</a:t>
            </a:r>
            <a:r>
              <a:rPr lang="pt-BR" dirty="0" smtClean="0"/>
              <a:t> costa</a:t>
            </a:r>
          </a:p>
          <a:p>
            <a:pPr fontAlgn="auto">
              <a:defRPr/>
            </a:pPr>
            <a:r>
              <a:rPr lang="pt-BR" dirty="0"/>
              <a:t> </a:t>
            </a:r>
            <a:r>
              <a:rPr lang="pt-BR" dirty="0" smtClean="0"/>
              <a:t>          Richardson Tibúrcio</a:t>
            </a:r>
          </a:p>
          <a:p>
            <a:pPr fontAlgn="auto">
              <a:defRPr/>
            </a:pPr>
            <a:r>
              <a:rPr lang="pt-BR" dirty="0"/>
              <a:t> </a:t>
            </a:r>
            <a:r>
              <a:rPr lang="pt-BR" dirty="0" smtClean="0"/>
              <a:t>          </a:t>
            </a:r>
            <a:r>
              <a:rPr lang="pt-BR" dirty="0" err="1" smtClean="0"/>
              <a:t>waltson</a:t>
            </a:r>
            <a:r>
              <a:rPr lang="pt-BR" dirty="0" smtClean="0"/>
              <a:t> silva</a:t>
            </a:r>
          </a:p>
          <a:p>
            <a:pPr fontAlgn="auto">
              <a:defRPr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Verificar Se O Dado Não Entra No Loop Infinito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Verificar Se Os Peões Caem Nas Casas Certas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Casas Especiais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Verificar O Tempo Que Os Peões Levam Para Percorrer As Casas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8088" y="3189288"/>
            <a:ext cx="10058400" cy="960437"/>
          </a:xfrm>
        </p:spPr>
        <p:txBody>
          <a:bodyPr rtlCol="0"/>
          <a:lstStyle/>
          <a:p>
            <a:pPr fontAlgn="auto">
              <a:defRPr/>
            </a:pPr>
            <a:endParaRPr lang="pt-BR" dirty="0" smtClean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Tem por necessidade realizar os testes no sistema para saber se o desenvolvimento segue o escopo dos requisitos. Os testes serão feitos desde sua criação até o complemento  final, os testes serão repetidos  com a intenção de se obter um melhor funcionamento do software, serão usados alguns mecanismos para implementação desses testes, garantindo assim um melhor funcionamento.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/>
        </p:nvGraphicFramePr>
        <p:xfrm>
          <a:off x="1042988" y="2659063"/>
          <a:ext cx="10058400" cy="2125662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A ideia inicial era testar todas as funcionalidades incluindo performance e carga, porém não conseguimos realizá-los por conta do arquivo que encontramos com problema ,não  conseguíamos executar no prazo desejado por conta deste problema . Testamos apenas a primeira parte que foi a da entrega do gerenciador com apenas um ciclo de teste.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Os testes foram satisfatórios, com trinta e dois(32) casos de testes, sendo vinte e um(21) testes com sucesso onze(11) com falha e quatro(4) não foram executados, pois o jogo estava somente com a parte gerencial.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Calibri" pitchFamily="34" charset="0"/>
              </a:rPr>
              <a:t>O desempenho da equipe de desenvolvimento foi satisfatório na parte de cadastros, contendo somente algumas falhas como inserção vazia do nome do usuário, porém a interface possui algumas falhas, o botão de fechar dos menus são funcionam e o plano de fundo aparece somente na parte inferior da tela.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20/11/2014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Plano de Fundo – </a:t>
            </a:r>
            <a:r>
              <a:rPr lang="pt-BR" dirty="0">
                <a:latin typeface="+mn-lt"/>
              </a:rPr>
              <a:t>Ao tentar inserir o plano de fundo a imagem não centraliza, fica na parte inferior.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Opção alterar-</a:t>
            </a:r>
            <a:r>
              <a:rPr lang="pt-BR" dirty="0">
                <a:latin typeface="+mn-lt"/>
              </a:rPr>
              <a:t> O 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Plano de Fundo Padrão- </a:t>
            </a:r>
            <a:r>
              <a:rPr lang="pt-BR" dirty="0">
                <a:latin typeface="+mn-lt"/>
              </a:rPr>
              <a:t>Não existe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Não Altera </a:t>
            </a:r>
            <a:r>
              <a:rPr lang="pt-BR" b="1" dirty="0">
                <a:latin typeface="+mn-lt"/>
              </a:rPr>
              <a:t>P</a:t>
            </a:r>
            <a:r>
              <a:rPr lang="pt-BR" b="1" dirty="0">
                <a:latin typeface="+mn-lt"/>
              </a:rPr>
              <a:t>lano de Fundo –</a:t>
            </a:r>
            <a:r>
              <a:rPr lang="pt-BR" dirty="0">
                <a:latin typeface="+mn-lt"/>
              </a:rPr>
              <a:t>Não altera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Não Altera Quantidade de Casas – </a:t>
            </a:r>
            <a:r>
              <a:rPr lang="pt-BR" dirty="0">
                <a:latin typeface="+mn-lt"/>
              </a:rPr>
              <a:t>Não altera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Opção de Ajuda – </a:t>
            </a:r>
            <a:r>
              <a:rPr lang="pt-BR" dirty="0">
                <a:latin typeface="+mn-lt"/>
              </a:rPr>
              <a:t>Essa opção não existe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Layout – </a:t>
            </a:r>
            <a:r>
              <a:rPr lang="pt-BR" dirty="0">
                <a:latin typeface="+mn-lt"/>
              </a:rPr>
              <a:t>Botões não seguem um padrão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Botão Voltar </a:t>
            </a:r>
            <a:r>
              <a:rPr lang="pt-BR" dirty="0">
                <a:latin typeface="+mn-lt"/>
              </a:rPr>
              <a:t>– Volta , porém fecha a tela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Botão Fechar – </a:t>
            </a:r>
            <a:r>
              <a:rPr lang="pt-BR" dirty="0">
                <a:latin typeface="+mn-lt"/>
              </a:rPr>
              <a:t>Na tela de menu não funciona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Cadastra Jogo com o Mesmo Nome – </a:t>
            </a:r>
            <a:r>
              <a:rPr lang="pt-BR" dirty="0">
                <a:latin typeface="+mn-lt"/>
              </a:rPr>
              <a:t>Pode ser cadastrado jogos com o mesmo nome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496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Modelo de design</vt:lpstr>
      </vt:variant>
      <vt:variant>
        <vt:i4>7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Calibri</vt:lpstr>
      <vt:lpstr>Arial</vt:lpstr>
      <vt:lpstr>Calibri Light</vt:lpstr>
      <vt:lpstr>Retrospectiva</vt:lpstr>
      <vt:lpstr>Retrospectiva</vt:lpstr>
      <vt:lpstr>Retrospectiva</vt:lpstr>
      <vt:lpstr>Retrospectiva</vt:lpstr>
      <vt:lpstr>Retrospectiva</vt:lpstr>
      <vt:lpstr>Retrospectiva</vt:lpstr>
      <vt:lpstr>Retrospectiva</vt:lpstr>
      <vt:lpstr>Teste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Teste Não Realizados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waltson.correia</cp:lastModifiedBy>
  <cp:revision>58</cp:revision>
  <dcterms:created xsi:type="dcterms:W3CDTF">2013-08-10T20:11:48Z</dcterms:created>
  <dcterms:modified xsi:type="dcterms:W3CDTF">2014-11-20T17:47:36Z</dcterms:modified>
</cp:coreProperties>
</file>