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1643EC1-6981-4947-939C-77349B9ED250}" type="datetimeFigureOut">
              <a:rPr lang="pt-BR" smtClean="0"/>
              <a:t>19/11/2014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C4DC8-1D3C-4C11-9DE5-1797C3FC37A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0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C4DC8-1D3C-4C11-9DE5-1797C3FC37A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16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64E-A5D9-4D4B-ADD8-E2F4F46D44FF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5326062"/>
            <a:ext cx="2400300" cy="962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10750" y="5349875"/>
            <a:ext cx="1924050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F15-90C4-4EF8-A7FB-0A5861E2D06F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3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746-2C52-489B-8F6B-FC0F89F94B9D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4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578-CA35-4B38-80B1-3E0DBF2A5EBF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0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EB8-531F-4965-9D64-89213D59B646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B7F-FD4A-4C88-807E-4BC099BFEF3E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2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335-67E7-4F91-8F1F-D352C85FF2EB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92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1856-4268-41F0-9B04-2EBE60EE79CE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F5B-A421-4AC0-AE79-A335F7469DEA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DA7EE1-C9A9-49D0-B760-C7F7532AD276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4EE-8031-4F50-AAA8-9AE76407BF9F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5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CBD77-FDDB-4EFE-A1C2-571117CDD09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D5AB24-4188-49C2-9605-7414529B1CEE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155766" cy="174978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7476" y="2392359"/>
            <a:ext cx="10058400" cy="643918"/>
          </a:xfrm>
        </p:spPr>
        <p:txBody>
          <a:bodyPr/>
          <a:lstStyle/>
          <a:p>
            <a:r>
              <a:rPr lang="pt-BR" b="1" dirty="0" err="1" smtClean="0"/>
              <a:t>Professora:</a:t>
            </a:r>
            <a:r>
              <a:rPr lang="pt-BR" dirty="0" err="1" smtClean="0"/>
              <a:t>Ivna</a:t>
            </a:r>
            <a:r>
              <a:rPr lang="pt-BR" dirty="0" smtClean="0"/>
              <a:t> Valença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062" y="6377354"/>
            <a:ext cx="12637477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 smtClean="0"/>
              <a:t>Aluno:</a:t>
            </a:r>
            <a:r>
              <a:rPr lang="pt-BR" dirty="0" err="1" smtClean="0"/>
              <a:t>Ivson</a:t>
            </a:r>
            <a:r>
              <a:rPr lang="pt-BR" dirty="0" smtClean="0"/>
              <a:t> costa</a:t>
            </a:r>
          </a:p>
          <a:p>
            <a:r>
              <a:rPr lang="pt-BR" dirty="0"/>
              <a:t> </a:t>
            </a:r>
            <a:r>
              <a:rPr lang="pt-BR" dirty="0" smtClean="0"/>
              <a:t>          Richardson Tibúrcio</a:t>
            </a:r>
          </a:p>
          <a:p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lang="pt-BR" dirty="0" err="1" smtClean="0"/>
              <a:t>waltson</a:t>
            </a:r>
            <a:r>
              <a:rPr lang="pt-BR" dirty="0" smtClean="0"/>
              <a:t> silva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86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709715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Verificar Se O Dado Não Entra No Loop Infinito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Verificar Se Os Peões Caem Nas Casas Certas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Casas Especiais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Verificar O Tempo Que Os Peões Levam Para Percorrer As Casas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17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2757" y="1391998"/>
            <a:ext cx="7155766" cy="1749786"/>
          </a:xfrm>
        </p:spPr>
        <p:txBody>
          <a:bodyPr>
            <a:normAutofit/>
          </a:bodyPr>
          <a:lstStyle/>
          <a:p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7476" y="3188677"/>
            <a:ext cx="10058400" cy="961292"/>
          </a:xfrm>
        </p:spPr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062" y="6377354"/>
            <a:ext cx="12637477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13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492838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Tem por necessidade realizar os testes no sistema para saber se o desenvolvimento segue o escopo dos requisitos. Os testes serão feitos desde sua criação até o complemento  final, os testes serão repetidos  com a intenção de se obter um melhor funcionamento do software, serão usados alguns mecanismos para implementação desses testes, garantindo assim um melhor funcionamento.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492838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</a:t>
            </a:r>
            <a:r>
              <a:rPr lang="pt-BR" dirty="0"/>
              <a:t>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</p:spTree>
    <p:extLst>
      <p:ext uri="{BB962C8B-B14F-4D97-AF65-F5344CB8AC3E}">
        <p14:creationId xmlns:p14="http://schemas.microsoft.com/office/powerpoint/2010/main" val="16805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492838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Foi realizado os testes nos módulos  gerenciar e  iniciar jogo:</a:t>
            </a:r>
          </a:p>
          <a:p>
            <a:r>
              <a:rPr lang="pt-BR" dirty="0"/>
              <a:t> </a:t>
            </a:r>
            <a:r>
              <a:rPr lang="pt-BR" dirty="0" smtClean="0"/>
              <a:t>  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01292"/>
              </p:ext>
            </p:extLst>
          </p:nvPr>
        </p:nvGraphicFramePr>
        <p:xfrm>
          <a:off x="1043353" y="2659185"/>
          <a:ext cx="10058401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35231"/>
                <a:gridCol w="562317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N° total de casos</a:t>
                      </a:r>
                      <a:r>
                        <a:rPr lang="pt-BR" baseline="0" dirty="0" smtClean="0"/>
                        <a:t> previstos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N°</a:t>
                      </a:r>
                      <a:r>
                        <a:rPr lang="pt-BR" baseline="0" dirty="0" smtClean="0"/>
                        <a:t> total de casos executados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N° total de testes com sucesso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N°</a:t>
                      </a:r>
                      <a:r>
                        <a:rPr lang="pt-BR" baseline="0" dirty="0" smtClean="0"/>
                        <a:t> total de testes com falha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N° total</a:t>
                      </a:r>
                      <a:r>
                        <a:rPr lang="pt-BR" baseline="0" dirty="0" smtClean="0"/>
                        <a:t> de casos de testes não foram executados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492838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ideia inicial era testar todas as funcionalidades incluindo performance e carga, porém não conseguimos realizá-los por conta do arquivo que encontramos com problema ,não  conseguíamos executar no prazo desejado por conta deste problema . Testamos apenas a primeira parte que foi a da entrega do gerenciador com apenas um ciclo de teste.</a:t>
            </a:r>
          </a:p>
        </p:txBody>
      </p:sp>
    </p:spTree>
    <p:extLst>
      <p:ext uri="{BB962C8B-B14F-4D97-AF65-F5344CB8AC3E}">
        <p14:creationId xmlns:p14="http://schemas.microsoft.com/office/powerpoint/2010/main" val="6073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492838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testes foram satisfatórios, com trinta e dois(32) casos de testes, sendo vinte e cinco(25) testes com sucesso dois com falha e três(3) não foram executados, pois o jogo estava somente com a parte gerencial.</a:t>
            </a:r>
          </a:p>
        </p:txBody>
      </p:sp>
    </p:spTree>
    <p:extLst>
      <p:ext uri="{BB962C8B-B14F-4D97-AF65-F5344CB8AC3E}">
        <p14:creationId xmlns:p14="http://schemas.microsoft.com/office/powerpoint/2010/main" val="39171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709715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9" y="1899137"/>
            <a:ext cx="955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desempenho da equipe de desenvolvimento foi satisfatório na parte de cadastros, contendo somente algumas falhas como inserção vazia do nome do usuário, porém a interface possui algumas falhas, o botão de fechar dos menus são funcionam e o plano de fundo aparece somente na parte inferior da tela.</a:t>
            </a:r>
          </a:p>
        </p:txBody>
      </p:sp>
    </p:spTree>
    <p:extLst>
      <p:ext uri="{BB962C8B-B14F-4D97-AF65-F5344CB8AC3E}">
        <p14:creationId xmlns:p14="http://schemas.microsoft.com/office/powerpoint/2010/main" val="8810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738" y="4302369"/>
            <a:ext cx="10562493" cy="328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7" y="700336"/>
            <a:ext cx="7097151" cy="870556"/>
          </a:xfrm>
        </p:spPr>
        <p:txBody>
          <a:bodyPr>
            <a:normAutofit/>
          </a:bodyPr>
          <a:lstStyle/>
          <a:p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BA71-625F-4358-80CB-15BEDEAF6C88}" type="datetime1">
              <a:rPr lang="pt-BR" smtClean="0"/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56431" y="5099538"/>
            <a:ext cx="2989384" cy="1172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7354"/>
            <a:ext cx="12555415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7476" y="3341929"/>
            <a:ext cx="10058400" cy="117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768" y="1899137"/>
            <a:ext cx="10351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Plano de Fundo – </a:t>
            </a:r>
            <a:r>
              <a:rPr lang="pt-BR" dirty="0" smtClean="0"/>
              <a:t>Ao tentar inserir o plano de fundo a imagem não centraliza, fica na parte inferior.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Opção alterar-</a:t>
            </a:r>
            <a:r>
              <a:rPr lang="pt-BR" dirty="0" smtClean="0"/>
              <a:t> O campo aceita  valores  vazio.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Plano de Fundo Padrão- </a:t>
            </a:r>
            <a:r>
              <a:rPr lang="pt-BR" dirty="0" smtClean="0"/>
              <a:t>Não existe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Não Altera </a:t>
            </a:r>
            <a:r>
              <a:rPr lang="pt-BR" b="1" dirty="0"/>
              <a:t>P</a:t>
            </a:r>
            <a:r>
              <a:rPr lang="pt-BR" b="1" dirty="0" smtClean="0"/>
              <a:t>lano de Fundo –</a:t>
            </a:r>
            <a:r>
              <a:rPr lang="pt-BR" dirty="0" smtClean="0"/>
              <a:t>Não altera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Não Altera Quantidade de Casas – </a:t>
            </a:r>
            <a:r>
              <a:rPr lang="pt-BR" dirty="0" smtClean="0"/>
              <a:t>Não altera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Opção de Ajuda – </a:t>
            </a:r>
            <a:r>
              <a:rPr lang="pt-BR" dirty="0" smtClean="0"/>
              <a:t>Essa opção não existe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Layout – </a:t>
            </a:r>
            <a:r>
              <a:rPr lang="pt-BR" dirty="0" smtClean="0"/>
              <a:t>Botões não seguem um padrão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Usabilidade- </a:t>
            </a:r>
            <a:r>
              <a:rPr lang="pt-BR" dirty="0" smtClean="0"/>
              <a:t>Botões  não estão de fácil acesso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Botão Voltar </a:t>
            </a:r>
            <a:r>
              <a:rPr lang="pt-BR" dirty="0" smtClean="0"/>
              <a:t>– Volta , porém fecha a tela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Botão Fechar – </a:t>
            </a:r>
            <a:r>
              <a:rPr lang="pt-BR" dirty="0" smtClean="0"/>
              <a:t>Na tela de menu não funciona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Cadastra Jogo com o Mesmo Nome – </a:t>
            </a:r>
            <a:r>
              <a:rPr lang="pt-BR" dirty="0" smtClean="0"/>
              <a:t>Pode ser cadastrado jogos com o mesmo nome 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68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544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Retrospectiva</vt:lpstr>
      <vt:lpstr>Teste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Teste Não Realizados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mika</cp:lastModifiedBy>
  <cp:revision>57</cp:revision>
  <dcterms:created xsi:type="dcterms:W3CDTF">2013-08-10T20:11:48Z</dcterms:created>
  <dcterms:modified xsi:type="dcterms:W3CDTF">2014-11-19T23:40:44Z</dcterms:modified>
</cp:coreProperties>
</file>