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3A0F-ABE5-8B06-D910-F95C96C31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31103-C0E5-8F17-1339-EBB490B53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E662-FCC5-AE90-9520-E82E4735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5FA7-3584-3AB3-6CAE-B05E4199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199E-5656-5B27-3370-66F06F06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B408-3463-299A-9D32-60DB7260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6B230-9A9E-F58C-9DDE-7784F8FB0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BA0E-38D1-BF91-AF9E-BCC1ABA3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D5EF-6054-7B1B-BB0A-B9A8EFDD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7627-65A5-208A-63E8-AC49DA45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BAC07-85D4-6528-5C26-B4BD6860D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F8099-4DDF-DBAF-F042-84643FD76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7B4D-DF62-6AA4-F73B-0A147D86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AC06-6D10-C270-61AC-E340DBA7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E0F7-9901-F1FB-10B2-F867F44D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9B34-96F5-C188-12E6-C73DAF18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7776-B9CF-1247-7119-E3121BDA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A09D-D2EC-0C0F-02CD-C1378BCE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C802-3667-4A56-63C6-4A56243A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F9BB-3581-BA58-76D3-401B3A25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CA95-180C-7FE7-2C5C-4186FBF3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B6D8-EEA0-E8F8-3FFD-34DAC3A6F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D49C5-044E-7F89-FE69-E6639D6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919D-15BF-79BC-DBDF-F3A0A3DE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0722-2B1D-40A0-2D3B-E8AAE020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E7D6-6373-0110-1744-BB9FFD49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D853-4E58-E1A2-3C5F-8AED524DA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4DA99-3E1F-87D7-8D6B-36159BD7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B905-96BF-7D14-2211-F4EED963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C590C-968D-F6ED-F4D3-F047638D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D96B8-2A55-FA49-1D90-25708079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D5A1-4532-DD2A-5AA2-626C1110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7797-F666-336F-ABA5-BC7C0E9B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CFD2-BDA7-668F-F19D-DD7FF15D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DA067-FC8F-F747-7ED6-5493A10B3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2046F-4D57-C5C2-BDAD-1FFDB9435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7BECE-A079-F249-602F-86004296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EF631-E5B0-3EE7-8B7A-C5B71A47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959A2-B818-78E7-2BF9-D94E4F52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4DB6-7974-8FA4-AC5B-49085AFD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1F57F-6F0D-A65C-6850-9B417694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E0A33-F660-DB01-6EA8-966EF98B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D251F-2626-C783-9C58-B6E8770B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96D6A-BB0F-88EB-C1D5-D03EA528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2F984-13C9-4543-E9A6-6F1E692C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A2A00-AF52-E393-E0FD-41DE4BED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56F2-CB10-0B3C-5641-685AEE9C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B7E3-6251-8575-C749-4BD01F41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1C424-427D-0CA5-716C-6A47977B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AEBAF-E1B6-59BB-3E83-2998B2BD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B9360-7907-10B1-EAEB-B5D2DCA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6981-3D2B-412F-DE9E-70009A08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BD07-CE4B-D351-CE51-54C50E73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14236-B6EA-1AE7-E1C6-6DEE7FD63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8F6F-C164-0616-314C-8C344A60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FBEF-035C-1D4A-C9F6-0C1459D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80AEE-301F-614F-F12A-4CB37ADC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5BCF-7B94-2CB2-4C96-C2528A82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42F95-DB83-F11D-2D23-A6843C08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7DFA4-CF0A-EC26-DB55-3FAF3DAD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5C6CE-662B-4BDC-FAB6-1A9189E4F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ABC031-D59C-497F-828A-C12A7ECA206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276E-C798-080A-607B-DE45B2A7F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0D9A-A5BA-CAF4-4BC4-B50A9D431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4775-95C5-5A71-7658-45F25B8A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9938"/>
            <a:ext cx="9144000" cy="1655762"/>
          </a:xfrm>
        </p:spPr>
        <p:txBody>
          <a:bodyPr/>
          <a:lstStyle/>
          <a:p>
            <a:r>
              <a:rPr lang="en-US" dirty="0"/>
              <a:t>Web Mapping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EFFF0-18EF-D97A-4108-13EA5499C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Yanan Wu</a:t>
            </a:r>
          </a:p>
        </p:txBody>
      </p:sp>
    </p:spTree>
    <p:extLst>
      <p:ext uri="{BB962C8B-B14F-4D97-AF65-F5344CB8AC3E}">
        <p14:creationId xmlns:p14="http://schemas.microsoft.com/office/powerpoint/2010/main" val="103034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1CA4-AC04-03A7-E134-143D047D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0575"/>
          </a:xfrm>
        </p:spPr>
        <p:txBody>
          <a:bodyPr/>
          <a:lstStyle/>
          <a:p>
            <a:r>
              <a:rPr lang="en-US" dirty="0"/>
              <a:t>Leaflet package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9B0CC-649D-0EF2-7EAD-6C073C9AED5C}"/>
              </a:ext>
            </a:extLst>
          </p:cNvPr>
          <p:cNvSpPr txBox="1"/>
          <p:nvPr/>
        </p:nvSpPr>
        <p:spPr>
          <a:xfrm>
            <a:off x="1171575" y="119062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Add Points, Lines, and Shapes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379FE-9CA1-015F-A28C-8A89F5D682FF}"/>
              </a:ext>
            </a:extLst>
          </p:cNvPr>
          <p:cNvSpPr txBox="1"/>
          <p:nvPr/>
        </p:nvSpPr>
        <p:spPr>
          <a:xfrm>
            <a:off x="1824037" y="4111110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Customize the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1C49-1E24-C6EE-A31C-59199356A3EE}"/>
              </a:ext>
            </a:extLst>
          </p:cNvPr>
          <p:cNvSpPr txBox="1"/>
          <p:nvPr/>
        </p:nvSpPr>
        <p:spPr>
          <a:xfrm>
            <a:off x="7267575" y="127849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Integrate Spatial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F2634-34BD-77FC-F6F3-16DD70FA3ECB}"/>
              </a:ext>
            </a:extLst>
          </p:cNvPr>
          <p:cNvSpPr txBox="1"/>
          <p:nvPr/>
        </p:nvSpPr>
        <p:spPr>
          <a:xfrm>
            <a:off x="7267575" y="411111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Interactive Features</a:t>
            </a:r>
          </a:p>
        </p:txBody>
      </p:sp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2FE912C4-5254-DFCE-85B2-18868F70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700" y="1647825"/>
            <a:ext cx="914400" cy="914400"/>
          </a:xfrm>
          <a:prstGeom prst="rect">
            <a:avLst/>
          </a:prstGeom>
        </p:spPr>
      </p:pic>
      <p:pic>
        <p:nvPicPr>
          <p:cNvPr id="12" name="Graphic 11" descr="Basic Shapes with solid fill">
            <a:extLst>
              <a:ext uri="{FF2B5EF4-FFF2-40B4-BE49-F238E27FC236}">
                <a16:creationId xmlns:a16="http://schemas.microsoft.com/office/drawing/2014/main" id="{B69B8AEE-3B4B-41B1-5538-0904B4989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4100" y="2505075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: Counter-clockwise curve with solid fill">
            <a:extLst>
              <a:ext uri="{FF2B5EF4-FFF2-40B4-BE49-F238E27FC236}">
                <a16:creationId xmlns:a16="http://schemas.microsoft.com/office/drawing/2014/main" id="{48C7594D-9780-9BDF-0E8D-FE2B52444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8500" y="1789628"/>
            <a:ext cx="914400" cy="914400"/>
          </a:xfrm>
          <a:prstGeom prst="rect">
            <a:avLst/>
          </a:prstGeom>
        </p:spPr>
      </p:pic>
      <p:pic>
        <p:nvPicPr>
          <p:cNvPr id="16" name="Graphic 15" descr="North America with solid fill">
            <a:extLst>
              <a:ext uri="{FF2B5EF4-FFF2-40B4-BE49-F238E27FC236}">
                <a16:creationId xmlns:a16="http://schemas.microsoft.com/office/drawing/2014/main" id="{23F326AD-F1DD-C0ED-6736-2FA2C179F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7575" y="2246828"/>
            <a:ext cx="1257300" cy="1257300"/>
          </a:xfrm>
          <a:prstGeom prst="rect">
            <a:avLst/>
          </a:prstGeom>
        </p:spPr>
      </p:pic>
      <p:pic>
        <p:nvPicPr>
          <p:cNvPr id="18" name="Graphic 17" descr="Earth globe: Americas with solid fill">
            <a:extLst>
              <a:ext uri="{FF2B5EF4-FFF2-40B4-BE49-F238E27FC236}">
                <a16:creationId xmlns:a16="http://schemas.microsoft.com/office/drawing/2014/main" id="{0203F966-C652-AE58-DB3C-F2121DF2F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3500" y="2261116"/>
            <a:ext cx="914400" cy="914400"/>
          </a:xfrm>
          <a:prstGeom prst="rect">
            <a:avLst/>
          </a:prstGeom>
        </p:spPr>
      </p:pic>
      <p:pic>
        <p:nvPicPr>
          <p:cNvPr id="20" name="Graphic 19" descr="Earth globe: Americas with solid fill">
            <a:extLst>
              <a:ext uri="{FF2B5EF4-FFF2-40B4-BE49-F238E27FC236}">
                <a16:creationId xmlns:a16="http://schemas.microsoft.com/office/drawing/2014/main" id="{3D90A01E-5C62-4172-5E39-433364BF13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7575" y="4808835"/>
            <a:ext cx="914400" cy="914400"/>
          </a:xfrm>
          <a:prstGeom prst="rect">
            <a:avLst/>
          </a:prstGeom>
        </p:spPr>
      </p:pic>
      <p:pic>
        <p:nvPicPr>
          <p:cNvPr id="22" name="Graphic 21" descr="South America with solid fill">
            <a:extLst>
              <a:ext uri="{FF2B5EF4-FFF2-40B4-BE49-F238E27FC236}">
                <a16:creationId xmlns:a16="http://schemas.microsoft.com/office/drawing/2014/main" id="{F5284900-5A4B-5121-13CD-EB0D949AD7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53500" y="4808835"/>
            <a:ext cx="914400" cy="9144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EA5766-5DCA-5361-2380-D040DA6F424D}"/>
              </a:ext>
            </a:extLst>
          </p:cNvPr>
          <p:cNvCxnSpPr/>
          <p:nvPr/>
        </p:nvCxnSpPr>
        <p:spPr>
          <a:xfrm flipV="1">
            <a:off x="7896225" y="4876800"/>
            <a:ext cx="1276350" cy="389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9E0F71-AB0B-4089-39B0-DA3107379D4F}"/>
              </a:ext>
            </a:extLst>
          </p:cNvPr>
          <p:cNvCxnSpPr>
            <a:cxnSpLocks/>
          </p:cNvCxnSpPr>
          <p:nvPr/>
        </p:nvCxnSpPr>
        <p:spPr>
          <a:xfrm>
            <a:off x="7896225" y="5594428"/>
            <a:ext cx="1371600" cy="67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Gears with solid fill">
            <a:extLst>
              <a:ext uri="{FF2B5EF4-FFF2-40B4-BE49-F238E27FC236}">
                <a16:creationId xmlns:a16="http://schemas.microsoft.com/office/drawing/2014/main" id="{B3AB0001-03E0-EDFB-88DF-457B891820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6025" y="4614217"/>
            <a:ext cx="914400" cy="914400"/>
          </a:xfrm>
          <a:prstGeom prst="rect">
            <a:avLst/>
          </a:prstGeom>
        </p:spPr>
      </p:pic>
      <p:pic>
        <p:nvPicPr>
          <p:cNvPr id="33" name="Graphic 32" descr="Large paint brush with solid fill">
            <a:extLst>
              <a:ext uri="{FF2B5EF4-FFF2-40B4-BE49-F238E27FC236}">
                <a16:creationId xmlns:a16="http://schemas.microsoft.com/office/drawing/2014/main" id="{FDD07596-3417-C855-7738-F7AFAB1855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71575" y="5099053"/>
            <a:ext cx="914400" cy="914400"/>
          </a:xfrm>
          <a:prstGeom prst="rect">
            <a:avLst/>
          </a:prstGeom>
        </p:spPr>
      </p:pic>
      <p:pic>
        <p:nvPicPr>
          <p:cNvPr id="35" name="Graphic 34" descr="Paint brush with solid fill">
            <a:extLst>
              <a:ext uri="{FF2B5EF4-FFF2-40B4-BE49-F238E27FC236}">
                <a16:creationId xmlns:a16="http://schemas.microsoft.com/office/drawing/2014/main" id="{5CC6AFF5-95C5-02F0-F707-C830BB141B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90888" y="5137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9853-C3A6-283C-3E3C-33A5368E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951A-E35E-38EA-DF03-0CF1303A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endParaRPr lang="en-US" dirty="0"/>
          </a:p>
          <a:p>
            <a:r>
              <a:rPr lang="en-US" dirty="0"/>
              <a:t>R: A powerful open-source programming language and software environment used primarily for statistical computing, data analysis, and visualization.</a:t>
            </a:r>
          </a:p>
          <a:p>
            <a:endParaRPr lang="en-US" dirty="0"/>
          </a:p>
          <a:p>
            <a:r>
              <a:rPr lang="en-US" dirty="0"/>
              <a:t>RStudio : An integrated development environment (IDE) designed to work with R. It provides a user-friendly interface that helps streamline coding, debugging, and project management. </a:t>
            </a:r>
          </a:p>
        </p:txBody>
      </p:sp>
    </p:spTree>
    <p:extLst>
      <p:ext uri="{BB962C8B-B14F-4D97-AF65-F5344CB8AC3E}">
        <p14:creationId xmlns:p14="http://schemas.microsoft.com/office/powerpoint/2010/main" val="950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97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Web Mapping in R</vt:lpstr>
      <vt:lpstr>Leaflet package in R</vt:lpstr>
      <vt:lpstr>Install R and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Yalin Yang</dc:creator>
  <cp:lastModifiedBy>Yanan Wu</cp:lastModifiedBy>
  <cp:revision>2</cp:revision>
  <dcterms:created xsi:type="dcterms:W3CDTF">2024-09-28T15:25:44Z</dcterms:created>
  <dcterms:modified xsi:type="dcterms:W3CDTF">2024-09-30T03:16:06Z</dcterms:modified>
</cp:coreProperties>
</file>