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304" r:id="rId5"/>
    <p:sldId id="305" r:id="rId6"/>
    <p:sldId id="302" r:id="rId7"/>
    <p:sldId id="303" r:id="rId8"/>
    <p:sldId id="299" r:id="rId9"/>
    <p:sldId id="300" r:id="rId10"/>
    <p:sldId id="29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833"/>
    <a:srgbClr val="FE3800"/>
    <a:srgbClr val="4EC0CA"/>
    <a:srgbClr val="2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2378E-66BD-46C7-9067-C45E1AF32C04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CE6E394-A791-475D-90EF-3737731340E7}">
      <dgm:prSet phldrT="[텍스트]"/>
      <dgm:spPr/>
      <dgm:t>
        <a:bodyPr/>
        <a:lstStyle/>
        <a:p>
          <a:pPr algn="ctr" latinLnBrk="1"/>
          <a:r>
            <a:rPr lang="ko-KR" altLang="en-US" dirty="0">
              <a:solidFill>
                <a:schemeClr val="tx1">
                  <a:lumMod val="85000"/>
                  <a:lumOff val="15000"/>
                </a:schemeClr>
              </a:solidFill>
            </a:rPr>
            <a:t>준비 화면</a:t>
          </a:r>
        </a:p>
      </dgm:t>
    </dgm:pt>
    <dgm:pt modelId="{D848DA32-0AB8-44EB-9045-66C086B20C30}" type="parTrans" cxnId="{70435BB5-A4BA-4346-9CF5-EB55EF44623D}">
      <dgm:prSet/>
      <dgm:spPr/>
      <dgm:t>
        <a:bodyPr/>
        <a:lstStyle/>
        <a:p>
          <a:pPr latinLnBrk="1"/>
          <a:endParaRPr lang="ko-KR" altLang="en-US"/>
        </a:p>
      </dgm:t>
    </dgm:pt>
    <dgm:pt modelId="{876A7EC3-D38D-4B2B-AC92-1C1A492F7765}" type="sibTrans" cxnId="{70435BB5-A4BA-4346-9CF5-EB55EF44623D}">
      <dgm:prSet/>
      <dgm:spPr/>
      <dgm:t>
        <a:bodyPr/>
        <a:lstStyle/>
        <a:p>
          <a:pPr latinLnBrk="1"/>
          <a:endParaRPr lang="ko-KR" altLang="en-US"/>
        </a:p>
      </dgm:t>
    </dgm:pt>
    <dgm:pt modelId="{4A4C97DB-DE36-43D8-BBF5-2C4A6ED9D4E9}">
      <dgm:prSet phldrT="[텍스트]" custT="1"/>
      <dgm:spPr/>
      <dgm:t>
        <a:bodyPr/>
        <a:lstStyle/>
        <a:p>
          <a:pPr algn="l" latinLnBrk="1"/>
          <a:br>
            <a: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endParaRPr lang="ko-KR" altLang="en-US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9B4B6097-6050-4DD0-921C-E7FD3D67048B}" type="parTrans" cxnId="{C77CAAFA-7A4D-491D-8D61-F0B373987F6A}">
      <dgm:prSet/>
      <dgm:spPr/>
      <dgm:t>
        <a:bodyPr/>
        <a:lstStyle/>
        <a:p>
          <a:pPr latinLnBrk="1"/>
          <a:endParaRPr lang="ko-KR" altLang="en-US"/>
        </a:p>
      </dgm:t>
    </dgm:pt>
    <dgm:pt modelId="{998FC408-F8BD-4037-BE40-3370E1C525B0}" type="sibTrans" cxnId="{C77CAAFA-7A4D-491D-8D61-F0B373987F6A}">
      <dgm:prSet/>
      <dgm:spPr/>
      <dgm:t>
        <a:bodyPr/>
        <a:lstStyle/>
        <a:p>
          <a:pPr latinLnBrk="1"/>
          <a:endParaRPr lang="ko-KR" altLang="en-US"/>
        </a:p>
      </dgm:t>
    </dgm:pt>
    <dgm:pt modelId="{75BA5714-FFFD-42F9-86E4-BECC3F2CBD73}">
      <dgm:prSet phldrT="[텍스트]"/>
      <dgm:spPr/>
      <dgm:t>
        <a:bodyPr/>
        <a:lstStyle/>
        <a:p>
          <a:pPr algn="ctr" latinLnBrk="1"/>
          <a:r>
            <a:rPr lang="ko-KR" altLang="en-US" dirty="0">
              <a:solidFill>
                <a:schemeClr val="tx1">
                  <a:lumMod val="85000"/>
                  <a:lumOff val="15000"/>
                </a:schemeClr>
              </a:solidFill>
            </a:rPr>
            <a:t>캐릭터 </a:t>
          </a:r>
        </a:p>
      </dgm:t>
    </dgm:pt>
    <dgm:pt modelId="{5A95C0E0-F03D-4910-A985-38D1932B8168}" type="parTrans" cxnId="{09D44D61-0F69-4BAB-984E-309B37AD69CB}">
      <dgm:prSet/>
      <dgm:spPr/>
      <dgm:t>
        <a:bodyPr/>
        <a:lstStyle/>
        <a:p>
          <a:pPr latinLnBrk="1"/>
          <a:endParaRPr lang="ko-KR" altLang="en-US"/>
        </a:p>
      </dgm:t>
    </dgm:pt>
    <dgm:pt modelId="{A9BD7D00-8CC0-4A6C-A541-1A3D38A3FEF8}" type="sibTrans" cxnId="{09D44D61-0F69-4BAB-984E-309B37AD69CB}">
      <dgm:prSet/>
      <dgm:spPr/>
      <dgm:t>
        <a:bodyPr/>
        <a:lstStyle/>
        <a:p>
          <a:pPr latinLnBrk="1"/>
          <a:endParaRPr lang="ko-KR" altLang="en-US"/>
        </a:p>
      </dgm:t>
    </dgm:pt>
    <dgm:pt modelId="{7FCF3D3B-AD4F-4A46-99E1-38D8162E1B13}">
      <dgm:prSet phldrT="[텍스트]"/>
      <dgm:spPr/>
      <dgm:t>
        <a:bodyPr/>
        <a:lstStyle/>
        <a:p>
          <a:pPr algn="ctr" latinLnBrk="1"/>
          <a:br>
            <a:rPr lang="en-US" altLang="ko-KR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endParaRPr lang="ko-KR" altLang="en-US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59E29E3-D2E3-4B5F-B6A3-369E046D3B1C}" type="parTrans" cxnId="{A9B89423-4B14-4C9C-B77E-A56685BB3303}">
      <dgm:prSet/>
      <dgm:spPr/>
      <dgm:t>
        <a:bodyPr/>
        <a:lstStyle/>
        <a:p>
          <a:pPr latinLnBrk="1"/>
          <a:endParaRPr lang="ko-KR" altLang="en-US"/>
        </a:p>
      </dgm:t>
    </dgm:pt>
    <dgm:pt modelId="{A56D606C-6364-4599-9BF0-17C4216F62BD}" type="sibTrans" cxnId="{A9B89423-4B14-4C9C-B77E-A56685BB3303}">
      <dgm:prSet/>
      <dgm:spPr/>
      <dgm:t>
        <a:bodyPr/>
        <a:lstStyle/>
        <a:p>
          <a:pPr latinLnBrk="1"/>
          <a:endParaRPr lang="ko-KR" altLang="en-US"/>
        </a:p>
      </dgm:t>
    </dgm:pt>
    <dgm:pt modelId="{4064298A-D4BB-410E-AF37-D108E406381F}">
      <dgm:prSet phldrT="[텍스트]"/>
      <dgm:spPr/>
      <dgm:t>
        <a:bodyPr/>
        <a:lstStyle/>
        <a:p>
          <a:pPr algn="ctr" latinLnBrk="1"/>
          <a:r>
            <a:rPr lang="ko-KR" altLang="en-US" dirty="0">
              <a:solidFill>
                <a:schemeClr val="tx1">
                  <a:lumMod val="85000"/>
                  <a:lumOff val="15000"/>
                </a:schemeClr>
              </a:solidFill>
            </a:rPr>
            <a:t>배경 및 장애물</a:t>
          </a:r>
        </a:p>
      </dgm:t>
    </dgm:pt>
    <dgm:pt modelId="{675069D4-8792-4DDF-B5A2-BB4EE6CF3190}" type="parTrans" cxnId="{5228CBC3-171B-44FE-8D30-2DD2167968BD}">
      <dgm:prSet/>
      <dgm:spPr/>
      <dgm:t>
        <a:bodyPr/>
        <a:lstStyle/>
        <a:p>
          <a:pPr latinLnBrk="1"/>
          <a:endParaRPr lang="ko-KR" altLang="en-US"/>
        </a:p>
      </dgm:t>
    </dgm:pt>
    <dgm:pt modelId="{A51D01D8-8BE8-4DB5-8882-9112382D5513}" type="sibTrans" cxnId="{5228CBC3-171B-44FE-8D30-2DD2167968BD}">
      <dgm:prSet/>
      <dgm:spPr/>
      <dgm:t>
        <a:bodyPr/>
        <a:lstStyle/>
        <a:p>
          <a:pPr latinLnBrk="1"/>
          <a:endParaRPr lang="ko-KR" altLang="en-US"/>
        </a:p>
      </dgm:t>
    </dgm:pt>
    <dgm:pt modelId="{C42241BE-395C-4132-9866-DA48358BA886}">
      <dgm:prSet phldrT="[텍스트]"/>
      <dgm:spPr/>
      <dgm:t>
        <a:bodyPr/>
        <a:lstStyle/>
        <a:p>
          <a:pPr algn="l" latinLnBrk="1"/>
          <a:br>
            <a:rPr lang="en-US" altLang="ko-KR" b="1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b="1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b="1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endParaRPr lang="ko-KR" altLang="en-US" b="1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EBDFAE2-BADF-4710-BFB8-598455F9ADCA}" type="parTrans" cxnId="{8477519A-C1C8-40D1-A87A-8753F279E76F}">
      <dgm:prSet/>
      <dgm:spPr/>
      <dgm:t>
        <a:bodyPr/>
        <a:lstStyle/>
        <a:p>
          <a:pPr latinLnBrk="1"/>
          <a:endParaRPr lang="ko-KR" altLang="en-US"/>
        </a:p>
      </dgm:t>
    </dgm:pt>
    <dgm:pt modelId="{EF1B63C6-89EB-4B07-9B60-006D3187EACB}" type="sibTrans" cxnId="{8477519A-C1C8-40D1-A87A-8753F279E76F}">
      <dgm:prSet/>
      <dgm:spPr/>
      <dgm:t>
        <a:bodyPr/>
        <a:lstStyle/>
        <a:p>
          <a:pPr latinLnBrk="1"/>
          <a:endParaRPr lang="ko-KR" altLang="en-US"/>
        </a:p>
      </dgm:t>
    </dgm:pt>
    <dgm:pt modelId="{2DBC793A-9AED-4BF8-890F-8BBDEAB7EEF9}">
      <dgm:prSet phldrT="[텍스트]" custT="1"/>
      <dgm:spPr/>
      <dgm:t>
        <a:bodyPr/>
        <a:lstStyle/>
        <a:p>
          <a:pPr algn="l" latinLnBrk="1"/>
          <a:r>
            <a:rPr lang="ko-KR" altLang="en-US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게임 </a:t>
          </a:r>
          <a:r>
            <a:rPr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UI</a:t>
          </a:r>
          <a:r>
            <a:rPr lang="ko-KR" altLang="en-US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배치</a:t>
          </a:r>
        </a:p>
      </dgm:t>
    </dgm:pt>
    <dgm:pt modelId="{678F5DD3-9336-408C-A43C-F8FD374E8F6D}" type="parTrans" cxnId="{5A085221-1397-449A-BE7A-DD8C47A113C7}">
      <dgm:prSet/>
      <dgm:spPr/>
      <dgm:t>
        <a:bodyPr/>
        <a:lstStyle/>
        <a:p>
          <a:pPr latinLnBrk="1"/>
          <a:endParaRPr lang="ko-KR" altLang="en-US"/>
        </a:p>
      </dgm:t>
    </dgm:pt>
    <dgm:pt modelId="{7FC3B494-FC8C-4857-AD8E-D716928754A2}" type="sibTrans" cxnId="{5A085221-1397-449A-BE7A-DD8C47A113C7}">
      <dgm:prSet/>
      <dgm:spPr/>
      <dgm:t>
        <a:bodyPr/>
        <a:lstStyle/>
        <a:p>
          <a:pPr latinLnBrk="1"/>
          <a:endParaRPr lang="ko-KR" altLang="en-US"/>
        </a:p>
      </dgm:t>
    </dgm:pt>
    <dgm:pt modelId="{F0091D3F-5AEA-4420-8E33-17D8CAC3C6AF}">
      <dgm:prSet phldrT="[텍스트]" custT="1"/>
      <dgm:spPr/>
      <dgm:t>
        <a:bodyPr/>
        <a:lstStyle/>
        <a:p>
          <a:pPr algn="l" latinLnBrk="1"/>
          <a:r>
            <a:rPr lang="ko-KR" altLang="en-US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이벤트에 의한 씬 전환</a:t>
          </a:r>
        </a:p>
      </dgm:t>
    </dgm:pt>
    <dgm:pt modelId="{B7243829-DD9D-4198-9ED9-EDDC167D85D0}" type="parTrans" cxnId="{00411E60-F854-4782-9228-649EBFB4FE7A}">
      <dgm:prSet/>
      <dgm:spPr/>
      <dgm:t>
        <a:bodyPr/>
        <a:lstStyle/>
        <a:p>
          <a:pPr latinLnBrk="1"/>
          <a:endParaRPr lang="ko-KR" altLang="en-US"/>
        </a:p>
      </dgm:t>
    </dgm:pt>
    <dgm:pt modelId="{BAA3D252-2218-4C01-8914-8ED2D79132B8}" type="sibTrans" cxnId="{00411E60-F854-4782-9228-649EBFB4FE7A}">
      <dgm:prSet/>
      <dgm:spPr/>
      <dgm:t>
        <a:bodyPr/>
        <a:lstStyle/>
        <a:p>
          <a:pPr latinLnBrk="1"/>
          <a:endParaRPr lang="ko-KR" altLang="en-US"/>
        </a:p>
      </dgm:t>
    </dgm:pt>
    <dgm:pt modelId="{590F1B9E-0ECC-4AD8-B959-FAF2101D48D5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애니메이션</a:t>
          </a:r>
        </a:p>
      </dgm:t>
    </dgm:pt>
    <dgm:pt modelId="{46788587-0349-45E8-85AE-668E180B6316}" type="parTrans" cxnId="{3F748E4F-9BBE-4225-A1B8-9535B2DBA04C}">
      <dgm:prSet/>
      <dgm:spPr/>
      <dgm:t>
        <a:bodyPr/>
        <a:lstStyle/>
        <a:p>
          <a:pPr latinLnBrk="1"/>
          <a:endParaRPr lang="ko-KR" altLang="en-US"/>
        </a:p>
      </dgm:t>
    </dgm:pt>
    <dgm:pt modelId="{8006B318-4D52-4F67-83A6-773E0454A2DF}" type="sibTrans" cxnId="{3F748E4F-9BBE-4225-A1B8-9535B2DBA04C}">
      <dgm:prSet/>
      <dgm:spPr/>
      <dgm:t>
        <a:bodyPr/>
        <a:lstStyle/>
        <a:p>
          <a:pPr latinLnBrk="1"/>
          <a:endParaRPr lang="ko-KR" altLang="en-US"/>
        </a:p>
      </dgm:t>
    </dgm:pt>
    <dgm:pt modelId="{A9847585-2777-4926-981D-811FDFF660A5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회전 처리</a:t>
          </a:r>
        </a:p>
      </dgm:t>
    </dgm:pt>
    <dgm:pt modelId="{F6B4327F-9868-4402-8911-B9701CCB8401}" type="parTrans" cxnId="{BA88FB89-7C7D-4418-9DBE-616F244D9E6C}">
      <dgm:prSet/>
      <dgm:spPr/>
      <dgm:t>
        <a:bodyPr/>
        <a:lstStyle/>
        <a:p>
          <a:pPr latinLnBrk="1"/>
          <a:endParaRPr lang="ko-KR" altLang="en-US"/>
        </a:p>
      </dgm:t>
    </dgm:pt>
    <dgm:pt modelId="{9661F2AF-9C91-44F0-BE22-286FC16D5BD0}" type="sibTrans" cxnId="{BA88FB89-7C7D-4418-9DBE-616F244D9E6C}">
      <dgm:prSet/>
      <dgm:spPr/>
      <dgm:t>
        <a:bodyPr/>
        <a:lstStyle/>
        <a:p>
          <a:pPr latinLnBrk="1"/>
          <a:endParaRPr lang="ko-KR" altLang="en-US"/>
        </a:p>
      </dgm:t>
    </dgm:pt>
    <dgm:pt modelId="{592B0F2F-3AA6-4913-97EA-CC5D2836A6E9}">
      <dgm:prSet phldrT="[텍스트]" custT="1"/>
      <dgm:spPr/>
      <dgm:t>
        <a:bodyPr/>
        <a:lstStyle/>
        <a:p>
          <a:pPr algn="l" latinLnBrk="1"/>
          <a:r>
            <a:rPr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Best Score </a:t>
          </a:r>
          <a:r>
            <a:rPr lang="ko-KR" altLang="en-US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출력</a:t>
          </a:r>
        </a:p>
      </dgm:t>
    </dgm:pt>
    <dgm:pt modelId="{81CA550E-BBDD-4DA7-BBE8-1CE4514CE9B4}" type="parTrans" cxnId="{DD237BF6-5FB0-4DCD-B889-239BD3AE618E}">
      <dgm:prSet/>
      <dgm:spPr/>
      <dgm:t>
        <a:bodyPr/>
        <a:lstStyle/>
        <a:p>
          <a:pPr latinLnBrk="1"/>
          <a:endParaRPr lang="ko-KR" altLang="en-US"/>
        </a:p>
      </dgm:t>
    </dgm:pt>
    <dgm:pt modelId="{06239FD1-9E5E-498A-AEC0-65AB06A783B4}" type="sibTrans" cxnId="{DD237BF6-5FB0-4DCD-B889-239BD3AE618E}">
      <dgm:prSet/>
      <dgm:spPr/>
      <dgm:t>
        <a:bodyPr/>
        <a:lstStyle/>
        <a:p>
          <a:pPr latinLnBrk="1"/>
          <a:endParaRPr lang="ko-KR" altLang="en-US"/>
        </a:p>
      </dgm:t>
    </dgm:pt>
    <dgm:pt modelId="{FA95E879-9D05-4C60-A328-9B471A60C1F5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충돌 처리</a:t>
          </a:r>
        </a:p>
      </dgm:t>
    </dgm:pt>
    <dgm:pt modelId="{487672CA-4B35-446D-B2F1-2B57B8EE9CA0}" type="parTrans" cxnId="{B35A4C16-9823-4FFD-988E-33C0033E5857}">
      <dgm:prSet/>
      <dgm:spPr/>
      <dgm:t>
        <a:bodyPr/>
        <a:lstStyle/>
        <a:p>
          <a:pPr latinLnBrk="1"/>
          <a:endParaRPr lang="ko-KR" altLang="en-US"/>
        </a:p>
      </dgm:t>
    </dgm:pt>
    <dgm:pt modelId="{413ADC75-D476-4A2A-9671-8BD4A56B1E4E}" type="sibTrans" cxnId="{B35A4C16-9823-4FFD-988E-33C0033E5857}">
      <dgm:prSet/>
      <dgm:spPr/>
      <dgm:t>
        <a:bodyPr/>
        <a:lstStyle/>
        <a:p>
          <a:pPr latinLnBrk="1"/>
          <a:endParaRPr lang="ko-KR" altLang="en-US"/>
        </a:p>
      </dgm:t>
    </dgm:pt>
    <dgm:pt modelId="{358DB9E8-F5EB-4638-B830-2FA79E32A7BC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점프 처리</a:t>
          </a:r>
        </a:p>
      </dgm:t>
    </dgm:pt>
    <dgm:pt modelId="{44C87CFB-181B-42AB-BE17-128F7B85EA17}" type="parTrans" cxnId="{25F094FA-4BD3-4CA1-981A-1FE7FFA6DD12}">
      <dgm:prSet/>
      <dgm:spPr/>
      <dgm:t>
        <a:bodyPr/>
        <a:lstStyle/>
        <a:p>
          <a:pPr latinLnBrk="1"/>
          <a:endParaRPr lang="ko-KR" altLang="en-US"/>
        </a:p>
      </dgm:t>
    </dgm:pt>
    <dgm:pt modelId="{E3914C20-79C8-4972-A44F-082C41E49A83}" type="sibTrans" cxnId="{25F094FA-4BD3-4CA1-981A-1FE7FFA6DD12}">
      <dgm:prSet/>
      <dgm:spPr/>
      <dgm:t>
        <a:bodyPr/>
        <a:lstStyle/>
        <a:p>
          <a:pPr latinLnBrk="1"/>
          <a:endParaRPr lang="ko-KR" altLang="en-US"/>
        </a:p>
      </dgm:t>
    </dgm:pt>
    <dgm:pt modelId="{026CE259-2BEA-4D9A-90B5-3E786F9D7786}">
      <dgm:prSet phldrT="[텍스트]" custT="1"/>
      <dgm:spPr/>
      <dgm:t>
        <a:bodyPr/>
        <a:lstStyle/>
        <a:p>
          <a:pPr algn="l" latinLnBrk="1"/>
          <a:r>
            <a:rPr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</a:rPr>
            <a:t>Particles System</a:t>
          </a:r>
          <a:endParaRPr lang="ko-KR" altLang="en-US" sz="1200" b="1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AD47D62-B82A-4C7E-8542-2B7C819012A7}" type="parTrans" cxnId="{2E139A12-F48F-47BB-B122-1F5FD450A6F0}">
      <dgm:prSet/>
      <dgm:spPr/>
      <dgm:t>
        <a:bodyPr/>
        <a:lstStyle/>
        <a:p>
          <a:pPr latinLnBrk="1"/>
          <a:endParaRPr lang="ko-KR" altLang="en-US"/>
        </a:p>
      </dgm:t>
    </dgm:pt>
    <dgm:pt modelId="{87001A23-6AFE-44B2-B607-346EF354AD3D}" type="sibTrans" cxnId="{2E139A12-F48F-47BB-B122-1F5FD450A6F0}">
      <dgm:prSet/>
      <dgm:spPr/>
      <dgm:t>
        <a:bodyPr/>
        <a:lstStyle/>
        <a:p>
          <a:pPr latinLnBrk="1"/>
          <a:endParaRPr lang="ko-KR" altLang="en-US"/>
        </a:p>
      </dgm:t>
    </dgm:pt>
    <dgm:pt modelId="{58D5D38C-C1B0-4FCA-A959-40DA632A7E80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바닥 이동</a:t>
          </a:r>
        </a:p>
      </dgm:t>
    </dgm:pt>
    <dgm:pt modelId="{2C4D3C91-5F25-464A-9653-FDFAD7FA999B}" type="parTrans" cxnId="{7D025256-3D48-4A82-8AAE-B863FF91F656}">
      <dgm:prSet/>
      <dgm:spPr/>
      <dgm:t>
        <a:bodyPr/>
        <a:lstStyle/>
        <a:p>
          <a:pPr latinLnBrk="1"/>
          <a:endParaRPr lang="ko-KR" altLang="en-US"/>
        </a:p>
      </dgm:t>
    </dgm:pt>
    <dgm:pt modelId="{39C7E3C7-F46F-412F-A9F4-3D3CBA4DB79A}" type="sibTrans" cxnId="{7D025256-3D48-4A82-8AAE-B863FF91F656}">
      <dgm:prSet/>
      <dgm:spPr/>
      <dgm:t>
        <a:bodyPr/>
        <a:lstStyle/>
        <a:p>
          <a:pPr latinLnBrk="1"/>
          <a:endParaRPr lang="ko-KR" altLang="en-US"/>
        </a:p>
      </dgm:t>
    </dgm:pt>
    <dgm:pt modelId="{E87C302A-53A6-42A1-8E0C-B45642A81503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장애물 이동 처리</a:t>
          </a:r>
        </a:p>
      </dgm:t>
    </dgm:pt>
    <dgm:pt modelId="{666359E0-57A4-4250-B0FB-B21F5DC58D4F}" type="parTrans" cxnId="{66D9D069-41EB-4729-861D-2B811F78F6A7}">
      <dgm:prSet/>
      <dgm:spPr/>
      <dgm:t>
        <a:bodyPr/>
        <a:lstStyle/>
        <a:p>
          <a:pPr latinLnBrk="1"/>
          <a:endParaRPr lang="ko-KR" altLang="en-US"/>
        </a:p>
      </dgm:t>
    </dgm:pt>
    <dgm:pt modelId="{7AE8C058-BBD1-44C5-BD44-9C47139E9850}" type="sibTrans" cxnId="{66D9D069-41EB-4729-861D-2B811F78F6A7}">
      <dgm:prSet/>
      <dgm:spPr/>
      <dgm:t>
        <a:bodyPr/>
        <a:lstStyle/>
        <a:p>
          <a:pPr latinLnBrk="1"/>
          <a:endParaRPr lang="ko-KR" altLang="en-US"/>
        </a:p>
      </dgm:t>
    </dgm:pt>
    <dgm:pt modelId="{6B2F35CE-6178-4E95-A520-40D1E41BEC53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랜덤 생성위치</a:t>
          </a:r>
        </a:p>
      </dgm:t>
    </dgm:pt>
    <dgm:pt modelId="{AE4F7B2F-0B0D-40B2-8D05-385F91B4F834}" type="parTrans" cxnId="{8AF6C613-9F64-4751-92E1-40D92A18D9D0}">
      <dgm:prSet/>
      <dgm:spPr/>
      <dgm:t>
        <a:bodyPr/>
        <a:lstStyle/>
        <a:p>
          <a:pPr latinLnBrk="1"/>
          <a:endParaRPr lang="ko-KR" altLang="en-US"/>
        </a:p>
      </dgm:t>
    </dgm:pt>
    <dgm:pt modelId="{093160BD-D3F6-4DB9-AEAA-821B18CA48AF}" type="sibTrans" cxnId="{8AF6C613-9F64-4751-92E1-40D92A18D9D0}">
      <dgm:prSet/>
      <dgm:spPr/>
      <dgm:t>
        <a:bodyPr/>
        <a:lstStyle/>
        <a:p>
          <a:pPr latinLnBrk="1"/>
          <a:endParaRPr lang="ko-KR" altLang="en-US"/>
        </a:p>
      </dgm:t>
    </dgm:pt>
    <dgm:pt modelId="{B76E6F89-5BD4-4541-BE9F-25178118067A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충돌 처리</a:t>
          </a:r>
        </a:p>
      </dgm:t>
    </dgm:pt>
    <dgm:pt modelId="{F09C448E-C4B7-4963-889D-06F3C0EFC861}" type="parTrans" cxnId="{3817091A-5C7F-4224-AFB1-A46C1A53C939}">
      <dgm:prSet/>
      <dgm:spPr/>
      <dgm:t>
        <a:bodyPr/>
        <a:lstStyle/>
        <a:p>
          <a:pPr latinLnBrk="1"/>
          <a:endParaRPr lang="ko-KR" altLang="en-US"/>
        </a:p>
      </dgm:t>
    </dgm:pt>
    <dgm:pt modelId="{F0A9B3B0-92F7-4E0F-A01E-D0D376DA1135}" type="sibTrans" cxnId="{3817091A-5C7F-4224-AFB1-A46C1A53C939}">
      <dgm:prSet/>
      <dgm:spPr/>
      <dgm:t>
        <a:bodyPr/>
        <a:lstStyle/>
        <a:p>
          <a:pPr latinLnBrk="1"/>
          <a:endParaRPr lang="ko-KR" altLang="en-US"/>
        </a:p>
      </dgm:t>
    </dgm:pt>
    <dgm:pt modelId="{C5E6B25F-B65B-44CD-863E-302BF4C97871}">
      <dgm:prSet phldrT="[텍스트]"/>
      <dgm:spPr/>
      <dgm:t>
        <a:bodyPr/>
        <a:lstStyle/>
        <a:p>
          <a:pPr algn="l"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점수 카운트</a:t>
          </a:r>
        </a:p>
      </dgm:t>
    </dgm:pt>
    <dgm:pt modelId="{5CB2A88D-85B5-401B-B15A-F1ABA26B9DBE}" type="parTrans" cxnId="{093F4EB2-0ED7-490E-9347-3DC4A9C848B5}">
      <dgm:prSet/>
      <dgm:spPr/>
      <dgm:t>
        <a:bodyPr/>
        <a:lstStyle/>
        <a:p>
          <a:pPr latinLnBrk="1"/>
          <a:endParaRPr lang="ko-KR" altLang="en-US"/>
        </a:p>
      </dgm:t>
    </dgm:pt>
    <dgm:pt modelId="{9CAE2B6B-CA64-46CA-831B-E912B94D38E0}" type="sibTrans" cxnId="{093F4EB2-0ED7-490E-9347-3DC4A9C848B5}">
      <dgm:prSet/>
      <dgm:spPr/>
      <dgm:t>
        <a:bodyPr/>
        <a:lstStyle/>
        <a:p>
          <a:pPr latinLnBrk="1"/>
          <a:endParaRPr lang="ko-KR" altLang="en-US"/>
        </a:p>
      </dgm:t>
    </dgm:pt>
    <dgm:pt modelId="{0AB50BB4-EA4F-421B-B0FF-217FDFE855E9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accent3">
                  <a:lumMod val="20000"/>
                  <a:lumOff val="80000"/>
                </a:schemeClr>
              </a:solidFill>
            </a:rPr>
            <a:t>Best Score </a:t>
          </a:r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갱신</a:t>
          </a:r>
        </a:p>
      </dgm:t>
    </dgm:pt>
    <dgm:pt modelId="{2EEB0C16-E7F9-4B64-8F32-7538F5B54B4A}" type="parTrans" cxnId="{C05DD63B-B4B3-4CCD-9DDA-759AB96E487C}">
      <dgm:prSet/>
      <dgm:spPr/>
      <dgm:t>
        <a:bodyPr/>
        <a:lstStyle/>
        <a:p>
          <a:pPr latinLnBrk="1"/>
          <a:endParaRPr lang="ko-KR" altLang="en-US"/>
        </a:p>
      </dgm:t>
    </dgm:pt>
    <dgm:pt modelId="{4E096C90-D324-45ED-831A-5B9876A03638}" type="sibTrans" cxnId="{C05DD63B-B4B3-4CCD-9DDA-759AB96E487C}">
      <dgm:prSet/>
      <dgm:spPr/>
      <dgm:t>
        <a:bodyPr/>
        <a:lstStyle/>
        <a:p>
          <a:pPr latinLnBrk="1"/>
          <a:endParaRPr lang="ko-KR" altLang="en-US"/>
        </a:p>
      </dgm:t>
    </dgm:pt>
    <dgm:pt modelId="{280DD11F-5D77-4DE5-9F74-2D09F9A4A142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사운드 처리</a:t>
          </a:r>
        </a:p>
      </dgm:t>
    </dgm:pt>
    <dgm:pt modelId="{2F02EC16-C6C6-4072-A692-89D736863C75}" type="parTrans" cxnId="{BA80B3A9-4DAE-4E35-8024-52F824F2A3B0}">
      <dgm:prSet/>
      <dgm:spPr/>
      <dgm:t>
        <a:bodyPr/>
        <a:lstStyle/>
        <a:p>
          <a:pPr latinLnBrk="1"/>
          <a:endParaRPr lang="ko-KR" altLang="en-US"/>
        </a:p>
      </dgm:t>
    </dgm:pt>
    <dgm:pt modelId="{AE727F37-C164-4F1D-8EDE-0E90CF961122}" type="sibTrans" cxnId="{BA80B3A9-4DAE-4E35-8024-52F824F2A3B0}">
      <dgm:prSet/>
      <dgm:spPr/>
      <dgm:t>
        <a:bodyPr/>
        <a:lstStyle/>
        <a:p>
          <a:pPr latinLnBrk="1"/>
          <a:endParaRPr lang="ko-KR" altLang="en-US"/>
        </a:p>
      </dgm:t>
    </dgm:pt>
    <dgm:pt modelId="{6E86B8A5-CBDA-4C5C-8AAA-2467363ACDF8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게임오버 처리</a:t>
          </a:r>
        </a:p>
      </dgm:t>
    </dgm:pt>
    <dgm:pt modelId="{738E0118-B991-416E-BD99-D2AFC6AF8839}" type="parTrans" cxnId="{CB38E4E3-3C6C-4BFC-A9A0-FDECB8BB5765}">
      <dgm:prSet/>
      <dgm:spPr/>
      <dgm:t>
        <a:bodyPr/>
        <a:lstStyle/>
        <a:p>
          <a:pPr latinLnBrk="1"/>
          <a:endParaRPr lang="ko-KR" altLang="en-US"/>
        </a:p>
      </dgm:t>
    </dgm:pt>
    <dgm:pt modelId="{46552048-9C3D-4DC9-8FB6-73206CAD76AC}" type="sibTrans" cxnId="{CB38E4E3-3C6C-4BFC-A9A0-FDECB8BB5765}">
      <dgm:prSet/>
      <dgm:spPr/>
      <dgm:t>
        <a:bodyPr/>
        <a:lstStyle/>
        <a:p>
          <a:pPr latinLnBrk="1"/>
          <a:endParaRPr lang="ko-KR" altLang="en-US"/>
        </a:p>
      </dgm:t>
    </dgm:pt>
    <dgm:pt modelId="{1A26A530-1370-4B17-BE00-DDDD74F6E9C9}">
      <dgm:prSet phldrT="[텍스트]"/>
      <dgm:spPr/>
      <dgm:t>
        <a:bodyPr/>
        <a:lstStyle/>
        <a:p>
          <a:pPr algn="l" latinLnBrk="1"/>
          <a:r>
            <a:rPr lang="ko-KR" altLang="en-US" b="1" dirty="0" err="1">
              <a:solidFill>
                <a:schemeClr val="accent3">
                  <a:lumMod val="20000"/>
                  <a:lumOff val="80000"/>
                </a:schemeClr>
              </a:solidFill>
            </a:rPr>
            <a:t>점수판</a:t>
          </a:r>
          <a:r>
            <a:rPr lang="ko-KR" altLang="en-US" b="1" dirty="0">
              <a:solidFill>
                <a:schemeClr val="accent3">
                  <a:lumMod val="20000"/>
                  <a:lumOff val="80000"/>
                </a:schemeClr>
              </a:solidFill>
            </a:rPr>
            <a:t> 출력</a:t>
          </a:r>
        </a:p>
      </dgm:t>
    </dgm:pt>
    <dgm:pt modelId="{C7407BE6-DE34-4850-8779-1105C8690481}" type="parTrans" cxnId="{44C9D17C-E262-4C9D-8C99-5D8D8708B589}">
      <dgm:prSet/>
      <dgm:spPr/>
      <dgm:t>
        <a:bodyPr/>
        <a:lstStyle/>
        <a:p>
          <a:pPr latinLnBrk="1"/>
          <a:endParaRPr lang="ko-KR" altLang="en-US"/>
        </a:p>
      </dgm:t>
    </dgm:pt>
    <dgm:pt modelId="{92054C11-6425-4203-B920-FB37CB00D0FA}" type="sibTrans" cxnId="{44C9D17C-E262-4C9D-8C99-5D8D8708B589}">
      <dgm:prSet/>
      <dgm:spPr/>
      <dgm:t>
        <a:bodyPr/>
        <a:lstStyle/>
        <a:p>
          <a:pPr latinLnBrk="1"/>
          <a:endParaRPr lang="ko-KR" altLang="en-US"/>
        </a:p>
      </dgm:t>
    </dgm:pt>
    <dgm:pt modelId="{3E0799F9-8A51-425D-8DFD-08F10FC9977C}" type="pres">
      <dgm:prSet presAssocID="{FDF2378E-66BD-46C7-9067-C45E1AF32C04}" presName="linearFlow" presStyleCnt="0">
        <dgm:presLayoutVars>
          <dgm:dir/>
          <dgm:animLvl val="lvl"/>
          <dgm:resizeHandles/>
        </dgm:presLayoutVars>
      </dgm:prSet>
      <dgm:spPr/>
    </dgm:pt>
    <dgm:pt modelId="{AA9CB023-E330-4D9E-B564-63D44CD671E2}" type="pres">
      <dgm:prSet presAssocID="{0CE6E394-A791-475D-90EF-3737731340E7}" presName="compositeNode" presStyleCnt="0">
        <dgm:presLayoutVars>
          <dgm:bulletEnabled val="1"/>
        </dgm:presLayoutVars>
      </dgm:prSet>
      <dgm:spPr/>
    </dgm:pt>
    <dgm:pt modelId="{1DAF7E86-8487-414F-BFB3-AE06FF1C7807}" type="pres">
      <dgm:prSet presAssocID="{0CE6E394-A791-475D-90EF-3737731340E7}" presName="image" presStyleLbl="fgImgPlace1" presStyleIdx="0" presStyleCnt="3" custScaleX="293168" custScaleY="4397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F08AD68-1C9A-404D-A0F2-EA3BA1C9CB47}" type="pres">
      <dgm:prSet presAssocID="{0CE6E394-A791-475D-90EF-3737731340E7}" presName="childNode" presStyleLbl="node1" presStyleIdx="0" presStyleCnt="3">
        <dgm:presLayoutVars>
          <dgm:bulletEnabled val="1"/>
        </dgm:presLayoutVars>
      </dgm:prSet>
      <dgm:spPr/>
    </dgm:pt>
    <dgm:pt modelId="{D28BB412-AC84-4931-9D2B-319C41A119D8}" type="pres">
      <dgm:prSet presAssocID="{0CE6E394-A791-475D-90EF-3737731340E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449C5AF8-275A-43D4-8916-5A3625DDF1C3}" type="pres">
      <dgm:prSet presAssocID="{876A7EC3-D38D-4B2B-AC92-1C1A492F7765}" presName="sibTrans" presStyleCnt="0"/>
      <dgm:spPr/>
    </dgm:pt>
    <dgm:pt modelId="{9C178B24-F480-488B-95FF-2ABCE959314B}" type="pres">
      <dgm:prSet presAssocID="{75BA5714-FFFD-42F9-86E4-BECC3F2CBD73}" presName="compositeNode" presStyleCnt="0">
        <dgm:presLayoutVars>
          <dgm:bulletEnabled val="1"/>
        </dgm:presLayoutVars>
      </dgm:prSet>
      <dgm:spPr/>
    </dgm:pt>
    <dgm:pt modelId="{725516A5-32FF-410A-A206-1D3707D65795}" type="pres">
      <dgm:prSet presAssocID="{75BA5714-FFFD-42F9-86E4-BECC3F2CBD73}" presName="image" presStyleLbl="fgImgPlace1" presStyleIdx="1" presStyleCnt="3" custScaleX="293169" custScaleY="43975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583B5AA-800A-4D28-8CA4-DEAAD84147BE}" type="pres">
      <dgm:prSet presAssocID="{75BA5714-FFFD-42F9-86E4-BECC3F2CBD73}" presName="childNode" presStyleLbl="node1" presStyleIdx="1" presStyleCnt="3" custScaleX="124827" custLinFactNeighborX="13147">
        <dgm:presLayoutVars>
          <dgm:bulletEnabled val="1"/>
        </dgm:presLayoutVars>
      </dgm:prSet>
      <dgm:spPr/>
    </dgm:pt>
    <dgm:pt modelId="{41D8FCC1-E025-4F8A-B623-CAAF956A0FD2}" type="pres">
      <dgm:prSet presAssocID="{75BA5714-FFFD-42F9-86E4-BECC3F2CBD73}" presName="parentNode" presStyleLbl="revTx" presStyleIdx="1" presStyleCnt="3" custLinFactNeighborY="-343">
        <dgm:presLayoutVars>
          <dgm:chMax val="0"/>
          <dgm:bulletEnabled val="1"/>
        </dgm:presLayoutVars>
      </dgm:prSet>
      <dgm:spPr/>
    </dgm:pt>
    <dgm:pt modelId="{C6647972-B304-460A-A88D-24232F12F273}" type="pres">
      <dgm:prSet presAssocID="{A9BD7D00-8CC0-4A6C-A541-1A3D38A3FEF8}" presName="sibTrans" presStyleCnt="0"/>
      <dgm:spPr/>
    </dgm:pt>
    <dgm:pt modelId="{9C7E165C-0FD6-43F1-84FB-A40CED4E917A}" type="pres">
      <dgm:prSet presAssocID="{4064298A-D4BB-410E-AF37-D108E406381F}" presName="compositeNode" presStyleCnt="0">
        <dgm:presLayoutVars>
          <dgm:bulletEnabled val="1"/>
        </dgm:presLayoutVars>
      </dgm:prSet>
      <dgm:spPr/>
    </dgm:pt>
    <dgm:pt modelId="{938F46D5-9941-44E2-9422-DDFA28A4EFA0}" type="pres">
      <dgm:prSet presAssocID="{4064298A-D4BB-410E-AF37-D108E406381F}" presName="image" presStyleLbl="fgImgPlace1" presStyleIdx="2" presStyleCnt="3" custScaleX="311226" custScaleY="4668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0729ACC1-1D59-447F-BECB-CF0E6A6BCA26}" type="pres">
      <dgm:prSet presAssocID="{4064298A-D4BB-410E-AF37-D108E406381F}" presName="childNode" presStyleLbl="node1" presStyleIdx="2" presStyleCnt="3" custScaleX="124827" custScaleY="92444" custLinFactNeighborX="-903" custLinFactNeighborY="343">
        <dgm:presLayoutVars>
          <dgm:bulletEnabled val="1"/>
        </dgm:presLayoutVars>
      </dgm:prSet>
      <dgm:spPr/>
    </dgm:pt>
    <dgm:pt modelId="{4845550D-754D-4EE0-8B7F-7E87EA72DEDF}" type="pres">
      <dgm:prSet presAssocID="{4064298A-D4BB-410E-AF37-D108E406381F}" presName="parentNode" presStyleLbl="revTx" presStyleIdx="2" presStyleCnt="3" custLinFactNeighborX="-53902">
        <dgm:presLayoutVars>
          <dgm:chMax val="0"/>
          <dgm:bulletEnabled val="1"/>
        </dgm:presLayoutVars>
      </dgm:prSet>
      <dgm:spPr/>
    </dgm:pt>
  </dgm:ptLst>
  <dgm:cxnLst>
    <dgm:cxn modelId="{A9883806-F126-4880-A001-3472C48F262D}" type="presOf" srcId="{75BA5714-FFFD-42F9-86E4-BECC3F2CBD73}" destId="{41D8FCC1-E025-4F8A-B623-CAAF956A0FD2}" srcOrd="0" destOrd="0" presId="urn:microsoft.com/office/officeart/2005/8/layout/hList2"/>
    <dgm:cxn modelId="{E3ED7212-2F84-4BA8-95FA-4BA66552DA8F}" type="presOf" srcId="{6B2F35CE-6178-4E95-A520-40D1E41BEC53}" destId="{0729ACC1-1D59-447F-BECB-CF0E6A6BCA26}" srcOrd="0" destOrd="3" presId="urn:microsoft.com/office/officeart/2005/8/layout/hList2"/>
    <dgm:cxn modelId="{2E139A12-F48F-47BB-B122-1F5FD450A6F0}" srcId="{0CE6E394-A791-475D-90EF-3737731340E7}" destId="{026CE259-2BEA-4D9A-90B5-3E786F9D7786}" srcOrd="2" destOrd="0" parTransId="{0AD47D62-B82A-4C7E-8542-2B7C819012A7}" sibTransId="{87001A23-6AFE-44B2-B607-346EF354AD3D}"/>
    <dgm:cxn modelId="{5D376A13-C365-4C79-89A3-717842BE5260}" type="presOf" srcId="{592B0F2F-3AA6-4913-97EA-CC5D2836A6E9}" destId="{BF08AD68-1C9A-404D-A0F2-EA3BA1C9CB47}" srcOrd="0" destOrd="3" presId="urn:microsoft.com/office/officeart/2005/8/layout/hList2"/>
    <dgm:cxn modelId="{8AF6C613-9F64-4751-92E1-40D92A18D9D0}" srcId="{4064298A-D4BB-410E-AF37-D108E406381F}" destId="{6B2F35CE-6178-4E95-A520-40D1E41BEC53}" srcOrd="3" destOrd="0" parTransId="{AE4F7B2F-0B0D-40B2-8D05-385F91B4F834}" sibTransId="{093160BD-D3F6-4DB9-AEAA-821B18CA48AF}"/>
    <dgm:cxn modelId="{B35A4C16-9823-4FFD-988E-33C0033E5857}" srcId="{75BA5714-FFFD-42F9-86E4-BECC3F2CBD73}" destId="{FA95E879-9D05-4C60-A328-9B471A60C1F5}" srcOrd="4" destOrd="0" parTransId="{487672CA-4B35-446D-B2F1-2B57B8EE9CA0}" sibTransId="{413ADC75-D476-4A2A-9671-8BD4A56B1E4E}"/>
    <dgm:cxn modelId="{3817091A-5C7F-4224-AFB1-A46C1A53C939}" srcId="{4064298A-D4BB-410E-AF37-D108E406381F}" destId="{B76E6F89-5BD4-4541-BE9F-25178118067A}" srcOrd="4" destOrd="0" parTransId="{F09C448E-C4B7-4963-889D-06F3C0EFC861}" sibTransId="{F0A9B3B0-92F7-4E0F-A01E-D0D376DA1135}"/>
    <dgm:cxn modelId="{09898D1A-2EFC-4A1B-8A18-04BEB1E657E2}" type="presOf" srcId="{0AB50BB4-EA4F-421B-B0FF-217FDFE855E9}" destId="{0729ACC1-1D59-447F-BECB-CF0E6A6BCA26}" srcOrd="0" destOrd="6" presId="urn:microsoft.com/office/officeart/2005/8/layout/hList2"/>
    <dgm:cxn modelId="{5A085221-1397-449A-BE7A-DD8C47A113C7}" srcId="{0CE6E394-A791-475D-90EF-3737731340E7}" destId="{2DBC793A-9AED-4BF8-890F-8BBDEAB7EEF9}" srcOrd="1" destOrd="0" parTransId="{678F5DD3-9336-408C-A43C-F8FD374E8F6D}" sibTransId="{7FC3B494-FC8C-4857-AD8E-D716928754A2}"/>
    <dgm:cxn modelId="{A9B89423-4B14-4C9C-B77E-A56685BB3303}" srcId="{75BA5714-FFFD-42F9-86E4-BECC3F2CBD73}" destId="{7FCF3D3B-AD4F-4A46-99E1-38D8162E1B13}" srcOrd="0" destOrd="0" parTransId="{859E29E3-D2E3-4B5F-B6A3-369E046D3B1C}" sibTransId="{A56D606C-6364-4599-9BF0-17C4216F62BD}"/>
    <dgm:cxn modelId="{CEFF3B24-A9AC-47CA-9771-EBF39B6CBA33}" type="presOf" srcId="{7FCF3D3B-AD4F-4A46-99E1-38D8162E1B13}" destId="{3583B5AA-800A-4D28-8CA4-DEAAD84147BE}" srcOrd="0" destOrd="0" presId="urn:microsoft.com/office/officeart/2005/8/layout/hList2"/>
    <dgm:cxn modelId="{2806922A-5DD4-4A5A-9FE2-5DC272A98774}" type="presOf" srcId="{58D5D38C-C1B0-4FCA-A959-40DA632A7E80}" destId="{0729ACC1-1D59-447F-BECB-CF0E6A6BCA26}" srcOrd="0" destOrd="1" presId="urn:microsoft.com/office/officeart/2005/8/layout/hList2"/>
    <dgm:cxn modelId="{B491AD34-B377-4355-AE49-8591610B2418}" type="presOf" srcId="{2DBC793A-9AED-4BF8-890F-8BBDEAB7EEF9}" destId="{BF08AD68-1C9A-404D-A0F2-EA3BA1C9CB47}" srcOrd="0" destOrd="1" presId="urn:microsoft.com/office/officeart/2005/8/layout/hList2"/>
    <dgm:cxn modelId="{00576935-C09B-4AA3-ACED-7E925F947815}" type="presOf" srcId="{6E86B8A5-CBDA-4C5C-8AAA-2467363ACDF8}" destId="{3583B5AA-800A-4D28-8CA4-DEAAD84147BE}" srcOrd="0" destOrd="6" presId="urn:microsoft.com/office/officeart/2005/8/layout/hList2"/>
    <dgm:cxn modelId="{D1989A39-31FB-4B1D-9480-028EA5A0D571}" type="presOf" srcId="{C42241BE-395C-4132-9866-DA48358BA886}" destId="{0729ACC1-1D59-447F-BECB-CF0E6A6BCA26}" srcOrd="0" destOrd="0" presId="urn:microsoft.com/office/officeart/2005/8/layout/hList2"/>
    <dgm:cxn modelId="{AC51A23A-6F56-4AA4-99DD-C9FCECC42DE4}" type="presOf" srcId="{4064298A-D4BB-410E-AF37-D108E406381F}" destId="{4845550D-754D-4EE0-8B7F-7E87EA72DEDF}" srcOrd="0" destOrd="0" presId="urn:microsoft.com/office/officeart/2005/8/layout/hList2"/>
    <dgm:cxn modelId="{C05DD63B-B4B3-4CCD-9DDA-759AB96E487C}" srcId="{4064298A-D4BB-410E-AF37-D108E406381F}" destId="{0AB50BB4-EA4F-421B-B0FF-217FDFE855E9}" srcOrd="6" destOrd="0" parTransId="{2EEB0C16-E7F9-4B64-8F32-7538F5B54B4A}" sibTransId="{4E096C90-D324-45ED-831A-5B9876A03638}"/>
    <dgm:cxn modelId="{00411E60-F854-4782-9228-649EBFB4FE7A}" srcId="{0CE6E394-A791-475D-90EF-3737731340E7}" destId="{F0091D3F-5AEA-4420-8E33-17D8CAC3C6AF}" srcOrd="4" destOrd="0" parTransId="{B7243829-DD9D-4198-9ED9-EDDC167D85D0}" sibTransId="{BAA3D252-2218-4C01-8914-8ED2D79132B8}"/>
    <dgm:cxn modelId="{09D44D61-0F69-4BAB-984E-309B37AD69CB}" srcId="{FDF2378E-66BD-46C7-9067-C45E1AF32C04}" destId="{75BA5714-FFFD-42F9-86E4-BECC3F2CBD73}" srcOrd="1" destOrd="0" parTransId="{5A95C0E0-F03D-4910-A985-38D1932B8168}" sibTransId="{A9BD7D00-8CC0-4A6C-A541-1A3D38A3FEF8}"/>
    <dgm:cxn modelId="{7FE86149-F595-443F-86DF-A408F54FF643}" type="presOf" srcId="{280DD11F-5D77-4DE5-9F74-2D09F9A4A142}" destId="{3583B5AA-800A-4D28-8CA4-DEAAD84147BE}" srcOrd="0" destOrd="5" presId="urn:microsoft.com/office/officeart/2005/8/layout/hList2"/>
    <dgm:cxn modelId="{66D9D069-41EB-4729-861D-2B811F78F6A7}" srcId="{4064298A-D4BB-410E-AF37-D108E406381F}" destId="{E87C302A-53A6-42A1-8E0C-B45642A81503}" srcOrd="2" destOrd="0" parTransId="{666359E0-57A4-4250-B0FB-B21F5DC58D4F}" sibTransId="{7AE8C058-BBD1-44C5-BD44-9C47139E9850}"/>
    <dgm:cxn modelId="{03AD056A-AD9D-45ED-802E-DE4647CEE6D8}" type="presOf" srcId="{358DB9E8-F5EB-4638-B830-2FA79E32A7BC}" destId="{3583B5AA-800A-4D28-8CA4-DEAAD84147BE}" srcOrd="0" destOrd="1" presId="urn:microsoft.com/office/officeart/2005/8/layout/hList2"/>
    <dgm:cxn modelId="{5B964E6B-F09A-4F7A-AAEB-E53158897FE0}" type="presOf" srcId="{4A4C97DB-DE36-43D8-BBF5-2C4A6ED9D4E9}" destId="{BF08AD68-1C9A-404D-A0F2-EA3BA1C9CB47}" srcOrd="0" destOrd="0" presId="urn:microsoft.com/office/officeart/2005/8/layout/hList2"/>
    <dgm:cxn modelId="{3F748E4F-9BBE-4225-A1B8-9535B2DBA04C}" srcId="{75BA5714-FFFD-42F9-86E4-BECC3F2CBD73}" destId="{590F1B9E-0ECC-4AD8-B959-FAF2101D48D5}" srcOrd="2" destOrd="0" parTransId="{46788587-0349-45E8-85AE-668E180B6316}" sibTransId="{8006B318-4D52-4F67-83A6-773E0454A2DF}"/>
    <dgm:cxn modelId="{5E3F3550-76F9-4F88-A71D-14F81ECEC1E0}" type="presOf" srcId="{FDF2378E-66BD-46C7-9067-C45E1AF32C04}" destId="{3E0799F9-8A51-425D-8DFD-08F10FC9977C}" srcOrd="0" destOrd="0" presId="urn:microsoft.com/office/officeart/2005/8/layout/hList2"/>
    <dgm:cxn modelId="{B9AD0156-0A96-4EFC-9B17-44B83E17D52E}" type="presOf" srcId="{A9847585-2777-4926-981D-811FDFF660A5}" destId="{3583B5AA-800A-4D28-8CA4-DEAAD84147BE}" srcOrd="0" destOrd="3" presId="urn:microsoft.com/office/officeart/2005/8/layout/hList2"/>
    <dgm:cxn modelId="{7D025256-3D48-4A82-8AAE-B863FF91F656}" srcId="{4064298A-D4BB-410E-AF37-D108E406381F}" destId="{58D5D38C-C1B0-4FCA-A959-40DA632A7E80}" srcOrd="1" destOrd="0" parTransId="{2C4D3C91-5F25-464A-9653-FDFAD7FA999B}" sibTransId="{39C7E3C7-F46F-412F-A9F4-3D3CBA4DB79A}"/>
    <dgm:cxn modelId="{DC36BC5A-EFD5-4294-840B-100C488A41E4}" type="presOf" srcId="{C5E6B25F-B65B-44CD-863E-302BF4C97871}" destId="{0729ACC1-1D59-447F-BECB-CF0E6A6BCA26}" srcOrd="0" destOrd="5" presId="urn:microsoft.com/office/officeart/2005/8/layout/hList2"/>
    <dgm:cxn modelId="{44C9D17C-E262-4C9D-8C99-5D8D8708B589}" srcId="{4064298A-D4BB-410E-AF37-D108E406381F}" destId="{1A26A530-1370-4B17-BE00-DDDD74F6E9C9}" srcOrd="7" destOrd="0" parTransId="{C7407BE6-DE34-4850-8779-1105C8690481}" sibTransId="{92054C11-6425-4203-B920-FB37CB00D0FA}"/>
    <dgm:cxn modelId="{BA88FB89-7C7D-4418-9DBE-616F244D9E6C}" srcId="{75BA5714-FFFD-42F9-86E4-BECC3F2CBD73}" destId="{A9847585-2777-4926-981D-811FDFF660A5}" srcOrd="3" destOrd="0" parTransId="{F6B4327F-9868-4402-8911-B9701CCB8401}" sibTransId="{9661F2AF-9C91-44F0-BE22-286FC16D5BD0}"/>
    <dgm:cxn modelId="{3768CF93-1438-4DDB-BC72-331BA1C73B3B}" type="presOf" srcId="{1A26A530-1370-4B17-BE00-DDDD74F6E9C9}" destId="{0729ACC1-1D59-447F-BECB-CF0E6A6BCA26}" srcOrd="0" destOrd="7" presId="urn:microsoft.com/office/officeart/2005/8/layout/hList2"/>
    <dgm:cxn modelId="{8477519A-C1C8-40D1-A87A-8753F279E76F}" srcId="{4064298A-D4BB-410E-AF37-D108E406381F}" destId="{C42241BE-395C-4132-9866-DA48358BA886}" srcOrd="0" destOrd="0" parTransId="{5EBDFAE2-BADF-4710-BFB8-598455F9ADCA}" sibTransId="{EF1B63C6-89EB-4B07-9B60-006D3187EACB}"/>
    <dgm:cxn modelId="{0D0CE2A3-7E1F-409C-8762-37174F7F2440}" type="presOf" srcId="{0CE6E394-A791-475D-90EF-3737731340E7}" destId="{D28BB412-AC84-4931-9D2B-319C41A119D8}" srcOrd="0" destOrd="0" presId="urn:microsoft.com/office/officeart/2005/8/layout/hList2"/>
    <dgm:cxn modelId="{BA80B3A9-4DAE-4E35-8024-52F824F2A3B0}" srcId="{75BA5714-FFFD-42F9-86E4-BECC3F2CBD73}" destId="{280DD11F-5D77-4DE5-9F74-2D09F9A4A142}" srcOrd="5" destOrd="0" parTransId="{2F02EC16-C6C6-4072-A692-89D736863C75}" sibTransId="{AE727F37-C164-4F1D-8EDE-0E90CF961122}"/>
    <dgm:cxn modelId="{3603DFAE-00FA-4D69-A477-DEDA5B1B4C0B}" type="presOf" srcId="{E87C302A-53A6-42A1-8E0C-B45642A81503}" destId="{0729ACC1-1D59-447F-BECB-CF0E6A6BCA26}" srcOrd="0" destOrd="2" presId="urn:microsoft.com/office/officeart/2005/8/layout/hList2"/>
    <dgm:cxn modelId="{093F4EB2-0ED7-490E-9347-3DC4A9C848B5}" srcId="{4064298A-D4BB-410E-AF37-D108E406381F}" destId="{C5E6B25F-B65B-44CD-863E-302BF4C97871}" srcOrd="5" destOrd="0" parTransId="{5CB2A88D-85B5-401B-B15A-F1ABA26B9DBE}" sibTransId="{9CAE2B6B-CA64-46CA-831B-E912B94D38E0}"/>
    <dgm:cxn modelId="{70435BB5-A4BA-4346-9CF5-EB55EF44623D}" srcId="{FDF2378E-66BD-46C7-9067-C45E1AF32C04}" destId="{0CE6E394-A791-475D-90EF-3737731340E7}" srcOrd="0" destOrd="0" parTransId="{D848DA32-0AB8-44EB-9045-66C086B20C30}" sibTransId="{876A7EC3-D38D-4B2B-AC92-1C1A492F7765}"/>
    <dgm:cxn modelId="{328EF5B9-247F-444C-96FA-6ED1FD76E023}" type="presOf" srcId="{590F1B9E-0ECC-4AD8-B959-FAF2101D48D5}" destId="{3583B5AA-800A-4D28-8CA4-DEAAD84147BE}" srcOrd="0" destOrd="2" presId="urn:microsoft.com/office/officeart/2005/8/layout/hList2"/>
    <dgm:cxn modelId="{5CB4F1BB-F8D5-479A-81D6-C1383B4558CD}" type="presOf" srcId="{B76E6F89-5BD4-4541-BE9F-25178118067A}" destId="{0729ACC1-1D59-447F-BECB-CF0E6A6BCA26}" srcOrd="0" destOrd="4" presId="urn:microsoft.com/office/officeart/2005/8/layout/hList2"/>
    <dgm:cxn modelId="{5228CBC3-171B-44FE-8D30-2DD2167968BD}" srcId="{FDF2378E-66BD-46C7-9067-C45E1AF32C04}" destId="{4064298A-D4BB-410E-AF37-D108E406381F}" srcOrd="2" destOrd="0" parTransId="{675069D4-8792-4DDF-B5A2-BB4EE6CF3190}" sibTransId="{A51D01D8-8BE8-4DB5-8882-9112382D5513}"/>
    <dgm:cxn modelId="{482A4DD0-CDD6-4E43-8938-6E444512AD27}" type="presOf" srcId="{FA95E879-9D05-4C60-A328-9B471A60C1F5}" destId="{3583B5AA-800A-4D28-8CA4-DEAAD84147BE}" srcOrd="0" destOrd="4" presId="urn:microsoft.com/office/officeart/2005/8/layout/hList2"/>
    <dgm:cxn modelId="{F531FADB-5B86-453C-8709-8DF6A16FC4B7}" type="presOf" srcId="{026CE259-2BEA-4D9A-90B5-3E786F9D7786}" destId="{BF08AD68-1C9A-404D-A0F2-EA3BA1C9CB47}" srcOrd="0" destOrd="2" presId="urn:microsoft.com/office/officeart/2005/8/layout/hList2"/>
    <dgm:cxn modelId="{CB38E4E3-3C6C-4BFC-A9A0-FDECB8BB5765}" srcId="{75BA5714-FFFD-42F9-86E4-BECC3F2CBD73}" destId="{6E86B8A5-CBDA-4C5C-8AAA-2467363ACDF8}" srcOrd="6" destOrd="0" parTransId="{738E0118-B991-416E-BD99-D2AFC6AF8839}" sibTransId="{46552048-9C3D-4DC9-8FB6-73206CAD76AC}"/>
    <dgm:cxn modelId="{941232ED-E320-401A-8E73-24752B39263C}" type="presOf" srcId="{F0091D3F-5AEA-4420-8E33-17D8CAC3C6AF}" destId="{BF08AD68-1C9A-404D-A0F2-EA3BA1C9CB47}" srcOrd="0" destOrd="4" presId="urn:microsoft.com/office/officeart/2005/8/layout/hList2"/>
    <dgm:cxn modelId="{DD237BF6-5FB0-4DCD-B889-239BD3AE618E}" srcId="{0CE6E394-A791-475D-90EF-3737731340E7}" destId="{592B0F2F-3AA6-4913-97EA-CC5D2836A6E9}" srcOrd="3" destOrd="0" parTransId="{81CA550E-BBDD-4DA7-BBE8-1CE4514CE9B4}" sibTransId="{06239FD1-9E5E-498A-AEC0-65AB06A783B4}"/>
    <dgm:cxn modelId="{25F094FA-4BD3-4CA1-981A-1FE7FFA6DD12}" srcId="{75BA5714-FFFD-42F9-86E4-BECC3F2CBD73}" destId="{358DB9E8-F5EB-4638-B830-2FA79E32A7BC}" srcOrd="1" destOrd="0" parTransId="{44C87CFB-181B-42AB-BE17-128F7B85EA17}" sibTransId="{E3914C20-79C8-4972-A44F-082C41E49A83}"/>
    <dgm:cxn modelId="{C77CAAFA-7A4D-491D-8D61-F0B373987F6A}" srcId="{0CE6E394-A791-475D-90EF-3737731340E7}" destId="{4A4C97DB-DE36-43D8-BBF5-2C4A6ED9D4E9}" srcOrd="0" destOrd="0" parTransId="{9B4B6097-6050-4DD0-921C-E7FD3D67048B}" sibTransId="{998FC408-F8BD-4037-BE40-3370E1C525B0}"/>
    <dgm:cxn modelId="{428DCB87-CDD0-4CF8-A376-9B314CE9D0D7}" type="presParOf" srcId="{3E0799F9-8A51-425D-8DFD-08F10FC9977C}" destId="{AA9CB023-E330-4D9E-B564-63D44CD671E2}" srcOrd="0" destOrd="0" presId="urn:microsoft.com/office/officeart/2005/8/layout/hList2"/>
    <dgm:cxn modelId="{47E82AB8-CF8E-4D77-8461-9CD87CA5A62F}" type="presParOf" srcId="{AA9CB023-E330-4D9E-B564-63D44CD671E2}" destId="{1DAF7E86-8487-414F-BFB3-AE06FF1C7807}" srcOrd="0" destOrd="0" presId="urn:microsoft.com/office/officeart/2005/8/layout/hList2"/>
    <dgm:cxn modelId="{86BBDD6E-AAA3-48D5-A840-AAB35E810CFF}" type="presParOf" srcId="{AA9CB023-E330-4D9E-B564-63D44CD671E2}" destId="{BF08AD68-1C9A-404D-A0F2-EA3BA1C9CB47}" srcOrd="1" destOrd="0" presId="urn:microsoft.com/office/officeart/2005/8/layout/hList2"/>
    <dgm:cxn modelId="{7E581D77-C4E1-4161-A200-C8A6CB6B6C73}" type="presParOf" srcId="{AA9CB023-E330-4D9E-B564-63D44CD671E2}" destId="{D28BB412-AC84-4931-9D2B-319C41A119D8}" srcOrd="2" destOrd="0" presId="urn:microsoft.com/office/officeart/2005/8/layout/hList2"/>
    <dgm:cxn modelId="{716154AB-A6EF-4E6A-A36C-60B9DE5BC10A}" type="presParOf" srcId="{3E0799F9-8A51-425D-8DFD-08F10FC9977C}" destId="{449C5AF8-275A-43D4-8916-5A3625DDF1C3}" srcOrd="1" destOrd="0" presId="urn:microsoft.com/office/officeart/2005/8/layout/hList2"/>
    <dgm:cxn modelId="{B6D6FFB3-5EC1-48B3-A2B7-D7D5F6716533}" type="presParOf" srcId="{3E0799F9-8A51-425D-8DFD-08F10FC9977C}" destId="{9C178B24-F480-488B-95FF-2ABCE959314B}" srcOrd="2" destOrd="0" presId="urn:microsoft.com/office/officeart/2005/8/layout/hList2"/>
    <dgm:cxn modelId="{BCCBBDFC-A74C-4B64-B28A-B4950E56D9B3}" type="presParOf" srcId="{9C178B24-F480-488B-95FF-2ABCE959314B}" destId="{725516A5-32FF-410A-A206-1D3707D65795}" srcOrd="0" destOrd="0" presId="urn:microsoft.com/office/officeart/2005/8/layout/hList2"/>
    <dgm:cxn modelId="{C98EDBC6-8A45-4AB2-AF6B-CF164BE08BAC}" type="presParOf" srcId="{9C178B24-F480-488B-95FF-2ABCE959314B}" destId="{3583B5AA-800A-4D28-8CA4-DEAAD84147BE}" srcOrd="1" destOrd="0" presId="urn:microsoft.com/office/officeart/2005/8/layout/hList2"/>
    <dgm:cxn modelId="{0D8B96BA-F5A0-405A-9BBD-80AD9664DA0A}" type="presParOf" srcId="{9C178B24-F480-488B-95FF-2ABCE959314B}" destId="{41D8FCC1-E025-4F8A-B623-CAAF956A0FD2}" srcOrd="2" destOrd="0" presId="urn:microsoft.com/office/officeart/2005/8/layout/hList2"/>
    <dgm:cxn modelId="{AE496877-F32A-417F-B58E-1F303383B01C}" type="presParOf" srcId="{3E0799F9-8A51-425D-8DFD-08F10FC9977C}" destId="{C6647972-B304-460A-A88D-24232F12F273}" srcOrd="3" destOrd="0" presId="urn:microsoft.com/office/officeart/2005/8/layout/hList2"/>
    <dgm:cxn modelId="{BAE23EFA-9646-4879-8DF9-7B9DCC281EF5}" type="presParOf" srcId="{3E0799F9-8A51-425D-8DFD-08F10FC9977C}" destId="{9C7E165C-0FD6-43F1-84FB-A40CED4E917A}" srcOrd="4" destOrd="0" presId="urn:microsoft.com/office/officeart/2005/8/layout/hList2"/>
    <dgm:cxn modelId="{D206DFB1-BA82-4A9F-A178-F2FDCA90BF35}" type="presParOf" srcId="{9C7E165C-0FD6-43F1-84FB-A40CED4E917A}" destId="{938F46D5-9941-44E2-9422-DDFA28A4EFA0}" srcOrd="0" destOrd="0" presId="urn:microsoft.com/office/officeart/2005/8/layout/hList2"/>
    <dgm:cxn modelId="{C180B3BD-35A0-402E-A021-73DA7F106EFD}" type="presParOf" srcId="{9C7E165C-0FD6-43F1-84FB-A40CED4E917A}" destId="{0729ACC1-1D59-447F-BECB-CF0E6A6BCA26}" srcOrd="1" destOrd="0" presId="urn:microsoft.com/office/officeart/2005/8/layout/hList2"/>
    <dgm:cxn modelId="{D49BD420-E3BF-4AB9-A92A-505634761C9F}" type="presParOf" srcId="{9C7E165C-0FD6-43F1-84FB-A40CED4E917A}" destId="{4845550D-754D-4EE0-8B7F-7E87EA72DED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BB412-AC84-4931-9D2B-319C41A119D8}">
      <dsp:nvSpPr>
        <dsp:cNvPr id="0" name=""/>
        <dsp:cNvSpPr/>
      </dsp:nvSpPr>
      <dsp:spPr>
        <a:xfrm rot="16200000">
          <a:off x="-1586085" y="3265689"/>
          <a:ext cx="4226560" cy="3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4724" bIns="0" numCol="1" spcCol="1270" anchor="t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>
                  <a:lumMod val="85000"/>
                  <a:lumOff val="15000"/>
                </a:schemeClr>
              </a:solidFill>
            </a:rPr>
            <a:t>준비 화면</a:t>
          </a:r>
        </a:p>
      </dsp:txBody>
      <dsp:txXfrm>
        <a:off x="-1586085" y="3265689"/>
        <a:ext cx="4226560" cy="322836"/>
      </dsp:txXfrm>
    </dsp:sp>
    <dsp:sp modelId="{BF08AD68-1C9A-404D-A0F2-EA3BA1C9CB47}">
      <dsp:nvSpPr>
        <dsp:cNvPr id="0" name=""/>
        <dsp:cNvSpPr/>
      </dsp:nvSpPr>
      <dsp:spPr>
        <a:xfrm>
          <a:off x="688613" y="1313827"/>
          <a:ext cx="1608069" cy="4226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84724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br>
            <a:rPr lang="en-US" altLang="ko-KR" sz="14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4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4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endParaRPr lang="ko-KR" altLang="en-US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게임 </a:t>
          </a:r>
          <a: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UI</a:t>
          </a: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배치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Particles System</a:t>
          </a:r>
          <a:endParaRPr lang="ko-KR" altLang="en-US" sz="1200" b="1" kern="1200" dirty="0">
            <a:solidFill>
              <a:schemeClr val="accent3">
                <a:lumMod val="20000"/>
                <a:lumOff val="80000"/>
              </a:schemeClr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Best Score </a:t>
          </a: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출력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이벤트에 의한 씬 전환</a:t>
          </a:r>
        </a:p>
      </dsp:txBody>
      <dsp:txXfrm>
        <a:off x="688613" y="1313827"/>
        <a:ext cx="1608069" cy="4226560"/>
      </dsp:txXfrm>
    </dsp:sp>
    <dsp:sp modelId="{1DAF7E86-8487-414F-BFB3-AE06FF1C7807}">
      <dsp:nvSpPr>
        <dsp:cNvPr id="0" name=""/>
        <dsp:cNvSpPr/>
      </dsp:nvSpPr>
      <dsp:spPr>
        <a:xfrm>
          <a:off x="-257840" y="-209164"/>
          <a:ext cx="1892908" cy="2839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8FCC1-E025-4F8A-B623-CAAF956A0FD2}">
      <dsp:nvSpPr>
        <dsp:cNvPr id="0" name=""/>
        <dsp:cNvSpPr/>
      </dsp:nvSpPr>
      <dsp:spPr>
        <a:xfrm rot="16200000">
          <a:off x="1377711" y="3251192"/>
          <a:ext cx="4226560" cy="3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4724" bIns="0" numCol="1" spcCol="1270" anchor="t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>
                  <a:lumMod val="85000"/>
                  <a:lumOff val="15000"/>
                </a:schemeClr>
              </a:solidFill>
            </a:rPr>
            <a:t>캐릭터 </a:t>
          </a:r>
        </a:p>
      </dsp:txBody>
      <dsp:txXfrm>
        <a:off x="1377711" y="3251192"/>
        <a:ext cx="4226560" cy="322836"/>
      </dsp:txXfrm>
    </dsp:sp>
    <dsp:sp modelId="{3583B5AA-800A-4D28-8CA4-DEAAD84147BE}">
      <dsp:nvSpPr>
        <dsp:cNvPr id="0" name=""/>
        <dsp:cNvSpPr/>
      </dsp:nvSpPr>
      <dsp:spPr>
        <a:xfrm>
          <a:off x="3664204" y="1313827"/>
          <a:ext cx="2007304" cy="4226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84724" rIns="113792" bIns="113792" numCol="1" spcCol="1270" anchor="t" anchorCtr="0">
          <a:noAutofit/>
        </a:bodyPr>
        <a:lstStyle/>
        <a:p>
          <a:pPr marL="114300" lvl="1" indent="-114300" algn="ctr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br>
            <a:rPr lang="en-US" altLang="ko-KR" sz="12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2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2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2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endParaRPr lang="ko-KR" altLang="en-US" sz="1200" kern="1200" dirty="0">
            <a:solidFill>
              <a:schemeClr val="accent3">
                <a:lumMod val="20000"/>
                <a:lumOff val="80000"/>
              </a:schemeClr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점프 처리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애니메이션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회전 처리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충돌 처리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사운드 처리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게임오버 처리</a:t>
          </a:r>
        </a:p>
      </dsp:txBody>
      <dsp:txXfrm>
        <a:off x="3664204" y="1313827"/>
        <a:ext cx="2007304" cy="4226560"/>
      </dsp:txXfrm>
    </dsp:sp>
    <dsp:sp modelId="{725516A5-32FF-410A-A206-1D3707D65795}">
      <dsp:nvSpPr>
        <dsp:cNvPr id="0" name=""/>
        <dsp:cNvSpPr/>
      </dsp:nvSpPr>
      <dsp:spPr>
        <a:xfrm>
          <a:off x="2705952" y="-209164"/>
          <a:ext cx="1892914" cy="283936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5550D-754D-4EE0-8B7F-7E87EA72DEDF}">
      <dsp:nvSpPr>
        <dsp:cNvPr id="0" name=""/>
        <dsp:cNvSpPr/>
      </dsp:nvSpPr>
      <dsp:spPr>
        <a:xfrm rot="16200000">
          <a:off x="4425404" y="3353132"/>
          <a:ext cx="4226560" cy="3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4724" bIns="0" numCol="1" spcCol="1270" anchor="t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>
                  <a:lumMod val="85000"/>
                  <a:lumOff val="15000"/>
                </a:schemeClr>
              </a:solidFill>
            </a:rPr>
            <a:t>배경 및 장애물</a:t>
          </a:r>
        </a:p>
      </dsp:txBody>
      <dsp:txXfrm>
        <a:off x="4425404" y="3353132"/>
        <a:ext cx="4226560" cy="322836"/>
      </dsp:txXfrm>
    </dsp:sp>
    <dsp:sp modelId="{0729ACC1-1D59-447F-BECB-CF0E6A6BCA26}">
      <dsp:nvSpPr>
        <dsp:cNvPr id="0" name=""/>
        <dsp:cNvSpPr/>
      </dsp:nvSpPr>
      <dsp:spPr>
        <a:xfrm>
          <a:off x="6659980" y="1560950"/>
          <a:ext cx="2007304" cy="3907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84724" rIns="113792" bIns="11379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b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b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endParaRPr lang="ko-KR" altLang="en-US" sz="1200" b="1" kern="1200" dirty="0">
            <a:solidFill>
              <a:schemeClr val="accent3">
                <a:lumMod val="20000"/>
                <a:lumOff val="80000"/>
              </a:schemeClr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바닥 이동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장애물 이동 처리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랜덤 생성위치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충돌 처리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점수 카운트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Best Score </a:t>
          </a: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갱신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 err="1">
              <a:solidFill>
                <a:schemeClr val="accent3">
                  <a:lumMod val="20000"/>
                  <a:lumOff val="80000"/>
                </a:schemeClr>
              </a:solidFill>
            </a:rPr>
            <a:t>점수판</a:t>
          </a:r>
          <a:r>
            <a:rPr lang="ko-KR" altLang="en-US" sz="1200" b="1" kern="1200" dirty="0">
              <a:solidFill>
                <a:schemeClr val="accent3">
                  <a:lumMod val="20000"/>
                  <a:lumOff val="80000"/>
                </a:schemeClr>
              </a:solidFill>
            </a:rPr>
            <a:t> 출력</a:t>
          </a:r>
        </a:p>
      </dsp:txBody>
      <dsp:txXfrm>
        <a:off x="6659980" y="1560950"/>
        <a:ext cx="2007304" cy="3907201"/>
      </dsp:txXfrm>
    </dsp:sp>
    <dsp:sp modelId="{938F46D5-9941-44E2-9422-DDFA28A4EFA0}">
      <dsp:nvSpPr>
        <dsp:cNvPr id="0" name=""/>
        <dsp:cNvSpPr/>
      </dsp:nvSpPr>
      <dsp:spPr>
        <a:xfrm>
          <a:off x="5869366" y="-209164"/>
          <a:ext cx="2009503" cy="3014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1BE00-A211-49FF-9F78-FF25DD2EB470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F974-B4F9-410E-979F-715572091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7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0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9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653670" y="0"/>
            <a:ext cx="3533781" cy="2074460"/>
            <a:chOff x="8653670" y="0"/>
            <a:chExt cx="3533781" cy="2074460"/>
          </a:xfrm>
        </p:grpSpPr>
        <p:sp>
          <p:nvSpPr>
            <p:cNvPr id="19" name="자유형 18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자유형 13"/>
          <p:cNvSpPr/>
          <p:nvPr/>
        </p:nvSpPr>
        <p:spPr>
          <a:xfrm>
            <a:off x="-58593" y="5592417"/>
            <a:ext cx="2284958" cy="1265583"/>
          </a:xfrm>
          <a:custGeom>
            <a:avLst/>
            <a:gdLst>
              <a:gd name="connsiteX0" fmla="*/ 0 w 2620371"/>
              <a:gd name="connsiteY0" fmla="*/ 777922 h 1555845"/>
              <a:gd name="connsiteX1" fmla="*/ 1514902 w 2620371"/>
              <a:gd name="connsiteY1" fmla="*/ 0 h 1555845"/>
              <a:gd name="connsiteX2" fmla="*/ 2620371 w 2620371"/>
              <a:gd name="connsiteY2" fmla="*/ 1542197 h 1555845"/>
              <a:gd name="connsiteX3" fmla="*/ 40944 w 2620371"/>
              <a:gd name="connsiteY3" fmla="*/ 1555845 h 1555845"/>
              <a:gd name="connsiteX4" fmla="*/ 0 w 2620371"/>
              <a:gd name="connsiteY4" fmla="*/ 777922 h 155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371" h="1555845">
                <a:moveTo>
                  <a:pt x="0" y="777922"/>
                </a:moveTo>
                <a:lnTo>
                  <a:pt x="1514902" y="0"/>
                </a:lnTo>
                <a:lnTo>
                  <a:pt x="2620371" y="1542197"/>
                </a:lnTo>
                <a:lnTo>
                  <a:pt x="40944" y="1555845"/>
                </a:lnTo>
                <a:lnTo>
                  <a:pt x="0" y="77792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35617" y="2544417"/>
            <a:ext cx="3474554" cy="4377981"/>
            <a:chOff x="8335617" y="2544417"/>
            <a:chExt cx="3474554" cy="43779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1671" y="2636148"/>
              <a:ext cx="3238500" cy="42862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335617" y="2544417"/>
              <a:ext cx="1020418" cy="206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resource.thegear.co.kr/nixsense_wp/20150304/cf205123051b4b2ea2d4a2f4c75f23f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1" b="18927"/>
          <a:stretch/>
        </p:blipFill>
        <p:spPr bwMode="auto">
          <a:xfrm>
            <a:off x="3171410" y="1115667"/>
            <a:ext cx="3998016" cy="23166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8075" y="3644763"/>
            <a:ext cx="6241885" cy="2269019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u="sng" dirty="0">
                <a:solidFill>
                  <a:srgbClr val="00B485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01 . Flappy Bird</a:t>
            </a:r>
          </a:p>
          <a:p>
            <a:pPr algn="r"/>
            <a:r>
              <a:rPr lang="ko-KR" altLang="en-US" b="1" dirty="0">
                <a:solidFill>
                  <a:srgbClr val="00B485"/>
                </a:solidFill>
              </a:rPr>
              <a:t>첫번째 실습프로젝트</a:t>
            </a:r>
            <a:endParaRPr lang="en-US" altLang="ko-KR" b="1" dirty="0">
              <a:solidFill>
                <a:srgbClr val="00B485"/>
              </a:solidFill>
            </a:endParaRPr>
          </a:p>
          <a:p>
            <a:pPr algn="l"/>
            <a:endParaRPr lang="en-US" altLang="ko-KR" b="1" dirty="0">
              <a:solidFill>
                <a:srgbClr val="00B4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9026" y="278493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Wal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Wal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 Studio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59" y="638487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62624"/>
                </a:solidFill>
              </a:rPr>
              <a:t>김태선</a:t>
            </a:r>
            <a:r>
              <a:rPr lang="en-US" altLang="ko-KR" sz="2000" b="1" dirty="0">
                <a:solidFill>
                  <a:srgbClr val="262624"/>
                </a:solidFill>
              </a:rPr>
              <a:t> </a:t>
            </a:r>
            <a:r>
              <a:rPr lang="ko-KR" altLang="en-US" sz="2000" b="1" dirty="0" err="1">
                <a:solidFill>
                  <a:srgbClr val="262624"/>
                </a:solidFill>
              </a:rPr>
              <a:t>정아현</a:t>
            </a:r>
            <a:endParaRPr lang="ko-KR" altLang="en-US" sz="2000" b="1" dirty="0">
              <a:solidFill>
                <a:srgbClr val="26262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092034" y="251989"/>
            <a:ext cx="72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4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6"/>
            <a:ext cx="12192000" cy="502216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653670" y="0"/>
            <a:ext cx="3533781" cy="2074460"/>
            <a:chOff x="8653670" y="0"/>
            <a:chExt cx="3533781" cy="2074460"/>
          </a:xfrm>
        </p:grpSpPr>
        <p:sp>
          <p:nvSpPr>
            <p:cNvPr id="19" name="자유형 18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039026" y="2784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유니티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스터디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1092034" y="251989"/>
            <a:ext cx="72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3197" y="2664976"/>
            <a:ext cx="65520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>
                    <a:alpha val="80000"/>
                  </a:schemeClr>
                </a:solidFill>
              </a:rPr>
              <a:t>THANK YOU</a:t>
            </a:r>
            <a:endParaRPr lang="ko-KR" altLang="en-US" sz="88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 flipV="1">
            <a:off x="-1627" y="4162923"/>
            <a:ext cx="12187451" cy="1110416"/>
          </a:xfrm>
          <a:custGeom>
            <a:avLst/>
            <a:gdLst>
              <a:gd name="connsiteX0" fmla="*/ 0 w 12187451"/>
              <a:gd name="connsiteY0" fmla="*/ 1103086 h 1103086"/>
              <a:gd name="connsiteX1" fmla="*/ 5742536 w 12187451"/>
              <a:gd name="connsiteY1" fmla="*/ 1103086 h 1103086"/>
              <a:gd name="connsiteX2" fmla="*/ 6439222 w 12187451"/>
              <a:gd name="connsiteY2" fmla="*/ 228249 h 1103086"/>
              <a:gd name="connsiteX3" fmla="*/ 7135907 w 12187451"/>
              <a:gd name="connsiteY3" fmla="*/ 1103086 h 1103086"/>
              <a:gd name="connsiteX4" fmla="*/ 12187451 w 12187451"/>
              <a:gd name="connsiteY4" fmla="*/ 1103086 h 1103086"/>
              <a:gd name="connsiteX5" fmla="*/ 12187451 w 12187451"/>
              <a:gd name="connsiteY5" fmla="*/ 0 h 1103086"/>
              <a:gd name="connsiteX6" fmla="*/ 0 w 12187451"/>
              <a:gd name="connsiteY6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51" h="1103086">
                <a:moveTo>
                  <a:pt x="0" y="1103086"/>
                </a:moveTo>
                <a:lnTo>
                  <a:pt x="5742536" y="1103086"/>
                </a:lnTo>
                <a:lnTo>
                  <a:pt x="6439222" y="228249"/>
                </a:lnTo>
                <a:lnTo>
                  <a:pt x="7135907" y="1103086"/>
                </a:lnTo>
                <a:lnTo>
                  <a:pt x="12187451" y="1103086"/>
                </a:lnTo>
                <a:lnTo>
                  <a:pt x="121874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21398" y="542694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</a:rPr>
              <a:t>김태선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정아현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ppy bird">
            <a:extLst>
              <a:ext uri="{FF2B5EF4-FFF2-40B4-BE49-F238E27FC236}">
                <a16:creationId xmlns:a16="http://schemas.microsoft.com/office/drawing/2014/main" id="{4530AAE4-B4D8-4000-A921-78FCE4630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0"/>
          <a:stretch/>
        </p:blipFill>
        <p:spPr bwMode="auto">
          <a:xfrm>
            <a:off x="5098285" y="940904"/>
            <a:ext cx="7093716" cy="51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8713" y="129997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01</a:t>
            </a:r>
          </a:p>
        </p:txBody>
      </p:sp>
      <p:sp>
        <p:nvSpPr>
          <p:cNvPr id="6" name="직사각형 5"/>
          <p:cNvSpPr/>
          <p:nvPr/>
        </p:nvSpPr>
        <p:spPr>
          <a:xfrm rot="1353340">
            <a:off x="9278980" y="630743"/>
            <a:ext cx="2168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u="sng" dirty="0">
                <a:solidFill>
                  <a:schemeClr val="bg1"/>
                </a:solidFill>
              </a:rPr>
              <a:t>PROJECT.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8383" y="177939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개발 기능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구현 사례</a:t>
            </a: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3.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Toy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기능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4. 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느낀점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7805530" y="3564835"/>
            <a:ext cx="4412974" cy="3326295"/>
          </a:xfrm>
          <a:custGeom>
            <a:avLst/>
            <a:gdLst>
              <a:gd name="connsiteX0" fmla="*/ 79513 w 5459895"/>
              <a:gd name="connsiteY0" fmla="*/ 2213113 h 3326295"/>
              <a:gd name="connsiteX1" fmla="*/ 5459895 w 5459895"/>
              <a:gd name="connsiteY1" fmla="*/ 0 h 3326295"/>
              <a:gd name="connsiteX2" fmla="*/ 5459895 w 5459895"/>
              <a:gd name="connsiteY2" fmla="*/ 3326295 h 3326295"/>
              <a:gd name="connsiteX3" fmla="*/ 0 w 5459895"/>
              <a:gd name="connsiteY3" fmla="*/ 3326295 h 3326295"/>
              <a:gd name="connsiteX4" fmla="*/ 79513 w 5459895"/>
              <a:gd name="connsiteY4" fmla="*/ 2213113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9895" h="3326295">
                <a:moveTo>
                  <a:pt x="79513" y="2213113"/>
                </a:moveTo>
                <a:lnTo>
                  <a:pt x="5459895" y="0"/>
                </a:lnTo>
                <a:lnTo>
                  <a:pt x="5459895" y="3326295"/>
                </a:lnTo>
                <a:lnTo>
                  <a:pt x="0" y="3326295"/>
                </a:lnTo>
                <a:lnTo>
                  <a:pt x="79513" y="2213113"/>
                </a:lnTo>
                <a:close/>
              </a:path>
            </a:pathLst>
          </a:custGeom>
          <a:solidFill>
            <a:srgbClr val="FE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37547" y="5751443"/>
            <a:ext cx="5062331" cy="1139687"/>
          </a:xfrm>
          <a:custGeom>
            <a:avLst/>
            <a:gdLst>
              <a:gd name="connsiteX0" fmla="*/ 0 w 4611757"/>
              <a:gd name="connsiteY0" fmla="*/ 1086678 h 1099930"/>
              <a:gd name="connsiteX1" fmla="*/ 4611757 w 4611757"/>
              <a:gd name="connsiteY1" fmla="*/ 0 h 1099930"/>
              <a:gd name="connsiteX2" fmla="*/ 4611757 w 4611757"/>
              <a:gd name="connsiteY2" fmla="*/ 1099930 h 1099930"/>
              <a:gd name="connsiteX3" fmla="*/ 0 w 4611757"/>
              <a:gd name="connsiteY3" fmla="*/ 1086678 h 109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1757" h="1099930">
                <a:moveTo>
                  <a:pt x="0" y="1086678"/>
                </a:moveTo>
                <a:lnTo>
                  <a:pt x="4611757" y="0"/>
                </a:lnTo>
                <a:lnTo>
                  <a:pt x="4611757" y="1099930"/>
                </a:lnTo>
                <a:lnTo>
                  <a:pt x="0" y="10866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252" y="-13252"/>
            <a:ext cx="1722782" cy="954156"/>
          </a:xfrm>
          <a:custGeom>
            <a:avLst/>
            <a:gdLst>
              <a:gd name="connsiteX0" fmla="*/ 13252 w 1722782"/>
              <a:gd name="connsiteY0" fmla="*/ 954156 h 954156"/>
              <a:gd name="connsiteX1" fmla="*/ 1722782 w 1722782"/>
              <a:gd name="connsiteY1" fmla="*/ 0 h 954156"/>
              <a:gd name="connsiteX2" fmla="*/ 0 w 1722782"/>
              <a:gd name="connsiteY2" fmla="*/ 13252 h 954156"/>
              <a:gd name="connsiteX3" fmla="*/ 13252 w 1722782"/>
              <a:gd name="connsiteY3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782" h="954156">
                <a:moveTo>
                  <a:pt x="13252" y="954156"/>
                </a:moveTo>
                <a:lnTo>
                  <a:pt x="1722782" y="0"/>
                </a:lnTo>
                <a:lnTo>
                  <a:pt x="0" y="13252"/>
                </a:lnTo>
                <a:lnTo>
                  <a:pt x="13252" y="95415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68383" y="1577582"/>
            <a:ext cx="13848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개발 기능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423C2C08-9384-4570-B68F-C94BDB6C2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035560"/>
              </p:ext>
            </p:extLst>
          </p:nvPr>
        </p:nvGraphicFramePr>
        <p:xfrm>
          <a:off x="2031999" y="719666"/>
          <a:ext cx="84239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19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구현 사례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82DB497-5E9F-4D6D-8AE8-40252E4106CF}"/>
              </a:ext>
            </a:extLst>
          </p:cNvPr>
          <p:cNvSpPr/>
          <p:nvPr/>
        </p:nvSpPr>
        <p:spPr>
          <a:xfrm>
            <a:off x="472932" y="3441924"/>
            <a:ext cx="7756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2.0F;  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반복시간변수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	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생성속도변경여부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//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시작시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Flag true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8293AA-C6EB-4A79-BB0E-BC979177FD71}"/>
              </a:ext>
            </a:extLst>
          </p:cNvPr>
          <p:cNvSpPr/>
          <p:nvPr/>
        </p:nvSpPr>
        <p:spPr>
          <a:xfrm>
            <a:off x="5875743" y="302359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Update()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CancelInvoke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InvokeRepeating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transform.localPosition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position.y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instance = Instantiate(hurdle, position, transform.rotation);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instance.GetComponent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Rigidbody2D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AddForce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.left * velocity);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faster()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	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이 메소드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호출시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생성 주기시간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0.2F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단축</a:t>
            </a:r>
            <a:endParaRPr lang="en-US" altLang="ko-KR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0.3F)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- 0.2F;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8588E-DBD2-479A-A750-0BDD580AB3B1}"/>
              </a:ext>
            </a:extLst>
          </p:cNvPr>
          <p:cNvSpPr txBox="1"/>
          <p:nvPr/>
        </p:nvSpPr>
        <p:spPr>
          <a:xfrm>
            <a:off x="1435146" y="1769336"/>
            <a:ext cx="4317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파이프 난이도 변화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생성시간 단축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00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구현 사례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8588E-DBD2-479A-A750-0BDD580AB3B1}"/>
              </a:ext>
            </a:extLst>
          </p:cNvPr>
          <p:cNvSpPr txBox="1"/>
          <p:nvPr/>
        </p:nvSpPr>
        <p:spPr>
          <a:xfrm>
            <a:off x="1435146" y="1769336"/>
            <a:ext cx="4317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파이프 난이도 변화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생성시간 단축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14A855-D021-4435-9F5B-020F8D823652}"/>
              </a:ext>
            </a:extLst>
          </p:cNvPr>
          <p:cNvSpPr/>
          <p:nvPr/>
        </p:nvSpPr>
        <p:spPr>
          <a:xfrm>
            <a:off x="5080000" y="1112750"/>
            <a:ext cx="716500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OnTriggerEnter2D(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Collider2D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other)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AudioSource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audio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AudioSource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audio.clip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scoreSound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Debug.Log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("collider");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Destroy(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other.gameObject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score++;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(score &gt;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BestScore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.bestScore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BestScore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.bestScore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bScore.GetComponent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&gt;().text =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BestScore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.bestScore.ToString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tScore.GetComponent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&gt;().text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(score%3 == 0)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MakingHurdle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.faster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(score % 3 == 0)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MakingTopHurdle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.faster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시간이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배수만큼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증가할때마다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MakingHurdle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속도를 증가시키는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faster()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호출</a:t>
            </a:r>
            <a:endParaRPr lang="en-US" altLang="ko-KR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057B6-77E7-471B-8A9B-475B02C43E8D}"/>
              </a:ext>
            </a:extLst>
          </p:cNvPr>
          <p:cNvSpPr/>
          <p:nvPr/>
        </p:nvSpPr>
        <p:spPr>
          <a:xfrm>
            <a:off x="289269" y="214440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WallLeft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MonoBehaviour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//…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//..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Update is called once per frame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Update()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3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구현 사례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0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3.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Toy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기능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8588E-DBD2-479A-A750-0BDD580AB3B1}"/>
              </a:ext>
            </a:extLst>
          </p:cNvPr>
          <p:cNvSpPr txBox="1"/>
          <p:nvPr/>
        </p:nvSpPr>
        <p:spPr>
          <a:xfrm>
            <a:off x="1435146" y="1769336"/>
            <a:ext cx="4317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파이프 난이도 변화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생성시간 단축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360670-14EC-489E-879E-0189EAAF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54" y="2561683"/>
            <a:ext cx="2253044" cy="34978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B6531-797D-40C6-B355-DB0C58B1B154}"/>
              </a:ext>
            </a:extLst>
          </p:cNvPr>
          <p:cNvSpPr/>
          <p:nvPr/>
        </p:nvSpPr>
        <p:spPr>
          <a:xfrm>
            <a:off x="1166630" y="2584748"/>
            <a:ext cx="2186169" cy="351836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9C8F37-1438-45B7-B987-7D3B19D7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90"/>
          <a:stretch/>
        </p:blipFill>
        <p:spPr>
          <a:xfrm>
            <a:off x="4702625" y="2522025"/>
            <a:ext cx="2133600" cy="3613731"/>
          </a:xfrm>
          <a:prstGeom prst="rect">
            <a:avLst/>
          </a:prstGeom>
        </p:spPr>
      </p:pic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9D31FAC9-9FD2-4473-93E5-D3F6EEA5502E}"/>
              </a:ext>
            </a:extLst>
          </p:cNvPr>
          <p:cNvSpPr/>
          <p:nvPr/>
        </p:nvSpPr>
        <p:spPr>
          <a:xfrm>
            <a:off x="2409371" y="3526971"/>
            <a:ext cx="6981372" cy="1538515"/>
          </a:xfrm>
          <a:prstGeom prst="striped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568058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3.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Toy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기능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274708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4. </a:t>
            </a:r>
            <a:r>
              <a:rPr lang="ko-KR" alt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느낀점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55520AF-02CA-445A-AA7F-A2242245F4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59"/>
          <a:stretch/>
        </p:blipFill>
        <p:spPr>
          <a:xfrm>
            <a:off x="728992" y="1923750"/>
            <a:ext cx="6553200" cy="4934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5D7BD3-A478-40C5-BCA5-897005BEBBD2}"/>
              </a:ext>
            </a:extLst>
          </p:cNvPr>
          <p:cNvSpPr txBox="1"/>
          <p:nvPr/>
        </p:nvSpPr>
        <p:spPr>
          <a:xfrm>
            <a:off x="8011886" y="1335314"/>
            <a:ext cx="32816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u="sng" dirty="0"/>
              <a:t>유니티 공인 전문가</a:t>
            </a:r>
            <a:r>
              <a:rPr lang="en-US" altLang="ko-KR" sz="2400" b="1" u="sng" dirty="0"/>
              <a:t>!</a:t>
            </a:r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우리 스터디도 빨리 성장해서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공인 전문가 그룹에 합류할 수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있는 날이 오기를 바랍니다</a:t>
            </a:r>
            <a:r>
              <a:rPr lang="en-US" altLang="ko-KR" b="1" dirty="0"/>
              <a:t>!</a:t>
            </a:r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앞으로도 꾸준히 파이팅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357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430</Words>
  <Application>Microsoft Office PowerPoint</Application>
  <PresentationFormat>와이드스크린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HY태백B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teasun kim</cp:lastModifiedBy>
  <cp:revision>43</cp:revision>
  <dcterms:created xsi:type="dcterms:W3CDTF">2016-07-01T06:06:56Z</dcterms:created>
  <dcterms:modified xsi:type="dcterms:W3CDTF">2017-08-05T12:02:18Z</dcterms:modified>
</cp:coreProperties>
</file>