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176"/>
    <p:restoredTop sz="9454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  <p:guide pos="1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Flappy Bird 2</a:t>
            </a:r>
            <a:r>
              <a:rPr lang="ko-KR" altLang="en-US"/>
              <a:t>주자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김태선 정아현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9551" y="304800"/>
            <a:ext cx="4838700" cy="624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2000" indent="-592000">
              <a:buClr>
                <a:srgbClr val="000000"/>
              </a:buClr>
              <a:buAutoNum type="arabicPeriod"/>
              <a:defRPr lang="ko-KR" altLang="en-US"/>
            </a:pPr>
            <a:r>
              <a:rPr lang="en-US" altLang="ko-KR"/>
              <a:t>Bird </a:t>
            </a:r>
            <a:r>
              <a:rPr lang="ko-KR" altLang="en-US"/>
              <a:t>애니메이션</a:t>
            </a:r>
            <a:endParaRPr lang="ko-KR" altLang="en-US"/>
          </a:p>
          <a:p>
            <a:pPr marL="592000" indent="-592000">
              <a:buClr>
                <a:srgbClr val="000000"/>
              </a:buClr>
              <a:buAutoNum type="arabicPeriod"/>
              <a:defRPr lang="ko-KR" altLang="en-US"/>
            </a:pPr>
            <a:r>
              <a:rPr lang="en-US" altLang="ko-KR"/>
              <a:t>Bird </a:t>
            </a:r>
            <a:r>
              <a:rPr lang="ko-KR" altLang="en-US"/>
              <a:t>회전</a:t>
            </a:r>
            <a:endParaRPr lang="ko-KR" altLang="en-US"/>
          </a:p>
          <a:p>
            <a:pPr marL="592000" indent="-592000">
              <a:buClr>
                <a:srgbClr val="000000"/>
              </a:buClr>
              <a:buAutoNum type="arabicPeriod"/>
              <a:defRPr lang="ko-KR" altLang="en-US"/>
            </a:pPr>
            <a:r>
              <a:rPr lang="ko-KR" altLang="en-US"/>
              <a:t>장애물 생성 -&gt; 이동 -&gt; </a:t>
            </a:r>
            <a:r>
              <a:rPr lang="en-US" altLang="ko-KR"/>
              <a:t>destroy</a:t>
            </a:r>
            <a:endParaRPr lang="en-US" altLang="ko-KR"/>
          </a:p>
          <a:p>
            <a:pPr marL="592000" indent="-592000">
              <a:buClr>
                <a:srgbClr val="000000"/>
              </a:buClr>
              <a:buAutoNum type="arabicPeriod"/>
              <a:defRPr lang="ko-KR" altLang="en-US"/>
            </a:pPr>
            <a:r>
              <a:rPr lang="en-US" altLang="ko-KR"/>
              <a:t>Sorting Layer </a:t>
            </a:r>
            <a:r>
              <a:rPr lang="ko-KR" altLang="en-US"/>
              <a:t>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애니메이션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날개짓 애니메이션 추가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19775" y="3605212"/>
            <a:ext cx="3324225" cy="18764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750" y="2514600"/>
            <a:ext cx="5286375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Bird</a:t>
            </a:r>
            <a:r>
              <a:rPr lang="ko-KR" altLang="en-US"/>
              <a:t> 회전 - </a:t>
            </a:r>
            <a:r>
              <a:rPr lang="en-US" altLang="ko-KR"/>
              <a:t>script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547812"/>
            <a:ext cx="6491097" cy="454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장애물</a:t>
            </a:r>
            <a:r>
              <a:rPr lang="ko-KR" altLang="en-US" b="1">
                <a:effectLst>
                  <a:glow rad="190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생성</a:t>
            </a:r>
            <a:r>
              <a:rPr lang="ko-KR" altLang="en-US"/>
              <a:t> -&gt; 이동 -&gt; </a:t>
            </a:r>
            <a:r>
              <a:rPr lang="en-US" altLang="ko-KR"/>
              <a:t>destroy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Prefab </a:t>
            </a:r>
            <a:r>
              <a:rPr lang="ko-KR" altLang="en-US"/>
              <a:t>생성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중력 0 설정</a:t>
            </a:r>
            <a:endParaRPr lang="ko-KR" altLang="en-US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1840" b="8960"/>
          <a:stretch>
            <a:fillRect/>
          </a:stretch>
        </p:blipFill>
        <p:spPr>
          <a:xfrm>
            <a:off x="3314700" y="1340738"/>
            <a:ext cx="5829300" cy="546322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563874" y="5445252"/>
            <a:ext cx="1872234" cy="1008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724144" y="5497068"/>
            <a:ext cx="1872234" cy="252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장애물</a:t>
            </a:r>
            <a:r>
              <a:rPr lang="ko-KR" altLang="en-US" b="1">
                <a:effectLst>
                  <a:glow rad="190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생성</a:t>
            </a:r>
            <a:r>
              <a:rPr lang="ko-KR" altLang="en-US"/>
              <a:t> -&gt; </a:t>
            </a:r>
            <a:r>
              <a:rPr lang="ko-KR" altLang="en-US" b="1">
                <a:effectLst>
                  <a:glow rad="190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이동</a:t>
            </a:r>
            <a:r>
              <a:rPr lang="ko-KR" altLang="en-US"/>
              <a:t> -&gt; </a:t>
            </a:r>
            <a:r>
              <a:rPr lang="en-US" altLang="ko-KR"/>
              <a:t>destroy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6935" y="5196395"/>
            <a:ext cx="7107173" cy="1184974"/>
          </a:xfrm>
        </p:spPr>
        <p:txBody>
          <a:bodyPr>
            <a:normAutofit fontScale="62500" lnSpcReduction="20000"/>
          </a:bodyPr>
          <a:lstStyle/>
          <a:p>
            <a:pPr>
              <a:buNone/>
              <a:defRPr lang="ko-KR" altLang="en-US"/>
            </a:pPr>
            <a:r>
              <a:rPr lang="en-US" altLang="ko-KR" sz="2800"/>
              <a:t>InvokeReapating</a:t>
            </a:r>
            <a:r>
              <a:rPr lang="ko-KR" altLang="en-US" sz="2800"/>
              <a:t>(함수,시작초,간격초) : 반복 실행</a:t>
            </a:r>
            <a:endParaRPr lang="ko-KR" altLang="en-US" sz="2800"/>
          </a:p>
          <a:p>
            <a:pPr>
              <a:buNone/>
              <a:defRPr lang="ko-KR" altLang="en-US"/>
            </a:pPr>
            <a:r>
              <a:rPr lang="en-US" altLang="ko-KR" sz="2800"/>
              <a:t>Instantiate(Object,</a:t>
            </a:r>
            <a:r>
              <a:rPr lang="ko-KR" altLang="en-US" sz="2800"/>
              <a:t>위치,각도) : </a:t>
            </a:r>
            <a:r>
              <a:rPr lang="en-US" altLang="ko-KR" sz="2800"/>
              <a:t>Object</a:t>
            </a:r>
            <a:r>
              <a:rPr lang="ko-KR" altLang="en-US" sz="2800"/>
              <a:t>생성</a:t>
            </a:r>
            <a:endParaRPr lang="ko-KR" altLang="en-US" sz="2800"/>
          </a:p>
          <a:p>
            <a:pPr>
              <a:buNone/>
              <a:defRPr lang="ko-KR" altLang="en-US"/>
            </a:pPr>
            <a:r>
              <a:rPr lang="en-US" altLang="ko-KR" sz="2800"/>
              <a:t>AddForce : Object</a:t>
            </a:r>
            <a:r>
              <a:rPr lang="ko-KR" altLang="en-US" sz="2800"/>
              <a:t>에 힘 가하기</a:t>
            </a:r>
            <a:endParaRPr lang="ko-KR" altLang="en-US" sz="2800"/>
          </a:p>
          <a:p>
            <a:pPr>
              <a:buNone/>
              <a:defRPr lang="ko-KR" altLang="en-US"/>
            </a:pPr>
            <a:r>
              <a:rPr lang="en-US" altLang="ko-KR" sz="2800"/>
              <a:t>Random.Range(min,max) : </a:t>
            </a:r>
            <a:r>
              <a:rPr lang="ko-KR" altLang="en-US" sz="2800"/>
              <a:t>랜덤 값</a:t>
            </a:r>
            <a:endParaRPr lang="ko-KR" altLang="en-US" sz="2800"/>
          </a:p>
          <a:p>
            <a:pPr>
              <a:buNone/>
              <a:defRPr lang="ko-KR" altLang="en-US"/>
            </a:pPr>
            <a:endParaRPr lang="ko-KR" altLang="en-US" sz="2800"/>
          </a:p>
          <a:p>
            <a:pPr>
              <a:buNone/>
              <a:defRPr lang="ko-KR" altLang="en-US"/>
            </a:pPr>
            <a:endParaRPr lang="ko-KR" altLang="en-US" sz="2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40" y="1491234"/>
            <a:ext cx="6557391" cy="329931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192148" y="1575054"/>
            <a:ext cx="2664333" cy="659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" name=""/>
          <p:cNvSpPr/>
          <p:nvPr/>
        </p:nvSpPr>
        <p:spPr>
          <a:xfrm>
            <a:off x="1192148" y="3140892"/>
            <a:ext cx="5976747" cy="1649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n w="127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장애물</a:t>
            </a:r>
            <a:r>
              <a:rPr lang="ko-KR" altLang="en-US"/>
              <a:t>생성</a:t>
            </a:r>
            <a:r>
              <a:rPr lang="ko-KR" altLang="en-US"/>
              <a:t> -&gt; 이동 -&gt; </a:t>
            </a:r>
            <a:r>
              <a:rPr lang="en-US" altLang="ko-KR">
                <a:effectLst>
                  <a:glow rad="190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destroy</a:t>
            </a:r>
            <a:endParaRPr lang="en-US" altLang="ko-KR">
              <a:effectLst>
                <a:glow rad="190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941189"/>
            <a:ext cx="8229600" cy="1800225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ko-KR" altLang="en-US"/>
              <a:t>가상의 벽 생성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en-US" altLang="ko-KR" sz="2400"/>
              <a:t>     (BoxCollider2D </a:t>
            </a:r>
            <a:r>
              <a:rPr lang="ko-KR" altLang="en-US" sz="2400"/>
              <a:t>적용, </a:t>
            </a:r>
            <a:r>
              <a:rPr lang="en-US" altLang="ko-KR" sz="2400"/>
              <a:t>Is Trigger)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/>
              <a:t>Script</a:t>
            </a:r>
            <a:r>
              <a:rPr lang="ko-KR" altLang="en-US"/>
              <a:t>적용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</a:t>
            </a:r>
            <a:r>
              <a:rPr lang="en-US" altLang="ko-KR"/>
              <a:t>OnTriggerEnter2D(Collider2D other)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      </a:t>
            </a:r>
            <a:r>
              <a:rPr lang="en-US" altLang="ko-KR"/>
              <a:t>other : </a:t>
            </a:r>
            <a:r>
              <a:rPr lang="ko-KR" altLang="en-US"/>
              <a:t>부딪힌 다른 객체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196720"/>
            <a:ext cx="3733800" cy="36004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654170"/>
            <a:ext cx="3028950" cy="11430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246631"/>
            <a:ext cx="3381375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Sorting Layer </a:t>
            </a:r>
            <a:r>
              <a:rPr lang="ko-KR" altLang="en-US"/>
              <a:t>설정</a:t>
            </a:r>
            <a:endParaRPr lang="ko-KR" altLang="en-US"/>
          </a:p>
        </p:txBody>
      </p:sp>
      <p:pic>
        <p:nvPicPr>
          <p:cNvPr id="10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1459" y="1340738"/>
            <a:ext cx="3490503" cy="5251767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1077630" y="3789045"/>
            <a:ext cx="2664333" cy="859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" name=""/>
          <p:cNvSpPr/>
          <p:nvPr/>
        </p:nvSpPr>
        <p:spPr>
          <a:xfrm>
            <a:off x="1115567" y="1417638"/>
            <a:ext cx="2664333" cy="859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>
              <a:ln w="127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Sorting Layer </a:t>
            </a:r>
            <a:r>
              <a:rPr lang="ko-KR" altLang="en-US"/>
              <a:t>설정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73630" t="27590" b="38790"/>
          <a:stretch>
            <a:fillRect/>
          </a:stretch>
        </p:blipFill>
        <p:spPr>
          <a:xfrm>
            <a:off x="457200" y="1412748"/>
            <a:ext cx="3466719" cy="248420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417638"/>
            <a:ext cx="3476625" cy="2152650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 rot="5400000" flipH="1" flipV="1">
            <a:off x="3023807" y="1880807"/>
            <a:ext cx="1872234" cy="122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화면 슬라이드 쇼(4:3)</ep:PresentationFormat>
  <ep:Paragraphs>28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Flappy Bird 2주자</vt:lpstr>
      <vt:lpstr>슬라이드 2</vt:lpstr>
      <vt:lpstr>애니메이션 추가</vt:lpstr>
      <vt:lpstr>Bird 회전 - script</vt:lpstr>
      <vt:lpstr>장애물생성 -&gt; 이동 -&gt; destroy</vt:lpstr>
      <vt:lpstr>장애물생성 -&gt; 이동 -&gt; destroy</vt:lpstr>
      <vt:lpstr>장애물생성 -&gt; 이동 -&gt; destroy</vt:lpstr>
      <vt:lpstr>Sorting Layer 설정</vt:lpstr>
      <vt:lpstr>Sorting Layer 설정</vt:lpstr>
      <vt:lpstr>슬라이드 10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2017-07-22T01:52:02.460</dcterms:created>
  <dc:creator>아현</dc:creator>
  <cp:lastModifiedBy>아현</cp:lastModifiedBy>
  <dcterms:modified xsi:type="dcterms:W3CDTF">2017-07-22T06:41:09.517</dcterms:modified>
  <cp:revision>18</cp:revision>
  <dc:title>Flappy Bird 2주자</dc:title>
</cp:coreProperties>
</file>