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310" r:id="rId3"/>
    <p:sldId id="313" r:id="rId4"/>
    <p:sldId id="312" r:id="rId5"/>
    <p:sldId id="320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96" y="19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Borough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Safest and Most Affordable NY Borough?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into account:</a:t>
            </a:r>
          </a:p>
          <a:p>
            <a:pPr lvl="1"/>
            <a:r>
              <a:rPr lang="en-US" dirty="0"/>
              <a:t>Crime stats</a:t>
            </a:r>
          </a:p>
          <a:p>
            <a:pPr lvl="1"/>
            <a:r>
              <a:rPr lang="en-US" dirty="0"/>
              <a:t>Housing costs</a:t>
            </a:r>
          </a:p>
          <a:p>
            <a:r>
              <a:rPr lang="en-US" dirty="0"/>
              <a:t>What is the best place to raise a family?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Brooklyn has terrible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8552031" cy="4114800"/>
          </a:xfrm>
        </p:spPr>
        <p:txBody>
          <a:bodyPr/>
          <a:lstStyle/>
          <a:p>
            <a:r>
              <a:rPr lang="en-US" dirty="0"/>
              <a:t>Using Latitude and Longitude Brooklyn was found to have the most crime within the nearest vicinity</a:t>
            </a:r>
          </a:p>
          <a:p>
            <a:r>
              <a:rPr lang="en-US" dirty="0"/>
              <a:t>Brooklyn was removed as a possibility due to exactly this.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Cheapest Housing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5F4BF7-DA4B-4112-BE19-5C5AAE53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3505199" cy="4114801"/>
          </a:xfrm>
        </p:spPr>
        <p:txBody>
          <a:bodyPr/>
          <a:lstStyle/>
          <a:p>
            <a:r>
              <a:rPr lang="en-US" dirty="0"/>
              <a:t>0 = Manhattan</a:t>
            </a:r>
          </a:p>
          <a:p>
            <a:r>
              <a:rPr lang="en-US" dirty="0"/>
              <a:t>1 = Brooklyn</a:t>
            </a:r>
          </a:p>
          <a:p>
            <a:r>
              <a:rPr lang="en-US" dirty="0"/>
              <a:t>2 = Queens</a:t>
            </a:r>
          </a:p>
          <a:p>
            <a:r>
              <a:rPr lang="en-US" dirty="0"/>
              <a:t>3 = Bronx</a:t>
            </a:r>
          </a:p>
          <a:p>
            <a:r>
              <a:rPr lang="en-US" dirty="0"/>
              <a:t>4 = Staten Island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CCDA3-8AB0-42C3-8783-392ABD29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1" y="1905000"/>
            <a:ext cx="621625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Staten Island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8552031" cy="4114800"/>
          </a:xfrm>
        </p:spPr>
        <p:txBody>
          <a:bodyPr/>
          <a:lstStyle/>
          <a:p>
            <a:r>
              <a:rPr lang="en-US" dirty="0"/>
              <a:t>Based on the two parameters chosen (housing cost, and crime)</a:t>
            </a:r>
          </a:p>
          <a:p>
            <a:r>
              <a:rPr lang="en-US" dirty="0"/>
              <a:t>Staten Island came out on top as the best borough to raise a family in NY</a:t>
            </a:r>
          </a:p>
        </p:txBody>
      </p:sp>
    </p:spTree>
    <p:extLst>
      <p:ext uri="{BB962C8B-B14F-4D97-AF65-F5344CB8AC3E}">
        <p14:creationId xmlns:p14="http://schemas.microsoft.com/office/powerpoint/2010/main" val="171183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13</TotalTime>
  <Words>111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Best Borough</vt:lpstr>
      <vt:lpstr>What is the Safest and Most Affordable NY Borough?</vt:lpstr>
      <vt:lpstr>Brooklyn has terrible crime</vt:lpstr>
      <vt:lpstr>Cheapest Housing</vt:lpstr>
      <vt:lpstr>Staten Island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Borough</dc:title>
  <dc:creator>Jonathan Perry</dc:creator>
  <cp:lastModifiedBy>Jonathan Perry</cp:lastModifiedBy>
  <cp:revision>2</cp:revision>
  <dcterms:created xsi:type="dcterms:W3CDTF">2018-12-15T23:12:38Z</dcterms:created>
  <dcterms:modified xsi:type="dcterms:W3CDTF">2018-12-15T23:26:28Z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