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80C2-9060-40CA-A0E6-908C7AD0D0A5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8BFD-3B27-4C91-9994-BCA00CB32C1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80C2-9060-40CA-A0E6-908C7AD0D0A5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8BFD-3B27-4C91-9994-BCA00CB32C1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80C2-9060-40CA-A0E6-908C7AD0D0A5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8BFD-3B27-4C91-9994-BCA00CB32C1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80C2-9060-40CA-A0E6-908C7AD0D0A5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8BFD-3B27-4C91-9994-BCA00CB32C1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80C2-9060-40CA-A0E6-908C7AD0D0A5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8BFD-3B27-4C91-9994-BCA00CB32C1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80C2-9060-40CA-A0E6-908C7AD0D0A5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8BFD-3B27-4C91-9994-BCA00CB32C1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80C2-9060-40CA-A0E6-908C7AD0D0A5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8BFD-3B27-4C91-9994-BCA00CB32C1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80C2-9060-40CA-A0E6-908C7AD0D0A5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8BFD-3B27-4C91-9994-BCA00CB32C1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80C2-9060-40CA-A0E6-908C7AD0D0A5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8BFD-3B27-4C91-9994-BCA00CB32C1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80C2-9060-40CA-A0E6-908C7AD0D0A5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8BFD-3B27-4C91-9994-BCA00CB32C1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80C2-9060-40CA-A0E6-908C7AD0D0A5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8BFD-3B27-4C91-9994-BCA00CB32C1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D80C2-9060-40CA-A0E6-908C7AD0D0A5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E8BFD-3B27-4C91-9994-BCA00CB32C1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14338"/>
            <a:ext cx="9144000" cy="707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5887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21203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31" y="-24"/>
            <a:ext cx="9144032" cy="6858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6387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Apresentação na tela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Walyson</dc:creator>
  <cp:lastModifiedBy>Walyson</cp:lastModifiedBy>
  <cp:revision>1</cp:revision>
  <dcterms:created xsi:type="dcterms:W3CDTF">2024-03-12T06:24:23Z</dcterms:created>
  <dcterms:modified xsi:type="dcterms:W3CDTF">2024-03-12T06:45:32Z</dcterms:modified>
</cp:coreProperties>
</file>