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070"/>
    <a:srgbClr val="7B7E80"/>
    <a:srgbClr val="989DA3"/>
    <a:srgbClr val="BA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2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5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4"/>
            <a:ext cx="11094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4"/>
            <a:ext cx="32639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08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32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83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24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6"/>
            <a:ext cx="4437638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66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3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9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9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6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EED87-3D4A-3A41-8399-138C15D8D657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9CD47-6679-A546-A8B3-0C5F2A0A4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0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F87FD8-C11B-36E9-8D91-678F37F4CA34}"/>
              </a:ext>
            </a:extLst>
          </p:cNvPr>
          <p:cNvSpPr/>
          <p:nvPr/>
        </p:nvSpPr>
        <p:spPr>
          <a:xfrm>
            <a:off x="0" y="53165"/>
            <a:ext cx="5145088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1140F4-89EE-A14B-D0EF-1DF64B9C25C8}"/>
              </a:ext>
            </a:extLst>
          </p:cNvPr>
          <p:cNvSpPr/>
          <p:nvPr/>
        </p:nvSpPr>
        <p:spPr>
          <a:xfrm>
            <a:off x="191385" y="258997"/>
            <a:ext cx="988829" cy="404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52F50F-A16E-E216-4996-5B5A49F0DCFF}"/>
              </a:ext>
            </a:extLst>
          </p:cNvPr>
          <p:cNvSpPr/>
          <p:nvPr/>
        </p:nvSpPr>
        <p:spPr>
          <a:xfrm>
            <a:off x="1355650" y="914401"/>
            <a:ext cx="2433787" cy="6804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A14B40-FEA9-2CC3-738D-A9062CDAF432}"/>
              </a:ext>
            </a:extLst>
          </p:cNvPr>
          <p:cNvSpPr/>
          <p:nvPr/>
        </p:nvSpPr>
        <p:spPr>
          <a:xfrm>
            <a:off x="3964874" y="258996"/>
            <a:ext cx="988829" cy="404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B16848-FF8B-0F86-BEEC-B519D97BB61B}"/>
              </a:ext>
            </a:extLst>
          </p:cNvPr>
          <p:cNvSpPr/>
          <p:nvPr/>
        </p:nvSpPr>
        <p:spPr>
          <a:xfrm>
            <a:off x="3964874" y="945498"/>
            <a:ext cx="988829" cy="6493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 82</dc:creator>
  <cp:lastModifiedBy>wam 82</cp:lastModifiedBy>
  <cp:revision>1</cp:revision>
  <dcterms:created xsi:type="dcterms:W3CDTF">2024-10-24T15:55:31Z</dcterms:created>
  <dcterms:modified xsi:type="dcterms:W3CDTF">2024-10-24T16:15:40Z</dcterms:modified>
</cp:coreProperties>
</file>