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29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2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8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81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5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92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6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51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2981E5D-4E89-144D-9F0B-C598C62E1039}" type="datetimeFigureOut">
              <a:rPr lang="en-CA" smtClean="0"/>
              <a:t>2024-10-25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597EE79-361D-7741-B178-8C8855335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81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74947F-70AF-49DD-42B6-BB927D6E3CC6}"/>
              </a:ext>
            </a:extLst>
          </p:cNvPr>
          <p:cNvPicPr>
            <a:picLocks/>
          </p:cNvPicPr>
          <p:nvPr/>
        </p:nvPicPr>
        <p:blipFill>
          <a:blip r:embed="rId2"/>
          <a:srcRect l="-336" t="33874" r="51338" b="33874"/>
          <a:stretch/>
        </p:blipFill>
        <p:spPr>
          <a:xfrm>
            <a:off x="7080876" y="1000898"/>
            <a:ext cx="2232000" cy="2232000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07E799-08A1-0E9D-76FF-39433F4A6DC6}"/>
              </a:ext>
            </a:extLst>
          </p:cNvPr>
          <p:cNvPicPr>
            <a:picLocks/>
          </p:cNvPicPr>
          <p:nvPr/>
        </p:nvPicPr>
        <p:blipFill>
          <a:blip r:embed="rId2"/>
          <a:srcRect t="67748" r="51002"/>
          <a:stretch/>
        </p:blipFill>
        <p:spPr>
          <a:xfrm>
            <a:off x="9670426" y="2916875"/>
            <a:ext cx="2232000" cy="2232000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BDA8C2-5C5D-5123-1749-2F6926201DBC}"/>
              </a:ext>
            </a:extLst>
          </p:cNvPr>
          <p:cNvPicPr>
            <a:picLocks/>
          </p:cNvPicPr>
          <p:nvPr/>
        </p:nvPicPr>
        <p:blipFill>
          <a:blip r:embed="rId2"/>
          <a:srcRect l="51230" t="67945" r="-228" b="-197"/>
          <a:stretch/>
        </p:blipFill>
        <p:spPr>
          <a:xfrm>
            <a:off x="3655181" y="1197000"/>
            <a:ext cx="2232000" cy="2232000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808F19ED-8D32-5140-CA18-B91437DA64BC}"/>
              </a:ext>
            </a:extLst>
          </p:cNvPr>
          <p:cNvPicPr>
            <a:picLocks/>
          </p:cNvPicPr>
          <p:nvPr/>
        </p:nvPicPr>
        <p:blipFill>
          <a:blip r:embed="rId2"/>
          <a:srcRect l="51203" t="33874" r="-201" b="33874"/>
          <a:stretch/>
        </p:blipFill>
        <p:spPr>
          <a:xfrm>
            <a:off x="6409435" y="3334038"/>
            <a:ext cx="2232000" cy="2232000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532512-E51F-1BA8-A65B-B3BB3AC1C683}"/>
              </a:ext>
            </a:extLst>
          </p:cNvPr>
          <p:cNvPicPr>
            <a:picLocks/>
          </p:cNvPicPr>
          <p:nvPr/>
        </p:nvPicPr>
        <p:blipFill>
          <a:blip r:embed="rId2"/>
          <a:srcRect l="52845" t="218" r="-1843" b="67530"/>
          <a:stretch/>
        </p:blipFill>
        <p:spPr>
          <a:xfrm>
            <a:off x="9312876" y="448621"/>
            <a:ext cx="2232000" cy="2232000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17A51E-83E5-386B-5AF3-E13E86853CDF}"/>
              </a:ext>
            </a:extLst>
          </p:cNvPr>
          <p:cNvPicPr>
            <a:picLocks/>
          </p:cNvPicPr>
          <p:nvPr/>
        </p:nvPicPr>
        <p:blipFill>
          <a:blip r:embed="rId2"/>
          <a:srcRect l="-579" t="56" r="51581" b="67692"/>
          <a:stretch/>
        </p:blipFill>
        <p:spPr>
          <a:xfrm>
            <a:off x="1162054" y="2687197"/>
            <a:ext cx="2232000" cy="2232000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4D67BC6-10CC-6577-2DA2-CBE319E7DE7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579" t="56" r="51581" b="67692"/>
          <a:stretch/>
        </p:blipFill>
        <p:spPr>
          <a:xfrm>
            <a:off x="1143386" y="346799"/>
            <a:ext cx="2232000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wam 82</dc:creator>
  <cp:lastModifiedBy>wam 82</cp:lastModifiedBy>
  <cp:revision>2</cp:revision>
  <dcterms:created xsi:type="dcterms:W3CDTF">2024-10-24T16:15:44Z</dcterms:created>
  <dcterms:modified xsi:type="dcterms:W3CDTF">2024-10-26T01:25:38Z</dcterms:modified>
</cp:coreProperties>
</file>