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9"/>
  </p:notesMasterIdLst>
  <p:handoutMasterIdLst>
    <p:handoutMasterId r:id="rId10"/>
  </p:handoutMasterIdLst>
  <p:sldIdLst>
    <p:sldId id="427" r:id="rId5"/>
    <p:sldId id="430" r:id="rId6"/>
    <p:sldId id="445" r:id="rId7"/>
    <p:sldId id="447" r:id="rId8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568" userDrawn="1">
          <p15:clr>
            <a:srgbClr val="A4A3A4"/>
          </p15:clr>
        </p15:guide>
        <p15:guide id="8" orient="horz" pos="30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5896"/>
    <a:srgbClr val="1585D9"/>
    <a:srgbClr val="0A64DC"/>
    <a:srgbClr val="0B69E8"/>
    <a:srgbClr val="5493CC"/>
    <a:srgbClr val="8BC1E0"/>
    <a:srgbClr val="25BDDB"/>
    <a:srgbClr val="0045BB"/>
    <a:srgbClr val="556C8A"/>
    <a:srgbClr val="4F648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364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pos="5568"/>
        <p:guide orient="horz" pos="302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156" y="33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B0A5ACA-744A-4576-9D5B-7E76D3F9D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72537"/>
            <a:ext cx="6858000" cy="2714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D166E39-ED2F-4A38-9298-D52D5BD67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271463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71463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200"/>
            </a:lvl1pPr>
          </a:lstStyle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13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326DB489-202E-4EBA-AA54-E06F40EDDA07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550D8E1D-8630-4EA2-97BC-C532E16F4B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5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28594" indent="-228594" algn="l" defTabSz="1219170" rtl="0" eaLnBrk="1" latinLnBrk="0" hangingPunct="1">
      <a:spcAft>
        <a:spcPts val="800"/>
      </a:spcAft>
      <a:buClr>
        <a:schemeClr val="accent1"/>
      </a:buClr>
      <a:buSzPct val="75000"/>
      <a:buFont typeface="Segoe UI Symbol" panose="020B0502040204020203" pitchFamily="34" charset="0"/>
      <a:buChar char="▶"/>
      <a:defRPr sz="16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189" indent="-228594" algn="l" defTabSz="1219170" rtl="0" eaLnBrk="1" latinLnBrk="0" hangingPunct="1">
      <a:spcAft>
        <a:spcPts val="800"/>
      </a:spcAft>
      <a:buClr>
        <a:schemeClr val="accent1"/>
      </a:buClr>
      <a:buSzPct val="75000"/>
      <a:buFont typeface="Segoe UI Symbol" panose="020B0502040204020203" pitchFamily="34" charset="0"/>
      <a:buChar char="▷"/>
      <a:defRPr sz="16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694249" indent="-228594" algn="l" defTabSz="1219170" rtl="0" eaLnBrk="1" latinLnBrk="0" hangingPunct="1">
      <a:spcAft>
        <a:spcPts val="800"/>
      </a:spcAft>
      <a:buClr>
        <a:schemeClr val="accent1"/>
      </a:buClr>
      <a:buSzPct val="75000"/>
      <a:buFont typeface="Segoe UI Symbol" panose="020B0502040204020203" pitchFamily="34" charset="0"/>
      <a:buChar char="⨠"/>
      <a:defRPr sz="16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914377" indent="-228594" algn="l" defTabSz="1219170" rtl="0" eaLnBrk="1" latinLnBrk="0" hangingPunct="1">
      <a:spcAft>
        <a:spcPts val="800"/>
      </a:spcAft>
      <a:buClr>
        <a:schemeClr val="accent1"/>
      </a:buClr>
      <a:buSzPct val="75000"/>
      <a:buFont typeface="Arial" panose="020B0604020202020204" pitchFamily="34" charset="0"/>
      <a:buChar char="–"/>
      <a:defRPr sz="16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151438" indent="-228594" algn="l" defTabSz="1219170" rtl="0" eaLnBrk="1" latinLnBrk="0" hangingPunct="1">
      <a:spcAft>
        <a:spcPts val="800"/>
      </a:spcAft>
      <a:buClr>
        <a:schemeClr val="accent1"/>
      </a:buClr>
      <a:buFont typeface="Segoe UI Symbol" panose="020B0502040204020203" pitchFamily="34" charset="0"/>
      <a:buChar char="▸"/>
      <a:defRPr sz="16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594" marR="0" lvl="0" indent="-22859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egoe UI Symbol" panose="020B0502040204020203" pitchFamily="34" charset="0"/>
              <a:buChar char="▶"/>
              <a:tabLst/>
              <a:defRPr/>
            </a:pPr>
            <a:r>
              <a:rPr lang="en-US" b="1" dirty="0"/>
              <a:t>One Line Title Slide</a:t>
            </a:r>
            <a:r>
              <a:rPr lang="en-US" dirty="0"/>
              <a:t>, use for customer facing presentations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D8E1D-8630-4EA2-97BC-C532E16F4B5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82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594" indent="-228594">
              <a:buFont typeface="Segoe UI Symbol" panose="020B0502040204020203" pitchFamily="34" charset="0"/>
              <a:buChar char="▶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slide with numbered options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Segoe UI Symbol" panose="020B0502040204020203" pitchFamily="34" charset="0"/>
              <a:buChar char="▶"/>
              <a:tabLst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n-US" baseline="0" dirty="0">
                <a:latin typeface="Arial" panose="020B0604020202020204" pitchFamily="34" charset="0"/>
                <a:cs typeface="Arial" panose="020B0604020202020204" pitchFamily="34" charset="0"/>
              </a:rPr>
              <a:t> the text box, remove existing content and add your agenda content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D8E1D-8630-4EA2-97BC-C532E16F4B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59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D8E1D-8630-4EA2-97BC-C532E16F4B5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35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594" indent="-228594">
              <a:buFont typeface="Segoe UI Symbol" panose="020B0502040204020203" pitchFamily="34" charset="0"/>
              <a:buChar char="▶"/>
            </a:pPr>
            <a:r>
              <a:rPr lang="en-US" b="1" dirty="0"/>
              <a:t>Closing</a:t>
            </a:r>
            <a:r>
              <a:rPr lang="en-US" dirty="0"/>
              <a:t> slide, with no editable regions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D8E1D-8630-4EA2-97BC-C532E16F4B5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330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user/AmkorTechnology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www.facebook.com/AmkorTechnology/" TargetMode="External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AmkorTechnology" TargetMode="External"/><Relationship Id="rId5" Type="http://schemas.openxmlformats.org/officeDocument/2006/relationships/hyperlink" Target="https://www.linkedin.com/company/7135/" TargetMode="External"/><Relationship Id="rId10" Type="http://schemas.openxmlformats.org/officeDocument/2006/relationships/hyperlink" Target="https://amkor.com/amkor-wechat/" TargetMode="External"/><Relationship Id="rId4" Type="http://schemas.openxmlformats.org/officeDocument/2006/relationships/image" Target="../media/image18.png"/><Relationship Id="rId9" Type="http://schemas.openxmlformats.org/officeDocument/2006/relationships/hyperlink" Target="https://www.instagram.com/amkortechnology/" TargetMode="Externa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user/AmkorTechnology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www.facebook.com/AmkorTechnology/" TargetMode="External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AmkorTechnology" TargetMode="External"/><Relationship Id="rId5" Type="http://schemas.openxmlformats.org/officeDocument/2006/relationships/hyperlink" Target="https://www.linkedin.com/company/7135/" TargetMode="External"/><Relationship Id="rId10" Type="http://schemas.openxmlformats.org/officeDocument/2006/relationships/hyperlink" Target="https://amkor.com/amkor-wechat/" TargetMode="External"/><Relationship Id="rId4" Type="http://schemas.openxmlformats.org/officeDocument/2006/relationships/image" Target="../media/image18.png"/><Relationship Id="rId9" Type="http://schemas.openxmlformats.org/officeDocument/2006/relationships/hyperlink" Target="https://www.instagram.com/amkortechnology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B0B9CE7-EAA0-45BC-B75F-34444E234F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023" y="-9143"/>
            <a:ext cx="12220047" cy="6876287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="" xmlns:a16="http://schemas.microsoft.com/office/drawing/2014/main" id="{5D59581C-22B6-4232-A54C-F09939215E74}"/>
              </a:ext>
            </a:extLst>
          </p:cNvPr>
          <p:cNvSpPr txBox="1">
            <a:spLocks/>
          </p:cNvSpPr>
          <p:nvPr userDrawn="1"/>
        </p:nvSpPr>
        <p:spPr>
          <a:xfrm>
            <a:off x="9196253" y="6458963"/>
            <a:ext cx="244370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3F872275-983D-43CE-81B2-82AE48BD87E9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="" xmlns:a16="http://schemas.microsoft.com/office/drawing/2014/main" id="{C74E2AF5-2482-4EF8-9D59-23452EA757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9054" y="716753"/>
            <a:ext cx="3263346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4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065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Lef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6427594" y="1676718"/>
            <a:ext cx="5157569" cy="443554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3595" y="1608488"/>
            <a:ext cx="5608320" cy="4572000"/>
          </a:xfrm>
        </p:spPr>
        <p:txBody>
          <a:bodyPr/>
          <a:lstStyle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B0C9C8C8-D6F5-492D-B977-4D9489B6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616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48" userDrawn="1">
          <p15:clr>
            <a:srgbClr val="FBAE40"/>
          </p15:clr>
        </p15:guide>
        <p15:guide id="3" orient="horz" pos="1104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Righ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8927230C-7A04-424A-8986-FEA935708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596" y="1676718"/>
            <a:ext cx="5157569" cy="443554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2C133C94-D610-45C7-BA8D-0CF15EE881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74945" y="1608488"/>
            <a:ext cx="5608320" cy="4572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34AE8A76-C60B-47E6-96B6-1E7D7407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2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48" userDrawn="1">
          <p15:clr>
            <a:srgbClr val="5ACBF0"/>
          </p15:clr>
        </p15:guide>
        <p15:guide id="3" orient="horz" pos="1104" userDrawn="1">
          <p15:clr>
            <a:srgbClr val="5ACBF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D24B5153-58E9-46F8-93CD-C3F960812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595" y="1608488"/>
            <a:ext cx="5364480" cy="4572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DB1FEA16-AFDE-471A-923C-0D330457E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0683" y="1608488"/>
            <a:ext cx="5364480" cy="4572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A5D186DD-FE9A-4FA1-81BE-A706AEDD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3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95" y="1612430"/>
            <a:ext cx="5364480" cy="639763"/>
          </a:xfrm>
        </p:spPr>
        <p:txBody>
          <a:bodyPr anchor="b">
            <a:normAutofit/>
          </a:bodyPr>
          <a:lstStyle>
            <a:lvl1pPr marL="0" indent="0">
              <a:buNone/>
              <a:defRPr sz="2600" b="1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0683" y="1612430"/>
            <a:ext cx="5364480" cy="639763"/>
          </a:xfrm>
        </p:spPr>
        <p:txBody>
          <a:bodyPr anchor="b">
            <a:normAutofit/>
          </a:bodyPr>
          <a:lstStyle>
            <a:lvl1pPr marL="0" indent="0">
              <a:buNone/>
              <a:defRPr sz="2600" b="1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7E9D436-DB72-443A-A3F7-568E3E1B5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595" y="2252192"/>
            <a:ext cx="5364480" cy="39014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596DD69C-B1EE-4933-A096-57DBEC6784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0683" y="2252192"/>
            <a:ext cx="5364480" cy="39014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0E2BD602-5002-4F07-9CA2-BCB88992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70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37120" y="252939"/>
            <a:ext cx="4754880" cy="612038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A76B6978-6485-439D-AD54-7A389E334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3593" y="1608488"/>
            <a:ext cx="6583680" cy="4572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ABAF0390-2346-4164-A8F9-C371FB59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6751605" cy="1060704"/>
          </a:xfrm>
          <a:prstGeom prst="rect">
            <a:avLst/>
          </a:prstGeom>
        </p:spPr>
        <p:txBody>
          <a:bodyPr vert="horz" lIns="137160" tIns="45720" rIns="91440" bIns="45720" rtlCol="0" anchor="b">
            <a:normAutofit/>
          </a:bodyPr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42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="" xmlns:a16="http://schemas.microsoft.com/office/drawing/2014/main" id="{D00B79EE-00CD-4CC0-B668-F4C6C6D78D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12" name="white text bkgd">
            <a:extLst>
              <a:ext uri="{FF2B5EF4-FFF2-40B4-BE49-F238E27FC236}">
                <a16:creationId xmlns="" xmlns:a16="http://schemas.microsoft.com/office/drawing/2014/main" id="{DE76497E-6DF6-4590-89DC-13002D5AFEB7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="" xmlns:a16="http://schemas.microsoft.com/office/drawing/2014/main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1</a:t>
            </a:r>
          </a:p>
        </p:txBody>
      </p:sp>
    </p:spTree>
    <p:extLst>
      <p:ext uri="{BB962C8B-B14F-4D97-AF65-F5344CB8AC3E}">
        <p14:creationId xmlns:p14="http://schemas.microsoft.com/office/powerpoint/2010/main" val="3603891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resenter Name and Title"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="" xmlns:a16="http://schemas.microsoft.com/office/drawing/2014/main" id="{4B7B7C9D-E870-4E2B-AF0C-C669A4D6AD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12" name="white text bkgd">
            <a:extLst>
              <a:ext uri="{FF2B5EF4-FFF2-40B4-BE49-F238E27FC236}">
                <a16:creationId xmlns="" xmlns:a16="http://schemas.microsoft.com/office/drawing/2014/main" id="{3EC5852D-4D96-4480-A427-B675D2F9662D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="" xmlns:a16="http://schemas.microsoft.com/office/drawing/2014/main" id="{AB7348A3-FFF9-4C51-83A8-7E2AA74958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1 (with Presenter Name and Title)</a:t>
            </a: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942A2AC9-0DE9-49D9-B1FF-7EE27A9219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993679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131266B-A874-44AD-BE71-3859E68AFF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5D30E48-10C5-4903-9448-A099BEC458C6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="" xmlns:a16="http://schemas.microsoft.com/office/drawing/2014/main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2</a:t>
            </a:r>
          </a:p>
        </p:txBody>
      </p:sp>
    </p:spTree>
    <p:extLst>
      <p:ext uri="{BB962C8B-B14F-4D97-AF65-F5344CB8AC3E}">
        <p14:creationId xmlns:p14="http://schemas.microsoft.com/office/powerpoint/2010/main" val="26119063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3B6FEEC-3D2D-471D-8D72-AC7601EF70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1EEE57F-9F67-4E3F-9830-70C8F17D171D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="" xmlns:a16="http://schemas.microsoft.com/office/drawing/2014/main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2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03172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F2BC837-0590-486D-A7B0-10C83562FE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023" y="-9143"/>
            <a:ext cx="12220047" cy="687628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738B68CB-A267-4E88-8BA2-4E23C7E1B7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1724" y="4885651"/>
            <a:ext cx="6903720" cy="1291461"/>
          </a:xfrm>
        </p:spPr>
        <p:txBody>
          <a:bodyPr lIns="137160">
            <a:normAutofit/>
          </a:bodyPr>
          <a:lstStyle>
            <a:lvl1pPr marL="0" indent="0" algn="r">
              <a:buNone/>
              <a:defRPr sz="20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AE806514-D272-4963-809B-023BD3A0F8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20125" y="1600201"/>
            <a:ext cx="6905319" cy="2011680"/>
          </a:xfrm>
        </p:spPr>
        <p:txBody>
          <a:bodyPr lIns="137160">
            <a:normAutofit/>
          </a:bodyPr>
          <a:lstStyle>
            <a:lvl1pPr algn="r">
              <a:defRPr sz="44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="" xmlns:a16="http://schemas.microsoft.com/office/drawing/2014/main" id="{86817A3F-45E8-4BFF-9800-4DAB865A5325}"/>
              </a:ext>
            </a:extLst>
          </p:cNvPr>
          <p:cNvSpPr txBox="1">
            <a:spLocks/>
          </p:cNvSpPr>
          <p:nvPr userDrawn="1"/>
        </p:nvSpPr>
        <p:spPr>
          <a:xfrm>
            <a:off x="9257213" y="6458963"/>
            <a:ext cx="23827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="" xmlns:a16="http://schemas.microsoft.com/office/drawing/2014/main" id="{704BE3F6-CD5F-4F62-A35E-CE9DE01F60BE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="" xmlns:a16="http://schemas.microsoft.com/office/drawing/2014/main" id="{19C17A83-E329-491D-9F2E-0E98F4F59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5120" y="528414"/>
            <a:ext cx="2217280" cy="8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5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DBA812F-CF8D-4F6A-8A14-E4FB60623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5D30E48-10C5-4903-9448-A099BEC458C6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="" xmlns:a16="http://schemas.microsoft.com/office/drawing/2014/main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3</a:t>
            </a:r>
          </a:p>
        </p:txBody>
      </p:sp>
    </p:spTree>
    <p:extLst>
      <p:ext uri="{BB962C8B-B14F-4D97-AF65-F5344CB8AC3E}">
        <p14:creationId xmlns:p14="http://schemas.microsoft.com/office/powerpoint/2010/main" val="2251223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CAC9FC9E-9777-43F3-B3AF-D0FB6D1D4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1EEE57F-9F67-4E3F-9830-70C8F17D171D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="" xmlns:a16="http://schemas.microsoft.com/office/drawing/2014/main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3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44575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9A3D471-D1A8-482F-A3F0-EB0729C77C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AA9D55A-CFED-4C54-91A6-5E351CD2644C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4</a:t>
            </a:r>
          </a:p>
        </p:txBody>
      </p:sp>
    </p:spTree>
    <p:extLst>
      <p:ext uri="{BB962C8B-B14F-4D97-AF65-F5344CB8AC3E}">
        <p14:creationId xmlns:p14="http://schemas.microsoft.com/office/powerpoint/2010/main" val="36378656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A85E578-6A52-453B-A1EF-E27EA0962A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C1D5778-9648-45E9-8920-72160FFFD4FE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4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4367278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2048295-3C72-4E75-97DE-E02EE67E5B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51352"/>
            <a:ext cx="12192000" cy="61447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AA9D55A-CFED-4C54-91A6-5E351CD2644C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5</a:t>
            </a:r>
          </a:p>
        </p:txBody>
      </p:sp>
    </p:spTree>
    <p:extLst>
      <p:ext uri="{BB962C8B-B14F-4D97-AF65-F5344CB8AC3E}">
        <p14:creationId xmlns:p14="http://schemas.microsoft.com/office/powerpoint/2010/main" val="17700219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67C1A44-E98A-4DC5-8628-1FC8EDE1F1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51352"/>
            <a:ext cx="12192000" cy="61447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C1D5778-9648-45E9-8920-72160FFFD4FE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5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2039444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831FF85-23C0-4532-986E-D786C4C8C1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98F710E-5147-49F8-88F2-14CBC65C6AFB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6</a:t>
            </a:r>
          </a:p>
        </p:txBody>
      </p:sp>
    </p:spTree>
    <p:extLst>
      <p:ext uri="{BB962C8B-B14F-4D97-AF65-F5344CB8AC3E}">
        <p14:creationId xmlns:p14="http://schemas.microsoft.com/office/powerpoint/2010/main" val="28207846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8327DBD-AF71-49A6-AFC7-B583D61772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300148B-21EC-4599-9590-A474AB1829E7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6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151075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851022E-7F95-4EB6-8E3B-8C86A7C43B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98F710E-5147-49F8-88F2-14CBC65C6AFB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7</a:t>
            </a:r>
          </a:p>
        </p:txBody>
      </p:sp>
    </p:spTree>
    <p:extLst>
      <p:ext uri="{BB962C8B-B14F-4D97-AF65-F5344CB8AC3E}">
        <p14:creationId xmlns:p14="http://schemas.microsoft.com/office/powerpoint/2010/main" val="35342115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4A8CBDF-2739-453F-BE75-35261F24F8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300148B-21EC-4599-9590-A474AB1829E7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7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424615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Amk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EB95F11-EAEE-4D38-86AE-6086D5AFD8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192" y="-6858"/>
            <a:ext cx="12216384" cy="6871717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="" xmlns:a16="http://schemas.microsoft.com/office/drawing/2014/main" id="{078FFDCD-1EF6-4E39-91EE-7FFD49BE2D2A}"/>
              </a:ext>
            </a:extLst>
          </p:cNvPr>
          <p:cNvSpPr txBox="1">
            <a:spLocks/>
          </p:cNvSpPr>
          <p:nvPr userDrawn="1"/>
        </p:nvSpPr>
        <p:spPr>
          <a:xfrm>
            <a:off x="9370423" y="6458963"/>
            <a:ext cx="2269532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3ACDD8C9-DC47-4215-B024-85321C68D0BE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AF132456-0FD3-4B17-A6E7-A325722562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9054" y="716753"/>
            <a:ext cx="3263346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64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447" y="1608847"/>
            <a:ext cx="5364480" cy="275495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800"/>
            </a:lvl1pPr>
          </a:lstStyle>
          <a:p>
            <a:pPr marL="0" lvl="0" indent="0" algn="ctr">
              <a:buNone/>
            </a:pPr>
            <a:r>
              <a:rPr lang="ko-KR" altLang="en-US" smtClean="0"/>
              <a:t>그림을 추가하려면 아이콘을 클릭하십시오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6216832" y="1608847"/>
            <a:ext cx="5365569" cy="275495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800"/>
            </a:lvl1pPr>
          </a:lstStyle>
          <a:p>
            <a:pPr marL="0" lvl="0" indent="0" algn="ctr">
              <a:buNone/>
            </a:pPr>
            <a:r>
              <a:rPr lang="ko-KR" altLang="en-US" smtClean="0"/>
              <a:t>그림을 추가하려면 아이콘을 클릭하십시오</a:t>
            </a:r>
            <a:endParaRPr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9F258E50-8D5E-4B8F-9CA1-C4FB1FC48D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3595" y="4660628"/>
            <a:ext cx="5364480" cy="15240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20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6E170CEE-ABEA-44A3-BED4-C68F1BBD8E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0683" y="4660628"/>
            <a:ext cx="5364480" cy="15240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20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F1E05C4D-562D-449D-A24C-2BE8DC75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450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3595" y="1753508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ko-KR" altLang="en-US" smtClean="0"/>
              <a:t>그림을 추가하려면 아이콘을 클릭하십시오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4388728" y="1753508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ko-KR" altLang="en-US" smtClean="0"/>
              <a:t>그림을 추가하려면 아이콘을 클릭하십시오</a:t>
            </a:r>
            <a:endParaRPr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8213863" y="1753508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ko-KR" altLang="en-US" smtClean="0"/>
              <a:t>그림을 추가하려면 아이콘을 클릭하십시오</a:t>
            </a:r>
            <a:endParaRPr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FB11DE16-1C9B-4EA2-A8FB-D58C9402E3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63595" y="4363807"/>
            <a:ext cx="3377184" cy="18288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C395B1FD-2773-4FFA-90A2-8793CA61C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88728" y="4363805"/>
            <a:ext cx="3377184" cy="18288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18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FE6BA450-3D89-422E-959A-2A80257D18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13863" y="4363805"/>
            <a:ext cx="3377184" cy="18288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18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B4AFAE50-07D6-475D-AB11-4831C163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274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563593" y="1910944"/>
            <a:ext cx="3377184" cy="4267200"/>
          </a:xfrm>
        </p:spPr>
        <p:txBody>
          <a:bodyPr lIns="137160">
            <a:normAutofit/>
          </a:bodyPr>
          <a:lstStyle>
            <a:lvl1pPr marL="121917" indent="-121917">
              <a:spcBef>
                <a:spcPts val="800"/>
              </a:spcBef>
              <a:buSzPct val="25000"/>
              <a:buFont typeface="Calibri" pitchFamily="34" charset="0"/>
              <a:buChar char=" "/>
              <a:defRPr lang="en-US" sz="2000" kern="120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55885" indent="-36575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sz="1867"/>
            </a:lvl2pPr>
            <a:lvl3pPr marL="1147205" indent="-364058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sz="1600"/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marL="342900" lvl="0" indent="-342900" algn="l" defTabSz="121917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▶"/>
            </a:pPr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7945FAC-C6EA-41B2-B78F-22450C5E3DDA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83915" y="1910944"/>
            <a:ext cx="3377184" cy="4267200"/>
          </a:xfrm>
        </p:spPr>
        <p:txBody>
          <a:bodyPr lIns="137160">
            <a:normAutofit/>
          </a:bodyPr>
          <a:lstStyle>
            <a:lvl1pPr marL="121917" indent="-121917">
              <a:spcBef>
                <a:spcPts val="800"/>
              </a:spcBef>
              <a:buSzPct val="25000"/>
              <a:buFont typeface="Calibri" pitchFamily="34" charset="0"/>
              <a:buChar char=" "/>
              <a:defRPr lang="en-US" sz="2000" kern="120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71125" indent="-38099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lang="en-US" sz="1867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341086" indent="-36575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marL="342900" lvl="0" indent="-342900" algn="l" defTabSz="121917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▶"/>
            </a:pPr>
            <a:r>
              <a:rPr lang="en-US" dirty="0"/>
              <a:t>Click to edit text styles</a:t>
            </a:r>
          </a:p>
          <a:p>
            <a:pPr marL="755885" lvl="1" indent="-365751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1147205" lvl="2" indent="-364058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4A8480CE-E49B-47A1-A5AA-412EAC9A3CFB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204238" y="1910944"/>
            <a:ext cx="3377184" cy="4267200"/>
          </a:xfrm>
        </p:spPr>
        <p:txBody>
          <a:bodyPr lIns="137160">
            <a:normAutofit/>
          </a:bodyPr>
          <a:lstStyle>
            <a:lvl1pPr marL="342900" indent="-342900">
              <a:spcBef>
                <a:spcPts val="800"/>
              </a:spcBef>
              <a:buSzPct val="75000"/>
              <a:buFont typeface="Segoe UI Symbol" panose="020B0502040204020203" pitchFamily="34" charset="0"/>
              <a:buChar char="▶"/>
              <a:defRPr sz="2000" baseline="0">
                <a:latin typeface="+mn-lt"/>
              </a:defRPr>
            </a:lvl1pPr>
            <a:lvl2pPr marL="771125" indent="-380990">
              <a:spcBef>
                <a:spcPts val="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▷"/>
              <a:defRPr lang="en-US" sz="1867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341086" indent="-365751">
              <a:spcBef>
                <a:spcPts val="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⨠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marL="755885" lvl="1" indent="-365751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1147205" lvl="2" indent="-364058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="" xmlns:a16="http://schemas.microsoft.com/office/drawing/2014/main" id="{BF51C46C-825A-48E4-9F4B-2817A8251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24" y="1324411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="" xmlns:a16="http://schemas.microsoft.com/office/drawing/2014/main" id="{3CF5972C-3D7A-479C-8CCA-EDCB8463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256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3595" y="1608488"/>
            <a:ext cx="3967333" cy="4572019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565FC8A0-D9E9-4789-8946-B9CE03915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38451" y="1608488"/>
            <a:ext cx="6851904" cy="4572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7A7B19A5-0D51-46E1-B3F1-FD0EDA80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810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9CC3811F-B509-4FB4-B0B5-8CA7A14ACA5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563595" y="1864107"/>
            <a:ext cx="6939384" cy="4060761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DCB03E00-6FAB-4B6D-9F06-D391FB554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9125" y="1864106"/>
            <a:ext cx="3653276" cy="4060763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95807" indent="0">
              <a:buFontTx/>
              <a:buNone/>
              <a:defRPr/>
            </a:lvl2pPr>
            <a:lvl3pPr marL="776798" indent="0">
              <a:buFontTx/>
              <a:buNone/>
              <a:defRPr/>
            </a:lvl3pPr>
            <a:lvl4pPr marL="1231361" indent="0">
              <a:buFontTx/>
              <a:buNone/>
              <a:defRPr/>
            </a:lvl4pPr>
            <a:lvl5pPr marL="1447764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C3752BD2-4D22-4E2A-8E84-2C3B53C0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831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741482" y="1000415"/>
            <a:ext cx="5840919" cy="3048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323848" y="4547288"/>
            <a:ext cx="4258552" cy="172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1" y="253997"/>
            <a:ext cx="5348817" cy="612038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97364" indent="0" algn="ctr">
              <a:buClr>
                <a:schemeClr val="accent1"/>
              </a:buClr>
              <a:buFontTx/>
              <a:buNone/>
              <a:defRPr sz="32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60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841771" y="1003029"/>
            <a:ext cx="8534400" cy="305403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949006" y="4260261"/>
            <a:ext cx="4427165" cy="172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7181884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2629C59-6378-444D-B656-3B5C0A3CD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203436" cy="685799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A580BCDC-E408-4675-B982-51B69C120802}"/>
              </a:ext>
            </a:extLst>
          </p:cNvPr>
          <p:cNvSpPr/>
          <p:nvPr userDrawn="1"/>
        </p:nvSpPr>
        <p:spPr>
          <a:xfrm>
            <a:off x="8293161" y="5562246"/>
            <a:ext cx="3910276" cy="731520"/>
          </a:xfrm>
          <a:prstGeom prst="rect">
            <a:avLst/>
          </a:prstGeom>
          <a:gradFill>
            <a:gsLst>
              <a:gs pos="100000">
                <a:srgbClr val="0A64DC">
                  <a:alpha val="71765"/>
                </a:srgbClr>
              </a:gs>
              <a:gs pos="57146">
                <a:srgbClr val="23B7DC">
                  <a:alpha val="83000"/>
                </a:srgbClr>
              </a:gs>
              <a:gs pos="30000">
                <a:srgbClr val="168DCE">
                  <a:alpha val="67000"/>
                </a:srgbClr>
              </a:gs>
              <a:gs pos="80000">
                <a:srgbClr val="1585D9">
                  <a:alpha val="87843"/>
                </a:srgbClr>
              </a:gs>
              <a:gs pos="54000">
                <a:srgbClr val="25BDDB">
                  <a:alpha val="83000"/>
                </a:srgbClr>
              </a:gs>
              <a:gs pos="0">
                <a:srgbClr val="0045BB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21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10C8068-8FDD-43C4-B0F2-AFAA8487B7D5}"/>
              </a:ext>
            </a:extLst>
          </p:cNvPr>
          <p:cNvSpPr txBox="1"/>
          <p:nvPr userDrawn="1"/>
        </p:nvSpPr>
        <p:spPr>
          <a:xfrm>
            <a:off x="8857180" y="5562247"/>
            <a:ext cx="290839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1400" b="0" u="none" dirty="0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08D60B1D-2DFD-4DD3-9CFA-E4E5F29EF60E}"/>
              </a:ext>
            </a:extLst>
          </p:cNvPr>
          <p:cNvCxnSpPr>
            <a:cxnSpLocks/>
          </p:cNvCxnSpPr>
          <p:nvPr userDrawn="1"/>
        </p:nvCxnSpPr>
        <p:spPr>
          <a:xfrm>
            <a:off x="8182558" y="5900801"/>
            <a:ext cx="4020749" cy="0"/>
          </a:xfrm>
          <a:prstGeom prst="line">
            <a:avLst/>
          </a:prstGeom>
          <a:ln w="9525">
            <a:gradFill>
              <a:gsLst>
                <a:gs pos="100000">
                  <a:schemeClr val="bg1"/>
                </a:gs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3">
            <a:extLst>
              <a:ext uri="{FF2B5EF4-FFF2-40B4-BE49-F238E27FC236}">
                <a16:creationId xmlns="" xmlns:a16="http://schemas.microsoft.com/office/drawing/2014/main" id="{6B213014-4F24-4C5D-80D3-3C60A5A5B564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558800" y="4009182"/>
            <a:ext cx="5939411" cy="140898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="" xmlns:a16="http://schemas.microsoft.com/office/drawing/2014/main" id="{54ACDB1F-E9CF-44C1-90C4-2DA5700475C8}"/>
              </a:ext>
            </a:extLst>
          </p:cNvPr>
          <p:cNvSpPr txBox="1">
            <a:spLocks/>
          </p:cNvSpPr>
          <p:nvPr userDrawn="1"/>
        </p:nvSpPr>
        <p:spPr>
          <a:xfrm>
            <a:off x="462185" y="6458963"/>
            <a:ext cx="5663551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44E35BE-C022-49B1-BDD0-663D131A1426}"/>
              </a:ext>
            </a:extLst>
          </p:cNvPr>
          <p:cNvSpPr txBox="1"/>
          <p:nvPr userDrawn="1"/>
        </p:nvSpPr>
        <p:spPr>
          <a:xfrm>
            <a:off x="571119" y="3129174"/>
            <a:ext cx="5974080" cy="830997"/>
          </a:xfrm>
          <a:prstGeom prst="rect">
            <a:avLst/>
          </a:prstGeom>
          <a:noFill/>
        </p:spPr>
        <p:txBody>
          <a:bodyPr wrap="square" lIns="137160" rIns="137160" rtlCol="0">
            <a:spAutoFit/>
          </a:bodyPr>
          <a:lstStyle/>
          <a:p>
            <a:pPr marL="0" indent="0" algn="l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4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="" xmlns:a16="http://schemas.microsoft.com/office/drawing/2014/main" id="{905059A6-E4A3-45E0-9028-4148080077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425" y="716753"/>
            <a:ext cx="3263346" cy="1280160"/>
          </a:xfrm>
          <a:prstGeom prst="rect">
            <a:avLst/>
          </a:prstGeom>
        </p:spPr>
      </p:pic>
      <p:pic>
        <p:nvPicPr>
          <p:cNvPr id="20" name="Picture 19" descr="A picture containing text, clipart&#10;&#10;Description automatically generated">
            <a:extLst>
              <a:ext uri="{FF2B5EF4-FFF2-40B4-BE49-F238E27FC236}">
                <a16:creationId xmlns="" xmlns:a16="http://schemas.microsoft.com/office/drawing/2014/main" id="{59303031-B370-406D-BFCF-1CBFA084A7B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379" y="5915916"/>
            <a:ext cx="1835303" cy="357884"/>
          </a:xfrm>
          <a:prstGeom prst="rect">
            <a:avLst/>
          </a:prstGeom>
          <a:ln>
            <a:noFill/>
          </a:ln>
        </p:spPr>
      </p:pic>
      <p:sp>
        <p:nvSpPr>
          <p:cNvPr id="22" name="Rectangle 21">
            <a:hlinkClick r:id="rId5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8E057A7B-6004-48E4-A3A1-03F852C02314}"/>
              </a:ext>
            </a:extLst>
          </p:cNvPr>
          <p:cNvSpPr/>
          <p:nvPr userDrawn="1"/>
        </p:nvSpPr>
        <p:spPr>
          <a:xfrm>
            <a:off x="9833152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hlinkClick r:id="rId6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AD76C90F-8F0B-44E5-90F8-1A8685D090E0}"/>
              </a:ext>
            </a:extLst>
          </p:cNvPr>
          <p:cNvSpPr/>
          <p:nvPr userDrawn="1"/>
        </p:nvSpPr>
        <p:spPr>
          <a:xfrm>
            <a:off x="10150629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hlinkClick r:id="rId7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18A5BBCF-453E-41F2-8F49-CA55E0B1C733}"/>
              </a:ext>
            </a:extLst>
          </p:cNvPr>
          <p:cNvSpPr/>
          <p:nvPr userDrawn="1"/>
        </p:nvSpPr>
        <p:spPr>
          <a:xfrm>
            <a:off x="10468106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hlinkClick r:id="rId8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CB00F4D5-9E12-4FE9-A2FC-E7791698B928}"/>
              </a:ext>
            </a:extLst>
          </p:cNvPr>
          <p:cNvSpPr/>
          <p:nvPr userDrawn="1"/>
        </p:nvSpPr>
        <p:spPr>
          <a:xfrm>
            <a:off x="10770062" y="5972254"/>
            <a:ext cx="321020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hlinkClick r:id="rId9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FA78F522-41FF-4E30-9E09-92375496A172}"/>
              </a:ext>
            </a:extLst>
          </p:cNvPr>
          <p:cNvSpPr/>
          <p:nvPr userDrawn="1"/>
        </p:nvSpPr>
        <p:spPr>
          <a:xfrm>
            <a:off x="11122601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hlinkClick r:id="rId10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6AB327B8-762D-4CB8-81A8-F7C43B97D81D}"/>
              </a:ext>
            </a:extLst>
          </p:cNvPr>
          <p:cNvSpPr/>
          <p:nvPr userDrawn="1"/>
        </p:nvSpPr>
        <p:spPr>
          <a:xfrm>
            <a:off x="11431809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0435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Thank You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2629C59-6378-444D-B656-3B5C0A3CD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203436" cy="68579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0A76C9FC-746B-4003-80E2-4961DCD42EA2}"/>
              </a:ext>
            </a:extLst>
          </p:cNvPr>
          <p:cNvSpPr/>
          <p:nvPr userDrawn="1"/>
        </p:nvSpPr>
        <p:spPr>
          <a:xfrm>
            <a:off x="8293161" y="5562246"/>
            <a:ext cx="3910276" cy="731520"/>
          </a:xfrm>
          <a:prstGeom prst="rect">
            <a:avLst/>
          </a:prstGeom>
          <a:gradFill>
            <a:gsLst>
              <a:gs pos="100000">
                <a:srgbClr val="0A64DC">
                  <a:alpha val="71765"/>
                </a:srgbClr>
              </a:gs>
              <a:gs pos="57146">
                <a:srgbClr val="23B7DC">
                  <a:alpha val="83000"/>
                </a:srgbClr>
              </a:gs>
              <a:gs pos="30000">
                <a:srgbClr val="168DCE">
                  <a:alpha val="67000"/>
                </a:srgbClr>
              </a:gs>
              <a:gs pos="80000">
                <a:srgbClr val="1585D9">
                  <a:alpha val="87843"/>
                </a:srgbClr>
              </a:gs>
              <a:gs pos="54000">
                <a:srgbClr val="25BDDB">
                  <a:alpha val="83000"/>
                </a:srgbClr>
              </a:gs>
              <a:gs pos="0">
                <a:srgbClr val="0045BB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21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="" xmlns:a16="http://schemas.microsoft.com/office/drawing/2014/main" id="{11585130-1DCE-47E7-9B8C-9D68662D9F38}"/>
              </a:ext>
            </a:extLst>
          </p:cNvPr>
          <p:cNvSpPr txBox="1">
            <a:spLocks/>
          </p:cNvSpPr>
          <p:nvPr userDrawn="1"/>
        </p:nvSpPr>
        <p:spPr>
          <a:xfrm>
            <a:off x="462185" y="6458963"/>
            <a:ext cx="5663551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E96089C-A11E-479D-B07B-236E146C280B}"/>
              </a:ext>
            </a:extLst>
          </p:cNvPr>
          <p:cNvSpPr txBox="1"/>
          <p:nvPr userDrawn="1"/>
        </p:nvSpPr>
        <p:spPr>
          <a:xfrm>
            <a:off x="571119" y="3129174"/>
            <a:ext cx="5974080" cy="830997"/>
          </a:xfrm>
          <a:prstGeom prst="rect">
            <a:avLst/>
          </a:prstGeom>
          <a:noFill/>
        </p:spPr>
        <p:txBody>
          <a:bodyPr wrap="square" lIns="137160" rIns="137160" rtlCol="0">
            <a:spAutoFit/>
          </a:bodyPr>
          <a:lstStyle/>
          <a:p>
            <a:pPr marL="0" indent="0" algn="l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4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AD810A0-19A7-4937-AE28-F40361DD0CF4}"/>
              </a:ext>
            </a:extLst>
          </p:cNvPr>
          <p:cNvCxnSpPr>
            <a:cxnSpLocks/>
          </p:cNvCxnSpPr>
          <p:nvPr userDrawn="1"/>
        </p:nvCxnSpPr>
        <p:spPr>
          <a:xfrm>
            <a:off x="8182558" y="5900801"/>
            <a:ext cx="4020749" cy="0"/>
          </a:xfrm>
          <a:prstGeom prst="line">
            <a:avLst/>
          </a:prstGeom>
          <a:ln w="9525">
            <a:gradFill>
              <a:gsLst>
                <a:gs pos="100000">
                  <a:schemeClr val="bg1"/>
                </a:gs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18D7C629-94C3-4202-B17A-79C3575D5E53}"/>
              </a:ext>
            </a:extLst>
          </p:cNvPr>
          <p:cNvSpPr txBox="1"/>
          <p:nvPr userDrawn="1"/>
        </p:nvSpPr>
        <p:spPr>
          <a:xfrm>
            <a:off x="8857180" y="5562247"/>
            <a:ext cx="290839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1400" b="0" u="none" dirty="0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</a:t>
            </a:r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="" xmlns:a16="http://schemas.microsoft.com/office/drawing/2014/main" id="{8E40453A-5709-4758-A71A-4464887B32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425" y="716753"/>
            <a:ext cx="3263346" cy="1280160"/>
          </a:xfrm>
          <a:prstGeom prst="rect">
            <a:avLst/>
          </a:prstGeom>
        </p:spPr>
      </p:pic>
      <p:pic>
        <p:nvPicPr>
          <p:cNvPr id="18" name="Picture 17" descr="A picture containing text, clipart&#10;&#10;Description automatically generated">
            <a:extLst>
              <a:ext uri="{FF2B5EF4-FFF2-40B4-BE49-F238E27FC236}">
                <a16:creationId xmlns="" xmlns:a16="http://schemas.microsoft.com/office/drawing/2014/main" id="{56AD8336-AA6A-466C-BB1B-AC12BDDA69F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379" y="5915916"/>
            <a:ext cx="1835303" cy="357884"/>
          </a:xfrm>
          <a:prstGeom prst="rect">
            <a:avLst/>
          </a:prstGeom>
          <a:ln>
            <a:noFill/>
          </a:ln>
        </p:spPr>
      </p:pic>
      <p:sp>
        <p:nvSpPr>
          <p:cNvPr id="19" name="Rectangle 18">
            <a:hlinkClick r:id="rId5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280D5A2F-CA34-4DE9-87C4-25AD1F4276FA}"/>
              </a:ext>
            </a:extLst>
          </p:cNvPr>
          <p:cNvSpPr/>
          <p:nvPr userDrawn="1"/>
        </p:nvSpPr>
        <p:spPr>
          <a:xfrm>
            <a:off x="9833152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hlinkClick r:id="rId6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47E1082D-0CAE-46CA-9024-667B5E9BD682}"/>
              </a:ext>
            </a:extLst>
          </p:cNvPr>
          <p:cNvSpPr/>
          <p:nvPr userDrawn="1"/>
        </p:nvSpPr>
        <p:spPr>
          <a:xfrm>
            <a:off x="10150629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hlinkClick r:id="rId7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B8F002E6-3A64-4457-A2E5-206607C7513E}"/>
              </a:ext>
            </a:extLst>
          </p:cNvPr>
          <p:cNvSpPr/>
          <p:nvPr userDrawn="1"/>
        </p:nvSpPr>
        <p:spPr>
          <a:xfrm>
            <a:off x="10468106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hlinkClick r:id="rId8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91886821-907B-4639-AC84-A27BC672463A}"/>
              </a:ext>
            </a:extLst>
          </p:cNvPr>
          <p:cNvSpPr/>
          <p:nvPr userDrawn="1"/>
        </p:nvSpPr>
        <p:spPr>
          <a:xfrm>
            <a:off x="10770062" y="5972254"/>
            <a:ext cx="321020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hlinkClick r:id="rId9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DB355E98-377F-4B10-97E6-B27F4B0A8EAB}"/>
              </a:ext>
            </a:extLst>
          </p:cNvPr>
          <p:cNvSpPr/>
          <p:nvPr userDrawn="1"/>
        </p:nvSpPr>
        <p:spPr>
          <a:xfrm>
            <a:off x="11122601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hlinkClick r:id="rId10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2021D2C1-B74D-40FF-AC2B-78C4C9FA499B}"/>
              </a:ext>
            </a:extLst>
          </p:cNvPr>
          <p:cNvSpPr/>
          <p:nvPr userDrawn="1"/>
        </p:nvSpPr>
        <p:spPr>
          <a:xfrm>
            <a:off x="11431809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28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6A34832D-7600-4AAF-AEF8-801FE0BD5A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92" y="-3677"/>
            <a:ext cx="12216384" cy="686535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DD60366E-68A9-4A08-9BE3-1F318FD491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7783" y="3963447"/>
            <a:ext cx="6903720" cy="1291461"/>
          </a:xfrm>
        </p:spPr>
        <p:txBody>
          <a:bodyPr lIns="137160">
            <a:normAutofit/>
          </a:bodyPr>
          <a:lstStyle>
            <a:lvl1pPr marL="0" indent="0" algn="r">
              <a:buNone/>
              <a:defRPr sz="20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8AF9B193-EE68-43F9-8BDF-7107A5F8BE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27783" y="871052"/>
            <a:ext cx="6903720" cy="2011680"/>
          </a:xfrm>
        </p:spPr>
        <p:txBody>
          <a:bodyPr lIns="137160">
            <a:normAutofit/>
          </a:bodyPr>
          <a:lstStyle>
            <a:lvl1pPr algn="r">
              <a:defRPr sz="44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="" xmlns:a16="http://schemas.microsoft.com/office/drawing/2014/main" id="{45C00855-1A0A-458A-A7EE-3C94B25DDA2E}"/>
              </a:ext>
            </a:extLst>
          </p:cNvPr>
          <p:cNvSpPr txBox="1">
            <a:spLocks/>
          </p:cNvSpPr>
          <p:nvPr userDrawn="1"/>
        </p:nvSpPr>
        <p:spPr>
          <a:xfrm>
            <a:off x="9422675" y="6458963"/>
            <a:ext cx="221728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="" xmlns:a16="http://schemas.microsoft.com/office/drawing/2014/main" id="{A2322E85-552B-44DF-9F79-9B4A4665BB0A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="" xmlns:a16="http://schemas.microsoft.com/office/drawing/2014/main" id="{0050DCFC-67A0-4D08-8276-2562112F84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045" y="5668280"/>
            <a:ext cx="2217280" cy="8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4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D5DA79E-E62A-49B4-B50C-F6509EA512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40631"/>
            <a:ext cx="12192000" cy="6140917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1013B52D-3E22-4875-9323-4DFD22C588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0704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 or outline title here</a:t>
            </a:r>
          </a:p>
        </p:txBody>
      </p:sp>
    </p:spTree>
    <p:extLst>
      <p:ext uri="{BB962C8B-B14F-4D97-AF65-F5344CB8AC3E}">
        <p14:creationId xmlns:p14="http://schemas.microsoft.com/office/powerpoint/2010/main" val="422325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="" xmlns:a16="http://schemas.microsoft.com/office/drawing/2014/main" id="{47D0DE20-5617-40D3-873E-76243CAF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7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="" xmlns:a16="http://schemas.microsoft.com/office/drawing/2014/main" id="{6022EB07-E6F3-4338-9712-B7015326AB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24" y="1298287"/>
            <a:ext cx="11021568" cy="663552"/>
          </a:xfrm>
        </p:spPr>
        <p:txBody>
          <a:bodyPr lIns="13716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EFF3C22F-DD2C-4392-A8FD-A41DD0C8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2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29662BE-24F2-45D6-BA19-440A63F69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7447" y="1608847"/>
            <a:ext cx="11014953" cy="4572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3BA08FBC-B2BB-4C44-A538-6E59C080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4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64824" y="1298287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52BF916-5410-4754-803A-28BAC4886E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2241" y="1920401"/>
            <a:ext cx="11021568" cy="4267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9C11B1A1-302F-4AE7-B66A-F91BD9C1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7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3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emplate footer">
            <a:extLst>
              <a:ext uri="{FF2B5EF4-FFF2-40B4-BE49-F238E27FC236}">
                <a16:creationId xmlns="" xmlns:a16="http://schemas.microsoft.com/office/drawing/2014/main" id="{2F72410A-E5E1-4DEC-A98B-FD862A0F1057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375400"/>
            <a:ext cx="12192000" cy="482600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="" xmlns:a16="http://schemas.microsoft.com/office/drawing/2014/main" id="{2A165758-2C14-44F2-AEFC-04EFD28FA319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">
            <a:extLst>
              <a:ext uri="{FF2B5EF4-FFF2-40B4-BE49-F238E27FC236}">
                <a16:creationId xmlns="" xmlns:a16="http://schemas.microsoft.com/office/drawing/2014/main" id="{23F273D4-8F25-4774-B137-19744E72FE32}"/>
              </a:ext>
            </a:extLst>
          </p:cNvPr>
          <p:cNvSpPr txBox="1">
            <a:spLocks/>
          </p:cNvSpPr>
          <p:nvPr userDrawn="1"/>
        </p:nvSpPr>
        <p:spPr>
          <a:xfrm>
            <a:off x="9370423" y="6458963"/>
            <a:ext cx="2269532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7" name="Amkor logo" descr="Logo&#10;&#10;Description automatically generated">
            <a:extLst>
              <a:ext uri="{FF2B5EF4-FFF2-40B4-BE49-F238E27FC236}">
                <a16:creationId xmlns="" xmlns:a16="http://schemas.microsoft.com/office/drawing/2014/main" id="{FECB73A3-64A9-4F7D-BC2F-B2CD5076A4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159" y="6375400"/>
            <a:ext cx="1295951" cy="482600"/>
          </a:xfrm>
          <a:prstGeom prst="rect">
            <a:avLst/>
          </a:prstGeom>
        </p:spPr>
      </p:pic>
      <p:sp>
        <p:nvSpPr>
          <p:cNvPr id="3" name="Slide body"/>
          <p:cNvSpPr>
            <a:spLocks noGrp="1"/>
          </p:cNvSpPr>
          <p:nvPr>
            <p:ph type="body" idx="1"/>
          </p:nvPr>
        </p:nvSpPr>
        <p:spPr>
          <a:xfrm>
            <a:off x="563595" y="1608488"/>
            <a:ext cx="11021568" cy="4572000"/>
          </a:xfrm>
          <a:prstGeom prst="rect">
            <a:avLst/>
          </a:prstGeom>
        </p:spPr>
        <p:txBody>
          <a:bodyPr vert="horz" lIns="137160" tIns="45720" rIns="13716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6" name="Template header">
            <a:extLst>
              <a:ext uri="{FF2B5EF4-FFF2-40B4-BE49-F238E27FC236}">
                <a16:creationId xmlns="" xmlns:a16="http://schemas.microsoft.com/office/drawing/2014/main" id="{965F0B02-CB2F-4C47-BB99-D35009133A1D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1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719" r:id="rId2"/>
    <p:sldLayoutId id="2147483688" r:id="rId3"/>
    <p:sldLayoutId id="2147483689" r:id="rId4"/>
    <p:sldLayoutId id="2147483717" r:id="rId5"/>
    <p:sldLayoutId id="2147483669" r:id="rId6"/>
    <p:sldLayoutId id="2147483674" r:id="rId7"/>
    <p:sldLayoutId id="2147483664" r:id="rId8"/>
    <p:sldLayoutId id="2147483665" r:id="rId9"/>
    <p:sldLayoutId id="2147483670" r:id="rId10"/>
    <p:sldLayoutId id="2147483684" r:id="rId11"/>
    <p:sldLayoutId id="2147483685" r:id="rId12"/>
    <p:sldLayoutId id="2147483667" r:id="rId13"/>
    <p:sldLayoutId id="2147483668" r:id="rId14"/>
    <p:sldLayoutId id="2147483683" r:id="rId15"/>
    <p:sldLayoutId id="2147483666" r:id="rId16"/>
    <p:sldLayoutId id="2147483722" r:id="rId17"/>
    <p:sldLayoutId id="2147483686" r:id="rId18"/>
    <p:sldLayoutId id="2147483723" r:id="rId19"/>
    <p:sldLayoutId id="2147483728" r:id="rId20"/>
    <p:sldLayoutId id="2147483727" r:id="rId21"/>
    <p:sldLayoutId id="2147483720" r:id="rId22"/>
    <p:sldLayoutId id="2147483724" r:id="rId23"/>
    <p:sldLayoutId id="2147483729" r:id="rId24"/>
    <p:sldLayoutId id="2147483730" r:id="rId25"/>
    <p:sldLayoutId id="2147483721" r:id="rId26"/>
    <p:sldLayoutId id="2147483725" r:id="rId27"/>
    <p:sldLayoutId id="2147483732" r:id="rId28"/>
    <p:sldLayoutId id="2147483731" r:id="rId29"/>
    <p:sldLayoutId id="2147483676" r:id="rId30"/>
    <p:sldLayoutId id="2147483677" r:id="rId31"/>
    <p:sldLayoutId id="2147483678" r:id="rId32"/>
    <p:sldLayoutId id="2147483671" r:id="rId33"/>
    <p:sldLayoutId id="2147483675" r:id="rId34"/>
    <p:sldLayoutId id="2147483687" r:id="rId35"/>
    <p:sldLayoutId id="2147483673" r:id="rId36"/>
    <p:sldLayoutId id="2147483718" r:id="rId37"/>
    <p:sldLayoutId id="2147483726" r:id="rId38"/>
  </p:sldLayoutIdLst>
  <p:txStyles>
    <p:titleStyle>
      <a:lvl1pPr algn="l" defTabSz="1219170" rtl="0" eaLnBrk="1" latinLnBrk="1" hangingPunct="1">
        <a:spcBef>
          <a:spcPct val="0"/>
        </a:spcBef>
        <a:buNone/>
        <a:defRPr lang="en-US" sz="4000" b="0" kern="1200" spc="0" dirty="0">
          <a:solidFill>
            <a:schemeClr val="accent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365751" indent="-365751" algn="l" defTabSz="1219170" rtl="0" eaLnBrk="1" latinLnBrk="1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▶"/>
        <a:defRPr lang="en-US" sz="26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759865" indent="-364058" algn="l" defTabSz="1219170" rtl="0" eaLnBrk="1" latinLnBrk="1" hangingPunct="1">
        <a:spcBef>
          <a:spcPts val="3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▷"/>
        <a:tabLst/>
        <a:defRPr lang="en-US" sz="24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52144" indent="-364058" algn="l" defTabSz="1219170" rtl="0" eaLnBrk="1" latinLnBrk="1" hangingPunct="1">
        <a:spcBef>
          <a:spcPts val="3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⨠"/>
        <a:tabLst/>
        <a:defRPr lang="en-US" sz="22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39875" indent="-306388" algn="l" defTabSz="1219170" rtl="0" eaLnBrk="1" latinLnBrk="1" hangingPunct="1">
        <a:spcBef>
          <a:spcPts val="3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–"/>
        <a:tabLst/>
        <a:defRPr lang="en-US" sz="20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828800" indent="-288925" algn="l" defTabSz="1219170" rtl="0" eaLnBrk="1" latinLnBrk="1" hangingPunct="1"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Segoe UI Symbol" panose="020B0502040204020203" pitchFamily="34" charset="0"/>
        <a:buChar char="▸"/>
        <a:defRPr lang="en-US" sz="18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14550" indent="-233363" algn="l" defTabSz="1219170" rtl="0" eaLnBrk="1" latinLnBrk="1" hangingPunct="1">
        <a:spcBef>
          <a:spcPts val="300"/>
        </a:spcBef>
        <a:buClr>
          <a:schemeClr val="accent1"/>
        </a:buClr>
        <a:buFont typeface="Segoe UI Symbol" panose="020B0502040204020203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43150" indent="-190500" algn="l" defTabSz="1219170" rtl="0" eaLnBrk="1" latinLnBrk="1" hangingPunct="1">
        <a:spcBef>
          <a:spcPts val="300"/>
        </a:spcBef>
        <a:buClr>
          <a:schemeClr val="accent1"/>
        </a:buClr>
        <a:buFont typeface="Segoe UI Symbol" panose="020B0502040204020203" pitchFamily="34" charset="0"/>
        <a:buChar char="›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28900" indent="-231775" algn="l" defTabSz="1219170" rtl="0" eaLnBrk="1" latinLnBrk="1" hangingPunct="1">
        <a:spcBef>
          <a:spcPts val="300"/>
        </a:spcBef>
        <a:buClr>
          <a:schemeClr val="accent1"/>
        </a:buClr>
        <a:buSzPct val="75000"/>
        <a:buFont typeface="Segoe UI Symbol" panose="020B0502040204020203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857500" indent="-223838" algn="l" defTabSz="1219170" rtl="0" eaLnBrk="1" latinLnBrk="1" hangingPunct="1">
        <a:spcBef>
          <a:spcPts val="300"/>
        </a:spcBef>
        <a:buClr>
          <a:schemeClr val="accent1"/>
        </a:buClr>
        <a:buSzPct val="75000"/>
        <a:buFont typeface="Segoe UI Symbol" panose="020B0502040204020203" pitchFamily="34" charset="0"/>
        <a:buChar char="▫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DE53C"/>
          </p15:clr>
        </p15:guide>
        <p15:guide id="3" orient="horz" pos="2160" userDrawn="1">
          <p15:clr>
            <a:srgbClr val="FDE53C"/>
          </p15:clr>
        </p15:guide>
        <p15:guide id="4" pos="7296" userDrawn="1">
          <p15:clr>
            <a:srgbClr val="F26B43"/>
          </p15:clr>
        </p15:guide>
        <p15:guide id="5" pos="448" userDrawn="1">
          <p15:clr>
            <a:srgbClr val="5ACBF0"/>
          </p15:clr>
        </p15:guide>
        <p15:guide id="6" pos="352" userDrawn="1">
          <p15:clr>
            <a:srgbClr val="F26B43"/>
          </p15:clr>
        </p15:guide>
        <p15:guide id="7" orient="horz" pos="1008" userDrawn="1">
          <p15:clr>
            <a:srgbClr val="F26B43"/>
          </p15:clr>
        </p15:guide>
        <p15:guide id="8" orient="horz" pos="1104" userDrawn="1">
          <p15:clr>
            <a:srgbClr val="5ACBF0"/>
          </p15:clr>
        </p15:guide>
        <p15:guide id="9" orient="horz" pos="752" userDrawn="1">
          <p15:clr>
            <a:srgbClr val="5ACBF0"/>
          </p15:clr>
        </p15:guide>
        <p15:guide id="10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hyperlink" Target="https://amkor.sharepoint.com/sites/CorporateBrandMarketingCommunications/Shared%20Documents/Forms/AllItems.aspx?id=/sites/CorporateBrandMarketingCommunications/Shared%20Documents/Instructional%20Documents/PowerPoint%20Style%20Guide/2021%20PowerPoint%20Style%20Guide.pdf&amp;parent=/sites/CorporateBrandMarketingCommunications/Shared%20Documents/Instructional%20Documents/PowerPoint%20Style%20Guid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K5</a:t>
            </a:r>
            <a:r>
              <a:rPr lang="en-US" dirty="0" smtClean="0"/>
              <a:t>EE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644F8477-E6DE-40DF-9E9A-092B722DC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0125" y="1600201"/>
            <a:ext cx="6905319" cy="2011680"/>
          </a:xfrm>
        </p:spPr>
        <p:txBody>
          <a:bodyPr>
            <a:normAutofit fontScale="90000"/>
          </a:bodyPr>
          <a:lstStyle/>
          <a:p>
            <a:r>
              <a:rPr lang="en-US" dirty="0"/>
              <a:t>EQ CELL Carrier </a:t>
            </a:r>
            <a:r>
              <a:rPr lang="en-US" dirty="0" smtClean="0"/>
              <a:t>Sensor</a:t>
            </a:r>
            <a:br>
              <a:rPr lang="en-US" dirty="0" smtClean="0"/>
            </a:br>
            <a:r>
              <a:rPr lang="en-US" dirty="0" smtClean="0"/>
              <a:t>Monitoring </a:t>
            </a:r>
            <a:r>
              <a:rPr lang="en-US" dirty="0"/>
              <a:t>System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F626D267-A4B6-4EB2-807A-9D4EBC88F63B}"/>
              </a:ext>
            </a:extLst>
          </p:cNvPr>
          <p:cNvSpPr/>
          <p:nvPr/>
        </p:nvSpPr>
        <p:spPr bwMode="auto">
          <a:xfrm>
            <a:off x="1379095" y="2235803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ea typeface="ＭＳ Ｐゴシック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D299AF25-FF49-4AEF-91F4-C3E89D7449D1}"/>
              </a:ext>
            </a:extLst>
          </p:cNvPr>
          <p:cNvSpPr/>
          <p:nvPr/>
        </p:nvSpPr>
        <p:spPr>
          <a:xfrm>
            <a:off x="1988695" y="2235803"/>
            <a:ext cx="9593705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137160" tIns="45720" rIns="137160" bIns="4572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ko-KR" altLang="en-US" sz="2670" dirty="0" smtClean="0">
                <a:solidFill>
                  <a:schemeClr val="bg1"/>
                </a:solidFill>
              </a:rPr>
              <a:t>프로그램 사용 방법</a:t>
            </a:r>
            <a:endParaRPr lang="en-US" sz="2670" kern="0" dirty="0">
              <a:solidFill>
                <a:schemeClr val="bg1"/>
              </a:solidFill>
              <a:ea typeface="ＭＳ Ｐゴシック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5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9BF6916-9069-4E84-86E3-AB87AC11A5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1" y="961481"/>
            <a:ext cx="12131158" cy="4935037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EBA46E34-0C8A-4F35-8A01-F0EEE6431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74379" y="741556"/>
            <a:ext cx="5791200" cy="556862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sz="1400" b="1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1. </a:t>
            </a:r>
            <a:r>
              <a:rPr lang="ko-KR" altLang="en-US" sz="1400" b="1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날짜 선택</a:t>
            </a:r>
            <a:endParaRPr lang="en-US" altLang="ko-KR" sz="1400" b="1" dirty="0" smtClean="0">
              <a:solidFill>
                <a:srgbClr val="464D5A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선택 시</a:t>
            </a:r>
            <a:r>
              <a:rPr lang="en-US" altLang="ko-KR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해당하는 날짜의 센서 데이터를 가져옵니다</a:t>
            </a:r>
            <a:r>
              <a:rPr lang="en-US" altLang="ko-KR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(</a:t>
            </a:r>
            <a:r>
              <a:rPr lang="ko-KR" altLang="en-US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단</a:t>
            </a:r>
            <a:r>
              <a:rPr lang="en-US" altLang="ko-KR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현재 년도</a:t>
            </a:r>
            <a:r>
              <a:rPr lang="en-US" altLang="ko-KR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현재 달로 한정</a:t>
            </a:r>
            <a:r>
              <a:rPr lang="en-US" altLang="ko-KR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선택 안 할 시</a:t>
            </a:r>
            <a:r>
              <a:rPr lang="en-US" altLang="ko-KR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오늘 날짜의 센서 데이터를 가져옵니다</a:t>
            </a:r>
            <a:r>
              <a:rPr lang="en-US" altLang="ko-KR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en-US" altLang="ko-KR" sz="1400" dirty="0">
              <a:solidFill>
                <a:srgbClr val="464D5A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2. </a:t>
            </a:r>
            <a:r>
              <a:rPr lang="ko-KR" altLang="en-US" sz="1400" b="1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전송 시간 예약 설정</a:t>
            </a:r>
            <a:endParaRPr lang="en-US" altLang="ko-KR" sz="1400" b="1" dirty="0" smtClean="0">
              <a:solidFill>
                <a:srgbClr val="464D5A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선택 시</a:t>
            </a:r>
            <a:r>
              <a:rPr lang="en-US" altLang="ko-KR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설정 시간이 되면 데이터를 가져옵니다</a:t>
            </a:r>
            <a:r>
              <a:rPr lang="en-US" altLang="ko-KR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선택 안 할 시</a:t>
            </a:r>
            <a:r>
              <a:rPr lang="en-US" altLang="ko-KR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즉시 데이터를 가져옵니다</a:t>
            </a:r>
            <a:r>
              <a:rPr lang="en-US" altLang="ko-KR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(</a:t>
            </a:r>
            <a:r>
              <a:rPr lang="ko-KR" altLang="en-US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단</a:t>
            </a:r>
            <a:r>
              <a:rPr lang="en-US" altLang="ko-KR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오전 </a:t>
            </a:r>
            <a:r>
              <a:rPr lang="en-US" altLang="ko-KR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10</a:t>
            </a:r>
            <a:r>
              <a:rPr lang="ko-KR" altLang="en-US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시 이후 시작해야 함</a:t>
            </a:r>
            <a:r>
              <a:rPr lang="en-US" altLang="ko-KR" sz="1400" dirty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-&gt; </a:t>
            </a:r>
            <a:r>
              <a:rPr lang="ko-KR" altLang="en-US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업체에서 </a:t>
            </a:r>
            <a:r>
              <a:rPr lang="en-US" altLang="ko-KR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10</a:t>
            </a:r>
            <a:r>
              <a:rPr lang="ko-KR" altLang="en-US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시 이후에</a:t>
            </a:r>
            <a:endParaRPr lang="en-US" altLang="ko-KR" sz="1400" dirty="0" smtClean="0">
              <a:solidFill>
                <a:srgbClr val="464D5A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데이터로그를 기록함</a:t>
            </a:r>
            <a:r>
              <a:rPr lang="en-US" altLang="ko-KR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3. </a:t>
            </a:r>
            <a:r>
              <a:rPr lang="ko-KR" altLang="en-US" sz="1400" b="1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장비 선택</a:t>
            </a:r>
            <a:endParaRPr lang="en-US" altLang="ko-KR" sz="1400" b="1" dirty="0" smtClean="0">
              <a:solidFill>
                <a:srgbClr val="464D5A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en-US" altLang="ko-KR" sz="1400" b="1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선택 한 장비 데이터만 가져옵니다</a:t>
            </a:r>
            <a:r>
              <a:rPr lang="en-US" altLang="ko-KR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장비의 데이터를 기록하는 주소를 변경 할 수 있습니다</a:t>
            </a:r>
            <a:r>
              <a:rPr lang="en-US" altLang="ko-KR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4. </a:t>
            </a:r>
            <a:r>
              <a:rPr lang="ko-KR" altLang="en-US" sz="1400" b="1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전송 시작</a:t>
            </a:r>
            <a:endParaRPr lang="en-US" altLang="ko-KR" sz="1400" b="1" dirty="0" smtClean="0">
              <a:solidFill>
                <a:srgbClr val="464D5A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데이터 가져오기를 시작합니다</a:t>
            </a:r>
            <a:r>
              <a:rPr lang="en-US" altLang="ko-KR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중간에 작업을 취소 할 수 있습니다</a:t>
            </a:r>
            <a:r>
              <a:rPr lang="en-US" altLang="ko-KR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5. </a:t>
            </a:r>
            <a:r>
              <a:rPr lang="ko-KR" altLang="en-US" sz="1400" b="1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데이터 확인</a:t>
            </a:r>
            <a:endParaRPr lang="en-US" altLang="ko-KR" sz="1400" b="1" dirty="0" smtClean="0">
              <a:solidFill>
                <a:srgbClr val="464D5A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가져온 데이터를 확인 할 수 있습니다</a:t>
            </a:r>
            <a:r>
              <a:rPr lang="en-US" altLang="ko-KR" sz="1400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6. </a:t>
            </a:r>
            <a:r>
              <a:rPr lang="ko-KR" altLang="en-US" sz="1400" b="1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데이터 전송이 완료 된 시간을 확인 할 수 있습니다</a:t>
            </a:r>
            <a:r>
              <a:rPr lang="en-US" altLang="ko-KR" sz="1400" b="1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400" b="1" dirty="0" smtClean="0">
              <a:solidFill>
                <a:srgbClr val="464D5A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* </a:t>
            </a:r>
            <a:r>
              <a:rPr lang="ko-KR" altLang="en-US" sz="1400" b="1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프로그램은 사내 인터넷이 연결 되어 있으면 어느 </a:t>
            </a:r>
            <a:r>
              <a:rPr lang="en-US" altLang="ko-KR" sz="1400" b="1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pc</a:t>
            </a:r>
            <a:r>
              <a:rPr lang="ko-KR" altLang="en-US" sz="1400" b="1" dirty="0" smtClean="0">
                <a:solidFill>
                  <a:srgbClr val="464D5A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에서나 사용 가능</a:t>
            </a:r>
            <a:endParaRPr lang="en-US" altLang="ko-KR" sz="1400" b="1" dirty="0" smtClean="0">
              <a:solidFill>
                <a:srgbClr val="464D5A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E71B805F-02DE-4D6E-8924-8B209833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41649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1. </a:t>
            </a:r>
            <a:r>
              <a:rPr lang="ko-KR" altLang="en-US" sz="2400" dirty="0" smtClean="0"/>
              <a:t>프로그램 사용 방법</a:t>
            </a:r>
            <a:endParaRPr lang="en-US" sz="2400" dirty="0"/>
          </a:p>
        </p:txBody>
      </p:sp>
      <p:sp>
        <p:nvSpPr>
          <p:cNvPr id="4" name="Rectangle 3">
            <a:hlinkClick r:id="rId4"/>
            <a:extLst>
              <a:ext uri="{FF2B5EF4-FFF2-40B4-BE49-F238E27FC236}">
                <a16:creationId xmlns="" xmlns:a16="http://schemas.microsoft.com/office/drawing/2014/main" id="{83BC315E-ECD9-4873-AC2D-635C76282E46}"/>
              </a:ext>
            </a:extLst>
          </p:cNvPr>
          <p:cNvSpPr/>
          <p:nvPr/>
        </p:nvSpPr>
        <p:spPr>
          <a:xfrm>
            <a:off x="3099629" y="4169228"/>
            <a:ext cx="3561806" cy="4637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595" y="823495"/>
            <a:ext cx="5236477" cy="4703503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1267045" y="1374975"/>
            <a:ext cx="304800" cy="29656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5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7045" y="1374538"/>
            <a:ext cx="313038" cy="329513"/>
          </a:xfrm>
          <a:prstGeom prst="rect">
            <a:avLst/>
          </a:prstGeom>
          <a:noFill/>
        </p:spPr>
        <p:txBody>
          <a:bodyPr wrap="none" rtlCol="0">
            <a:normAutofit fontScale="92500" lnSpcReduction="10000"/>
          </a:bodyPr>
          <a:lstStyle/>
          <a:p>
            <a:pPr marL="0" indent="0" algn="l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sz="1800" b="1" dirty="0" smtClean="0">
                <a:solidFill>
                  <a:srgbClr val="FFFF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</a:t>
            </a:r>
            <a:endParaRPr lang="ko-KR" altLang="en-US" sz="1800" b="1" dirty="0" smtClean="0">
              <a:solidFill>
                <a:srgbClr val="FFFF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680090" y="2742015"/>
            <a:ext cx="304800" cy="29656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5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87098" y="2742015"/>
            <a:ext cx="313038" cy="329513"/>
          </a:xfrm>
          <a:prstGeom prst="rect">
            <a:avLst/>
          </a:prstGeom>
          <a:noFill/>
        </p:spPr>
        <p:txBody>
          <a:bodyPr wrap="none" rtlCol="0">
            <a:normAutofit fontScale="92500" lnSpcReduction="10000"/>
          </a:bodyPr>
          <a:lstStyle/>
          <a:p>
            <a:pPr marL="0" indent="0" algn="l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sz="1800" b="1" dirty="0">
                <a:solidFill>
                  <a:srgbClr val="FFFF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</a:t>
            </a:r>
            <a:endParaRPr lang="ko-KR" altLang="en-US" sz="1800" b="1" dirty="0" smtClean="0">
              <a:solidFill>
                <a:srgbClr val="FFFF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553945" y="3115526"/>
            <a:ext cx="304800" cy="29656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5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53945" y="3115526"/>
            <a:ext cx="313038" cy="329513"/>
          </a:xfrm>
          <a:prstGeom prst="rect">
            <a:avLst/>
          </a:prstGeom>
          <a:noFill/>
        </p:spPr>
        <p:txBody>
          <a:bodyPr wrap="none" rtlCol="0">
            <a:normAutofit fontScale="92500" lnSpcReduction="10000"/>
          </a:bodyPr>
          <a:lstStyle/>
          <a:p>
            <a:pPr marL="0" indent="0" algn="l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sz="1800" b="1" dirty="0">
                <a:solidFill>
                  <a:srgbClr val="FFFF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</a:t>
            </a:r>
            <a:endParaRPr lang="ko-KR" altLang="en-US" sz="1800" b="1" dirty="0" smtClean="0">
              <a:solidFill>
                <a:srgbClr val="FFFF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703574" y="4702203"/>
            <a:ext cx="304800" cy="29656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5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91217" y="4706475"/>
            <a:ext cx="313038" cy="329513"/>
          </a:xfrm>
          <a:prstGeom prst="rect">
            <a:avLst/>
          </a:prstGeom>
          <a:noFill/>
        </p:spPr>
        <p:txBody>
          <a:bodyPr wrap="none" rtlCol="0">
            <a:normAutofit fontScale="92500" lnSpcReduction="10000"/>
          </a:bodyPr>
          <a:lstStyle/>
          <a:p>
            <a:pPr marL="0" indent="0" algn="l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sz="1800" b="1" dirty="0">
                <a:solidFill>
                  <a:srgbClr val="FFFF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</a:t>
            </a:r>
            <a:endParaRPr lang="ko-KR" altLang="en-US" sz="1800" b="1" dirty="0" smtClean="0">
              <a:solidFill>
                <a:srgbClr val="FFFF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406345" y="1374975"/>
            <a:ext cx="304800" cy="29656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5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06345" y="1382032"/>
            <a:ext cx="313038" cy="329513"/>
          </a:xfrm>
          <a:prstGeom prst="rect">
            <a:avLst/>
          </a:prstGeom>
          <a:noFill/>
        </p:spPr>
        <p:txBody>
          <a:bodyPr wrap="none" rtlCol="0">
            <a:normAutofit fontScale="92500" lnSpcReduction="10000"/>
          </a:bodyPr>
          <a:lstStyle/>
          <a:p>
            <a:pPr marL="0" indent="0" algn="l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sz="1800" b="1" dirty="0">
                <a:solidFill>
                  <a:srgbClr val="FFFF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5</a:t>
            </a:r>
            <a:endParaRPr lang="ko-KR" altLang="en-US" sz="1800" b="1" dirty="0" smtClean="0">
              <a:solidFill>
                <a:srgbClr val="FFFF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449387" y="4738133"/>
            <a:ext cx="304800" cy="29656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5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45268" y="4740170"/>
            <a:ext cx="313038" cy="329513"/>
          </a:xfrm>
          <a:prstGeom prst="rect">
            <a:avLst/>
          </a:prstGeom>
          <a:noFill/>
        </p:spPr>
        <p:txBody>
          <a:bodyPr wrap="none" rtlCol="0">
            <a:normAutofit fontScale="92500" lnSpcReduction="10000"/>
          </a:bodyPr>
          <a:lstStyle/>
          <a:p>
            <a:pPr marL="0" indent="0" algn="l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sz="1800" b="1" dirty="0">
                <a:solidFill>
                  <a:srgbClr val="FFFF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6</a:t>
            </a:r>
            <a:endParaRPr lang="ko-KR" altLang="en-US" sz="1800" b="1" dirty="0" smtClean="0">
              <a:solidFill>
                <a:srgbClr val="FFFF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3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0028764"/>
      </p:ext>
    </p:extLst>
  </p:cSld>
  <p:clrMapOvr>
    <a:masterClrMapping/>
  </p:clrMapOvr>
</p:sld>
</file>

<file path=ppt/theme/theme1.xml><?xml version="1.0" encoding="utf-8"?>
<a:theme xmlns:a="http://schemas.openxmlformats.org/drawingml/2006/main" name="2022-120921_Internal-Conf-AMKCorpTemplate">
  <a:themeElements>
    <a:clrScheme name="Amkor Brand Colors 2020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D98D28"/>
      </a:hlink>
      <a:folHlink>
        <a:srgbClr val="464D5A"/>
      </a:folHlink>
    </a:clrScheme>
    <a:fontScheme name="Amkor Fonts - EN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rmAutofit/>
      </a:bodyPr>
      <a:lstStyle>
        <a:defPPr marL="0" indent="0" algn="l">
          <a:buClr>
            <a:schemeClr val="bg1"/>
          </a:buClr>
          <a:buSzPct val="75000"/>
          <a:buFontTx/>
          <a:buNone/>
          <a:defRPr sz="1600" dirty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spcBef>
            <a:spcPts val="600"/>
          </a:spcBef>
          <a:buClr>
            <a:schemeClr val="accent1"/>
          </a:buClr>
          <a:buSzPct val="75000"/>
          <a:buFontTx/>
          <a:buNone/>
          <a:defRPr sz="1800" dirty="0" smtClean="0"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22-Internal-Confidential-Amkor-Template" id="{1C8C517D-E743-4E2A-846E-C506EA99914E}" vid="{D744C4D7-92B1-4C01-A7DA-94257BC35342}"/>
    </a:ext>
  </a:extLst>
</a:theme>
</file>

<file path=ppt/theme/theme2.xml><?xml version="1.0" encoding="utf-8"?>
<a:theme xmlns:a="http://schemas.openxmlformats.org/drawingml/2006/main" name="Office Theme">
  <a:themeElements>
    <a:clrScheme name="Amkor Brand Colors 2020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D98D28"/>
      </a:hlink>
      <a:folHlink>
        <a:srgbClr val="464D5A"/>
      </a:folHlink>
    </a:clrScheme>
    <a:fontScheme name="Amkor Fonts - EN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stom 1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D98D28"/>
      </a:hlink>
      <a:folHlink>
        <a:srgbClr val="464D5A"/>
      </a:folHlink>
    </a:clrScheme>
    <a:fontScheme name="Amkor Fonts - EN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2364CF1319844B983BF67AEF41EF47" ma:contentTypeVersion="15" ma:contentTypeDescription="Create a new document." ma:contentTypeScope="" ma:versionID="2f87264bd112365b7569cb01f94335a5">
  <xsd:schema xmlns:xsd="http://www.w3.org/2001/XMLSchema" xmlns:xs="http://www.w3.org/2001/XMLSchema" xmlns:p="http://schemas.microsoft.com/office/2006/metadata/properties" xmlns:ns2="4dec3ea6-8a88-4650-bac3-fd1f1c7733ee" xmlns:ns3="501b4f6c-dacc-4a3a-97b7-aa65d8f66bbb" targetNamespace="http://schemas.microsoft.com/office/2006/metadata/properties" ma:root="true" ma:fieldsID="de8fe8ec13833861b9fb6b66f0cdfd1f" ns2:_="" ns3:_="">
    <xsd:import namespace="4dec3ea6-8a88-4650-bac3-fd1f1c7733ee"/>
    <xsd:import namespace="501b4f6c-dacc-4a3a-97b7-aa65d8f66b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ec3ea6-8a88-4650-bac3-fd1f1c7733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1b4f6c-dacc-4a3a-97b7-aa65d8f66bb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F347C2-6731-465A-9417-9322A952D25B}">
  <ds:schemaRefs>
    <ds:schemaRef ds:uri="http://purl.org/dc/dcmitype/"/>
    <ds:schemaRef ds:uri="4dec3ea6-8a88-4650-bac3-fd1f1c7733ee"/>
    <ds:schemaRef ds:uri="http://purl.org/dc/elements/1.1/"/>
    <ds:schemaRef ds:uri="http://schemas.microsoft.com/office/2006/metadata/properties"/>
    <ds:schemaRef ds:uri="http://schemas.microsoft.com/office/infopath/2007/PartnerControls"/>
    <ds:schemaRef ds:uri="501b4f6c-dacc-4a3a-97b7-aa65d8f66bbb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7B4C8EE-A74F-4C6C-A487-B3564746E1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2ED739-9A30-4D0E-A77D-5185EEF25B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ec3ea6-8a88-4650-bac3-fd1f1c7733ee"/>
    <ds:schemaRef ds:uri="501b4f6c-dacc-4a3a-97b7-aa65d8f66b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Alarm Display System (Tango)</Template>
  <TotalTime>283</TotalTime>
  <Words>216</Words>
  <Application>Microsoft Office PowerPoint</Application>
  <PresentationFormat>와이드스크린</PresentationFormat>
  <Paragraphs>41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4" baseType="lpstr">
      <vt:lpstr>Arial Unicode MS</vt:lpstr>
      <vt:lpstr>HY중고딕</vt:lpstr>
      <vt:lpstr>ＭＳ Ｐゴシック</vt:lpstr>
      <vt:lpstr>Arial</vt:lpstr>
      <vt:lpstr>Calibri</vt:lpstr>
      <vt:lpstr>Open Sans Light</vt:lpstr>
      <vt:lpstr>Open Sans SemiBold</vt:lpstr>
      <vt:lpstr>Segoe UI Symbol</vt:lpstr>
      <vt:lpstr>Verdana</vt:lpstr>
      <vt:lpstr>2022-120921_Internal-Conf-AMKCorpTemplate</vt:lpstr>
      <vt:lpstr>EQ CELL Carrier Sensor Monitoring System  Improvement</vt:lpstr>
      <vt:lpstr>Agenda</vt:lpstr>
      <vt:lpstr>1. 프로그램 사용 방법</vt:lpstr>
      <vt:lpstr>PowerPoint 프레젠테이션</vt:lpstr>
    </vt:vector>
  </TitlesOfParts>
  <Company>Amkor Technology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>Training</dc:subject>
  <dc:creator>HyunSu Park</dc:creator>
  <cp:keywords>Internal;PowerPoint;Template;Amkor Corporate</cp:keywords>
  <cp:lastModifiedBy>HyunSu Park</cp:lastModifiedBy>
  <cp:revision>43</cp:revision>
  <dcterms:created xsi:type="dcterms:W3CDTF">2022-01-05T00:27:11Z</dcterms:created>
  <dcterms:modified xsi:type="dcterms:W3CDTF">2022-03-15T06:06:35Z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0x010100352364CF1319844B983BF67AEF41EF47</vt:lpwstr>
  </property>
</Properties>
</file>