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06294321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user/AmkorTechnology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www.facebook.com/AmkorTechnology/" TargetMode="External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AmkorTechnology" TargetMode="External"/><Relationship Id="rId5" Type="http://schemas.openxmlformats.org/officeDocument/2006/relationships/hyperlink" Target="https://www.linkedin.com/company/7135/" TargetMode="External"/><Relationship Id="rId10" Type="http://schemas.openxmlformats.org/officeDocument/2006/relationships/hyperlink" Target="https://amkor.com/amkor-wechat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s://www.instagram.com/amkortechnology/" TargetMode="Externa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user/AmkorTechnology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www.facebook.com/AmkorTechnology/" TargetMode="External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AmkorTechnology" TargetMode="External"/><Relationship Id="rId5" Type="http://schemas.openxmlformats.org/officeDocument/2006/relationships/hyperlink" Target="https://www.linkedin.com/company/7135/" TargetMode="External"/><Relationship Id="rId10" Type="http://schemas.openxmlformats.org/officeDocument/2006/relationships/hyperlink" Target="https://amkor.com/amkor-wechat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s://www.instagram.com/amkortechnology/" TargetMode="Externa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user/AmkorTechnology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www.facebook.com/AmkorTechnology/" TargetMode="External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AmkorTechnology" TargetMode="External"/><Relationship Id="rId5" Type="http://schemas.openxmlformats.org/officeDocument/2006/relationships/hyperlink" Target="https://www.linkedin.com/company/7135/" TargetMode="External"/><Relationship Id="rId10" Type="http://schemas.openxmlformats.org/officeDocument/2006/relationships/hyperlink" Target="https://amkor.com/amkor-wechat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s://www.instagram.com/amkortechnology/" TargetMode="Externa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user/AmkorTechnology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www.facebook.com/AmkorTechnology/" TargetMode="External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AmkorTechnology" TargetMode="External"/><Relationship Id="rId5" Type="http://schemas.openxmlformats.org/officeDocument/2006/relationships/hyperlink" Target="https://www.linkedin.com/company/7135/" TargetMode="External"/><Relationship Id="rId10" Type="http://schemas.openxmlformats.org/officeDocument/2006/relationships/hyperlink" Target="https://amkor.com/amkor-wechat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s://www.instagram.com/amkortechnology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user/AmkorTechnology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www.facebook.com/AmkorTechnology/" TargetMode="External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AmkorTechnology" TargetMode="External"/><Relationship Id="rId5" Type="http://schemas.openxmlformats.org/officeDocument/2006/relationships/hyperlink" Target="https://www.linkedin.com/company/7135/" TargetMode="External"/><Relationship Id="rId10" Type="http://schemas.openxmlformats.org/officeDocument/2006/relationships/hyperlink" Target="https://amkor.com/amkor-wechat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s://www.instagram.com/amkortechnology/" TargetMode="Externa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user/AmkorTechnology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www.facebook.com/AmkorTechnology/" TargetMode="External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AmkorTechnology" TargetMode="External"/><Relationship Id="rId5" Type="http://schemas.openxmlformats.org/officeDocument/2006/relationships/hyperlink" Target="https://www.linkedin.com/company/7135/" TargetMode="External"/><Relationship Id="rId10" Type="http://schemas.openxmlformats.org/officeDocument/2006/relationships/hyperlink" Target="https://amkor.com/amkor-wechat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s://www.instagram.com/amkortechnology/" TargetMode="Externa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0B9CE7-EAA0-45BC-B75F-34444E234F9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023" y="-9143"/>
            <a:ext cx="12220047" cy="6876287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D59581C-22B6-4232-A54C-F09939215E74}"/>
              </a:ext>
            </a:extLst>
          </p:cNvPr>
          <p:cNvSpPr txBox="1">
            <a:spLocks/>
          </p:cNvSpPr>
          <p:nvPr/>
        </p:nvSpPr>
        <p:spPr>
          <a:xfrm>
            <a:off x="9196253" y="6458963"/>
            <a:ext cx="244370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F872275-983D-43CE-81B2-82AE48BD87E9}"/>
              </a:ext>
            </a:extLst>
          </p:cNvPr>
          <p:cNvSpPr txBox="1">
            <a:spLocks/>
          </p:cNvSpPr>
          <p:nvPr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74E2AF5-2482-4EF8-9D59-23452EA757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9054" y="716753"/>
            <a:ext cx="3263346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F2BC837-0590-486D-A7B0-10C83562FEF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023" y="-9143"/>
            <a:ext cx="12220047" cy="687628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738B68CB-A267-4E88-8BA2-4E23C7E1B7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1724" y="4885651"/>
            <a:ext cx="6903720" cy="1291461"/>
          </a:xfrm>
        </p:spPr>
        <p:txBody>
          <a:bodyPr lIns="137160">
            <a:normAutofit/>
          </a:bodyPr>
          <a:lstStyle>
            <a:lvl1pPr marL="0" indent="0" algn="r">
              <a:buNone/>
              <a:defRPr sz="20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Presenter Name  l  Presenter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E806514-D272-4963-809B-023BD3A0F8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20125" y="1600201"/>
            <a:ext cx="6905319" cy="2011680"/>
          </a:xfrm>
        </p:spPr>
        <p:txBody>
          <a:bodyPr lIns="137160">
            <a:normAutofit/>
          </a:bodyPr>
          <a:lstStyle>
            <a:lvl1pPr algn="r">
              <a:defRPr sz="44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86817A3F-45E8-4BFF-9800-4DAB865A5325}"/>
              </a:ext>
            </a:extLst>
          </p:cNvPr>
          <p:cNvSpPr txBox="1">
            <a:spLocks/>
          </p:cNvSpPr>
          <p:nvPr/>
        </p:nvSpPr>
        <p:spPr>
          <a:xfrm>
            <a:off x="9257213" y="6458963"/>
            <a:ext cx="23827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04BE3F6-CD5F-4F62-A35E-CE9DE01F60BE}"/>
              </a:ext>
            </a:extLst>
          </p:cNvPr>
          <p:cNvSpPr txBox="1">
            <a:spLocks/>
          </p:cNvSpPr>
          <p:nvPr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9C17A83-E329-491D-9F2E-0E98F4F599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65120" y="528414"/>
            <a:ext cx="2217280" cy="8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6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with Amk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B95F11-EAEE-4D38-86AE-6086D5AFD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192" y="-6858"/>
            <a:ext cx="12216384" cy="6871717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78FFDCD-1EF6-4E39-91EE-7FFD49BE2D2A}"/>
              </a:ext>
            </a:extLst>
          </p:cNvPr>
          <p:cNvSpPr txBox="1">
            <a:spLocks/>
          </p:cNvSpPr>
          <p:nvPr/>
        </p:nvSpPr>
        <p:spPr>
          <a:xfrm>
            <a:off x="9370423" y="6458963"/>
            <a:ext cx="2269532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ACDD8C9-DC47-4215-B024-85321C68D0BE}"/>
              </a:ext>
            </a:extLst>
          </p:cNvPr>
          <p:cNvSpPr txBox="1">
            <a:spLocks/>
          </p:cNvSpPr>
          <p:nvPr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AF132456-0FD3-4B17-A6E7-A325722562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9054" y="716753"/>
            <a:ext cx="3263346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8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1 Line Title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A34832D-7600-4AAF-AEF8-801FE0BD5A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192" y="-3677"/>
            <a:ext cx="12216384" cy="686535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D60366E-68A9-4A08-9BE3-1F318FD491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7783" y="3963447"/>
            <a:ext cx="6903720" cy="1291461"/>
          </a:xfrm>
        </p:spPr>
        <p:txBody>
          <a:bodyPr lIns="137160">
            <a:normAutofit/>
          </a:bodyPr>
          <a:lstStyle>
            <a:lvl1pPr marL="0" indent="0" algn="r">
              <a:buNone/>
              <a:defRPr sz="20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Presenter Name  l  Presenter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F9B193-EE68-43F9-8BDF-7107A5F8BE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27783" y="871052"/>
            <a:ext cx="6903720" cy="2011680"/>
          </a:xfrm>
        </p:spPr>
        <p:txBody>
          <a:bodyPr lIns="137160">
            <a:normAutofit/>
          </a:bodyPr>
          <a:lstStyle>
            <a:lvl1pPr algn="r">
              <a:defRPr sz="44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45C00855-1A0A-458A-A7EE-3C94B25DDA2E}"/>
              </a:ext>
            </a:extLst>
          </p:cNvPr>
          <p:cNvSpPr txBox="1">
            <a:spLocks/>
          </p:cNvSpPr>
          <p:nvPr/>
        </p:nvSpPr>
        <p:spPr>
          <a:xfrm>
            <a:off x="9422675" y="6458963"/>
            <a:ext cx="221728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A2322E85-552B-44DF-9F79-9B4A4665BB0A}"/>
              </a:ext>
            </a:extLst>
          </p:cNvPr>
          <p:cNvSpPr txBox="1">
            <a:spLocks/>
          </p:cNvSpPr>
          <p:nvPr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0050DCFC-67A0-4D08-8276-2562112F84A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2045" y="5668280"/>
            <a:ext cx="2217280" cy="8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00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5DA79E-E62A-49B4-B50C-F6509EA51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40631"/>
            <a:ext cx="12192000" cy="6140917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1013B52D-3E22-4875-9323-4DFD22C588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0704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Agenda or outline title here</a:t>
            </a:r>
          </a:p>
        </p:txBody>
      </p:sp>
    </p:spTree>
    <p:extLst>
      <p:ext uri="{BB962C8B-B14F-4D97-AF65-F5344CB8AC3E}">
        <p14:creationId xmlns:p14="http://schemas.microsoft.com/office/powerpoint/2010/main" val="3263518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7D0DE20-5617-40D3-873E-76243CAF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09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6022EB07-E6F3-4338-9712-B7015326AB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24" y="1298287"/>
            <a:ext cx="11021568" cy="663552"/>
          </a:xfrm>
        </p:spPr>
        <p:txBody>
          <a:bodyPr lIns="13716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FF3C22F-DD2C-4392-A8FD-A41DD0C8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92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9662BE-24F2-45D6-BA19-440A63F691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7447" y="1608847"/>
            <a:ext cx="11014953" cy="4572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BA08FBC-B2BB-4C44-A538-6E59C080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93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64824" y="1298287"/>
            <a:ext cx="11021568" cy="6635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BF916-5410-4754-803A-28BAC4886E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2241" y="1920401"/>
            <a:ext cx="11021568" cy="4267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C11B1A1-302F-4AE7-B66A-F91BD9C1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585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662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 Content Lef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6427594" y="1676718"/>
            <a:ext cx="5157569" cy="443554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3595" y="1608488"/>
            <a:ext cx="5608320" cy="4572000"/>
          </a:xfrm>
        </p:spPr>
        <p:txBody>
          <a:bodyPr/>
          <a:lstStyle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0C9C8C8-D6F5-492D-B977-4D9489B6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90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48">
          <p15:clr>
            <a:srgbClr val="FBAE40"/>
          </p15:clr>
        </p15:guide>
        <p15:guide id="3" orient="horz" pos="11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F2BC837-0590-486D-A7B0-10C83562FEF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023" y="-9143"/>
            <a:ext cx="12220047" cy="687628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738B68CB-A267-4E88-8BA2-4E23C7E1B7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1724" y="4885651"/>
            <a:ext cx="6903720" cy="1291461"/>
          </a:xfrm>
        </p:spPr>
        <p:txBody>
          <a:bodyPr lIns="137160">
            <a:normAutofit/>
          </a:bodyPr>
          <a:lstStyle>
            <a:lvl1pPr marL="0" indent="0" algn="r">
              <a:buNone/>
              <a:defRPr sz="20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Presenter Name  l  Presenter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E806514-D272-4963-809B-023BD3A0F8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20125" y="1600201"/>
            <a:ext cx="6905319" cy="2011680"/>
          </a:xfrm>
        </p:spPr>
        <p:txBody>
          <a:bodyPr lIns="137160">
            <a:normAutofit/>
          </a:bodyPr>
          <a:lstStyle>
            <a:lvl1pPr algn="r">
              <a:defRPr sz="44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86817A3F-45E8-4BFF-9800-4DAB865A5325}"/>
              </a:ext>
            </a:extLst>
          </p:cNvPr>
          <p:cNvSpPr txBox="1">
            <a:spLocks/>
          </p:cNvSpPr>
          <p:nvPr/>
        </p:nvSpPr>
        <p:spPr>
          <a:xfrm>
            <a:off x="9257213" y="6458963"/>
            <a:ext cx="23827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04BE3F6-CD5F-4F62-A35E-CE9DE01F60BE}"/>
              </a:ext>
            </a:extLst>
          </p:cNvPr>
          <p:cNvSpPr txBox="1">
            <a:spLocks/>
          </p:cNvSpPr>
          <p:nvPr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9C17A83-E329-491D-9F2E-0E98F4F599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65120" y="528414"/>
            <a:ext cx="2217280" cy="8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018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 Content Righ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8927230C-7A04-424A-8986-FEA935708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596" y="1676718"/>
            <a:ext cx="5157569" cy="443554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133C94-D610-45C7-BA8D-0CF15EE881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74945" y="1608488"/>
            <a:ext cx="5608320" cy="4572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4AE8A76-C60B-47E6-96B6-1E7D7407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19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48">
          <p15:clr>
            <a:srgbClr val="5ACBF0"/>
          </p15:clr>
        </p15:guide>
        <p15:guide id="3" orient="horz" pos="1104">
          <p15:clr>
            <a:srgbClr val="5ACBF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4B5153-58E9-46F8-93CD-C3F960812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595" y="1608488"/>
            <a:ext cx="5364480" cy="4572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1FEA16-AFDE-471A-923C-0D330457E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0683" y="1608488"/>
            <a:ext cx="5364480" cy="4572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5D186DD-FE9A-4FA1-81BE-A706AEDD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690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95" y="1612430"/>
            <a:ext cx="5364480" cy="639763"/>
          </a:xfrm>
        </p:spPr>
        <p:txBody>
          <a:bodyPr anchor="b">
            <a:normAutofit/>
          </a:bodyPr>
          <a:lstStyle>
            <a:lvl1pPr marL="0" indent="0">
              <a:buNone/>
              <a:defRPr sz="2600" b="1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0683" y="1612430"/>
            <a:ext cx="5364480" cy="639763"/>
          </a:xfrm>
        </p:spPr>
        <p:txBody>
          <a:bodyPr anchor="b">
            <a:normAutofit/>
          </a:bodyPr>
          <a:lstStyle>
            <a:lvl1pPr marL="0" indent="0">
              <a:buNone/>
              <a:defRPr sz="2600" b="1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7E9D436-DB72-443A-A3F7-568E3E1B5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595" y="2252192"/>
            <a:ext cx="5364480" cy="39014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6DD69C-B1EE-4933-A096-57DBEC6784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0683" y="2252192"/>
            <a:ext cx="5364480" cy="39014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E2BD602-5002-4F07-9CA2-BCB88992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732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37120" y="252939"/>
            <a:ext cx="4754880" cy="612038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6B6978-6485-439D-AD54-7A389E334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3593" y="1608488"/>
            <a:ext cx="6583680" cy="4572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BAF0390-2346-4164-A8F9-C371FB59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6751605" cy="1060704"/>
          </a:xfrm>
          <a:prstGeom prst="rect">
            <a:avLst/>
          </a:prstGeom>
        </p:spPr>
        <p:txBody>
          <a:bodyPr vert="horz" lIns="137160" tIns="45720" rIns="91440" bIns="45720" rtlCol="0"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249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ekly Hightlight Item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">
            <a:extLst>
              <a:ext uri="{FF2B5EF4-FFF2-40B4-BE49-F238E27FC236}">
                <a16:creationId xmlns:a16="http://schemas.microsoft.com/office/drawing/2014/main" id="{391AD564-431E-4905-A7D8-3376DE1F3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190" y="6366529"/>
            <a:ext cx="5615711" cy="478417"/>
          </a:xfrm>
          <a:prstGeom prst="rect">
            <a:avLst/>
          </a:prstGeom>
          <a:solidFill>
            <a:srgbClr val="336997"/>
          </a:solidFill>
          <a:ln w="9525" algn="ctr">
            <a:noFill/>
            <a:miter lim="800000"/>
            <a:headEnd/>
            <a:tailEnd/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 defTabSz="914400"/>
            <a:lvl2pPr marL="0" lvl="1" algn="r" defTabSz="914400" eaLnBrk="0" hangingPunct="0">
              <a:defRPr sz="1000" kern="0">
                <a:solidFill>
                  <a:schemeClr val="bg1"/>
                </a:solidFill>
                <a:ea typeface="맑은 고딕" panose="020B0503020000020004" pitchFamily="50" charset="-127"/>
              </a:defRPr>
            </a:lvl2pPr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pPr lvl="1" defTabSz="1219140">
              <a:defRPr/>
            </a:pPr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BDBA104-C6C9-4558-B83F-66F47BBF8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713970"/>
              </p:ext>
            </p:extLst>
          </p:nvPr>
        </p:nvGraphicFramePr>
        <p:xfrm>
          <a:off x="523716" y="1574052"/>
          <a:ext cx="11363006" cy="32652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662423">
                  <a:extLst>
                    <a:ext uri="{9D8B030D-6E8A-4147-A177-3AD203B41FA5}">
                      <a16:colId xmlns:a16="http://schemas.microsoft.com/office/drawing/2014/main" val="1286271734"/>
                    </a:ext>
                  </a:extLst>
                </a:gridCol>
                <a:gridCol w="5700583">
                  <a:extLst>
                    <a:ext uri="{9D8B030D-6E8A-4147-A177-3AD203B41FA5}">
                      <a16:colId xmlns:a16="http://schemas.microsoft.com/office/drawing/2014/main" val="1790586041"/>
                    </a:ext>
                  </a:extLst>
                </a:gridCol>
              </a:tblGrid>
              <a:tr h="388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900" b="1">
                          <a:solidFill>
                            <a:srgbClr val="C00000"/>
                          </a:solidFill>
                        </a:rPr>
                        <a:t>Before</a:t>
                      </a:r>
                      <a:endParaRPr lang="ko-KR" altLang="en-US" sz="1900" b="1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900" b="1">
                          <a:solidFill>
                            <a:schemeClr val="accent1"/>
                          </a:solidFill>
                        </a:rPr>
                        <a:t>After</a:t>
                      </a:r>
                      <a:endParaRPr lang="ko-KR" altLang="en-US" sz="1900" b="1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181538"/>
                  </a:ext>
                </a:extLst>
              </a:tr>
              <a:tr h="2278791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500">
                          <a:latin typeface="+mn-lt"/>
                        </a:rPr>
                        <a:t> </a:t>
                      </a:r>
                      <a:endParaRPr lang="ko-KR" altLang="en-US" sz="150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5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344923"/>
                  </a:ext>
                </a:extLst>
              </a:tr>
              <a:tr h="598183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0043519"/>
                  </a:ext>
                </a:extLst>
              </a:tr>
            </a:tbl>
          </a:graphicData>
        </a:graphic>
      </p:graphicFrame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BA7F3A7-B771-43AD-965D-5FA58C014B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0868" y="1975817"/>
            <a:ext cx="5639023" cy="1035235"/>
          </a:xfrm>
        </p:spPr>
        <p:txBody>
          <a:bodyPr>
            <a:noAutofit/>
          </a:bodyPr>
          <a:lstStyle>
            <a:lvl1pPr marL="176213" indent="-176213">
              <a:defRPr lang="ko-KR" altLang="en-US" sz="1300" kern="1200" dirty="0">
                <a:solidFill>
                  <a:srgbClr val="464D5A"/>
                </a:solidFill>
                <a:latin typeface="Arial"/>
                <a:ea typeface="+mn-ea"/>
                <a:cs typeface="Arial" panose="020B0604020202020204" pitchFamily="34" charset="0"/>
              </a:defRPr>
            </a:lvl1pPr>
            <a:lvl2pPr marL="176213" indent="-176213">
              <a:defRPr sz="1300"/>
            </a:lvl2pPr>
            <a:lvl3pPr marL="176213" indent="-176213">
              <a:defRPr sz="1300"/>
            </a:lvl3pPr>
            <a:lvl4pPr marL="176213" indent="-176213">
              <a:defRPr sz="1300"/>
            </a:lvl4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23B4176-64E4-4651-AA5E-D93F8E1A38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77042" y="1975817"/>
            <a:ext cx="5709679" cy="1035235"/>
          </a:xfrm>
        </p:spPr>
        <p:txBody>
          <a:bodyPr>
            <a:noAutofit/>
          </a:bodyPr>
          <a:lstStyle>
            <a:lvl1pPr marL="176213" indent="-176213" algn="l" defTabSz="1219170" rtl="0" eaLnBrk="1" latinLnBrk="1" hangingPunct="1"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defRPr lang="ko-KR" altLang="en-US" sz="1300" kern="1200" dirty="0">
                <a:solidFill>
                  <a:srgbClr val="464D5A"/>
                </a:solidFill>
                <a:latin typeface="Arial"/>
                <a:ea typeface="+mn-ea"/>
                <a:cs typeface="Arial" panose="020B0604020202020204" pitchFamily="34" charset="0"/>
              </a:defRPr>
            </a:lvl1pPr>
            <a:lvl2pPr marL="176213" indent="-176213" algn="l" defTabSz="1219170" rtl="0" eaLnBrk="1" latinLnBrk="1" hangingPunct="1"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defRPr lang="ko-KR" altLang="en-US" sz="1300" kern="1200" dirty="0">
                <a:solidFill>
                  <a:srgbClr val="464D5A"/>
                </a:solidFill>
                <a:latin typeface="Arial"/>
                <a:ea typeface="+mn-ea"/>
                <a:cs typeface="Arial" panose="020B0604020202020204" pitchFamily="34" charset="0"/>
              </a:defRPr>
            </a:lvl2pPr>
            <a:lvl3pPr marL="176213" indent="-176213" algn="l" defTabSz="1219170" rtl="0" eaLnBrk="1" latinLnBrk="1" hangingPunct="1"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defRPr lang="ko-KR" altLang="en-US" sz="1300" kern="1200" dirty="0">
                <a:solidFill>
                  <a:srgbClr val="464D5A"/>
                </a:solidFill>
                <a:latin typeface="Arial"/>
                <a:ea typeface="+mn-ea"/>
                <a:cs typeface="Arial" panose="020B0604020202020204" pitchFamily="34" charset="0"/>
              </a:defRPr>
            </a:lvl3pPr>
            <a:lvl4pPr marL="176213" indent="-176213" algn="l" defTabSz="1219170" rtl="0" eaLnBrk="1" latinLnBrk="1" hangingPunct="1"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defRPr lang="ko-KR" altLang="en-US" sz="1300" kern="1200" dirty="0">
                <a:solidFill>
                  <a:srgbClr val="464D5A"/>
                </a:solidFill>
                <a:latin typeface="Arial"/>
                <a:ea typeface="+mn-ea"/>
                <a:cs typeface="Arial" panose="020B0604020202020204" pitchFamily="34" charset="0"/>
              </a:defRPr>
            </a:lvl4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54F8372-B45F-4C18-8239-63E5B8AD3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131904"/>
              </p:ext>
            </p:extLst>
          </p:nvPr>
        </p:nvGraphicFramePr>
        <p:xfrm>
          <a:off x="9437616" y="301722"/>
          <a:ext cx="2453336" cy="121039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29100">
                  <a:extLst>
                    <a:ext uri="{9D8B030D-6E8A-4147-A177-3AD203B41FA5}">
                      <a16:colId xmlns:a16="http://schemas.microsoft.com/office/drawing/2014/main" val="982818322"/>
                    </a:ext>
                  </a:extLst>
                </a:gridCol>
                <a:gridCol w="1224236">
                  <a:extLst>
                    <a:ext uri="{9D8B030D-6E8A-4147-A177-3AD203B41FA5}">
                      <a16:colId xmlns:a16="http://schemas.microsoft.com/office/drawing/2014/main" val="326094368"/>
                    </a:ext>
                  </a:extLst>
                </a:gridCol>
              </a:tblGrid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Plant / Line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effectLst/>
                          <a:latin typeface="+mn-lt"/>
                        </a:rPr>
                        <a:t>     </a:t>
                      </a:r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772476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PKG / Process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>
                          <a:effectLst/>
                          <a:latin typeface="+mn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              </a:t>
                      </a:r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862667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Project Type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727671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Requester</a:t>
                      </a:r>
                      <a:r>
                        <a:rPr lang="ko-KR" alt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Solution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>
                          <a:effectLst/>
                          <a:latin typeface="+mn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             </a:t>
                      </a:r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550280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CapEx</a:t>
                      </a:r>
                      <a:r>
                        <a:rPr lang="en-US" altLang="ko-KR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 / Order#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>
                          <a:effectLst/>
                          <a:latin typeface="+mn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            </a:t>
                      </a:r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351812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eCCB</a:t>
                      </a:r>
                      <a:r>
                        <a:rPr lang="en-US" altLang="ko-KR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 / Serial#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>
                          <a:effectLst/>
                          <a:latin typeface="+mn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              </a:t>
                      </a:r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81166"/>
                  </a:ext>
                </a:extLst>
              </a:tr>
            </a:tbl>
          </a:graphicData>
        </a:graphic>
      </p:graphicFrame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F64D396E-33C2-4935-97E4-C5C130914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251106"/>
              </p:ext>
            </p:extLst>
          </p:nvPr>
        </p:nvGraphicFramePr>
        <p:xfrm>
          <a:off x="530868" y="4872736"/>
          <a:ext cx="11358493" cy="14852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58908">
                  <a:extLst>
                    <a:ext uri="{9D8B030D-6E8A-4147-A177-3AD203B41FA5}">
                      <a16:colId xmlns:a16="http://schemas.microsoft.com/office/drawing/2014/main" val="3386716287"/>
                    </a:ext>
                  </a:extLst>
                </a:gridCol>
                <a:gridCol w="8899585">
                  <a:extLst>
                    <a:ext uri="{9D8B030D-6E8A-4147-A177-3AD203B41FA5}">
                      <a16:colId xmlns:a16="http://schemas.microsoft.com/office/drawing/2014/main" val="962059464"/>
                    </a:ext>
                  </a:extLst>
                </a:gridCol>
              </a:tblGrid>
              <a:tr h="374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Effectiveness Type</a:t>
                      </a:r>
                      <a:endParaRPr lang="ko-KR" altLang="en-US" sz="16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    Effectiveness</a:t>
                      </a:r>
                      <a:r>
                        <a:rPr lang="ko-KR" altLang="en-US" sz="1600"/>
                        <a:t> </a:t>
                      </a:r>
                      <a:r>
                        <a:rPr lang="en-US" altLang="ko-KR" sz="1600"/>
                        <a:t>Analysis</a:t>
                      </a:r>
                      <a:endParaRPr lang="ko-KR" altLang="en-US" sz="16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344511325"/>
                  </a:ext>
                </a:extLst>
              </a:tr>
              <a:tr h="56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Tangible Effect</a:t>
                      </a:r>
                      <a:endParaRPr lang="ko-KR" altLang="en-US" sz="16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br>
                        <a:rPr lang="en-US" altLang="ko-KR" sz="1500"/>
                      </a:br>
                      <a:r>
                        <a:rPr lang="en-US" altLang="ko-KR" sz="1500"/>
                        <a:t>     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71173140"/>
                  </a:ext>
                </a:extLst>
              </a:tr>
              <a:tr h="5316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Intangible Effect</a:t>
                      </a:r>
                      <a:endParaRPr lang="ko-KR" altLang="en-US" sz="16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421321880"/>
                  </a:ext>
                </a:extLst>
              </a:tr>
            </a:tbl>
          </a:graphicData>
        </a:graphic>
      </p:graphicFrame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BFA8621B-0AA1-4234-B42E-CDD3CC58C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456246" y="2604342"/>
            <a:ext cx="2639753" cy="157049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5815765D-9DA1-4C15-935D-62A0FAFB51D9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9246968" y="2604342"/>
            <a:ext cx="2639753" cy="157049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9CF08C9-3CBF-495A-A45C-8990903FC3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3715" y="1095382"/>
            <a:ext cx="8913901" cy="478670"/>
          </a:xfrm>
        </p:spPr>
        <p:txBody>
          <a:bodyPr vert="horz" lIns="137160" tIns="45720" rIns="137160" bIns="45720" rtlCol="0" anchor="t">
            <a:noAutofit/>
          </a:bodyPr>
          <a:lstStyle>
            <a:lvl1pPr marL="268288" indent="-26670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rgbClr val="0F4B8F"/>
              </a:buClr>
              <a:buSzPct val="75000"/>
              <a:buFont typeface="Segoe UI Symbol" panose="020B0502040204020203" pitchFamily="34" charset="0"/>
              <a:buChar char="▶"/>
              <a:defRPr lang="en-US" altLang="ko-KR" sz="2000" kern="1200" dirty="0">
                <a:solidFill>
                  <a:srgbClr val="464D5A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>
              <a:defRPr/>
            </a:lvl2pPr>
          </a:lstStyle>
          <a:p>
            <a:pPr marL="365346" lvl="0" indent="-363855">
              <a:lnSpc>
                <a:spcPts val="3200"/>
              </a:lnSpc>
            </a:pPr>
            <a:r>
              <a:rPr lang="en-US" altLang="ko-KR" sz="2000">
                <a:solidFill>
                  <a:srgbClr val="464D5A"/>
                </a:solidFill>
                <a:ea typeface="맑은 고딕"/>
                <a:cs typeface="Arial"/>
              </a:rPr>
              <a:t>Plant Line, Process Maker Model M/C# action purpose or problem</a:t>
            </a:r>
            <a:endParaRPr lang="en-US" altLang="ko-KR" sz="2000">
              <a:solidFill>
                <a:srgbClr val="464D5A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ED35A330-DFF2-47DF-9CBE-D1E28092D0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4"/>
            <a:ext cx="8869791" cy="711782"/>
          </a:xfrm>
          <a:prstGeom prst="rect">
            <a:avLst/>
          </a:prstGeom>
        </p:spPr>
        <p:txBody>
          <a:bodyPr vert="horz" lIns="137160" tIns="45720" rIns="137160" bIns="45720" rtlCol="0" anchor="b">
            <a:noAutofit/>
          </a:bodyPr>
          <a:lstStyle>
            <a:lvl1pPr marL="0" algn="l" defTabSz="1219170" rtl="0" eaLnBrk="1" latinLnBrk="1" hangingPunct="1">
              <a:spcBef>
                <a:spcPct val="0"/>
              </a:spcBef>
              <a:buNone/>
              <a:defRPr lang="en-US" altLang="ko-KR" sz="4000" b="0" kern="1200" spc="-100" dirty="0">
                <a:solidFill>
                  <a:schemeClr val="accent1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Weekly EED Activity – WW00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98F97FE-4DA8-4A13-B74F-FBE21EE202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2189" y="6371668"/>
            <a:ext cx="5615711" cy="463412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lang="ko-KR" alt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r">
              <a:buFontTx/>
              <a:buNone/>
              <a:defRPr sz="1000">
                <a:solidFill>
                  <a:srgbClr val="FFFF00"/>
                </a:solidFill>
                <a:latin typeface="+mn-lt"/>
              </a:defRPr>
            </a:lvl2pPr>
            <a:lvl3pPr marL="176213" indent="-176213">
              <a:defRPr sz="1300"/>
            </a:lvl3pPr>
            <a:lvl4pPr marL="176213" indent="-176213">
              <a:defRPr sz="1300"/>
            </a:lvl4pPr>
          </a:lstStyle>
          <a:p>
            <a:pPr lvl="1" defTabSz="1219140">
              <a:defRPr/>
            </a:pPr>
            <a:r>
              <a:rPr lang="en-US" altLang="ko-KR">
                <a:solidFill>
                  <a:prstClr val="white"/>
                </a:solidFill>
                <a:latin typeface="Arial"/>
              </a:rPr>
              <a:t>EE 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담당자 이메일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ID </a:t>
            </a:r>
            <a:r>
              <a:rPr lang="en-US" altLang="ko-KR">
                <a:solidFill>
                  <a:srgbClr val="FFFF00"/>
                </a:solidFill>
                <a:latin typeface="Arial"/>
              </a:rPr>
              <a:t>(</a:t>
            </a:r>
            <a:r>
              <a:rPr lang="ko-KR" altLang="en-US">
                <a:solidFill>
                  <a:srgbClr val="FFFF00"/>
                </a:solidFill>
                <a:latin typeface="Arial"/>
              </a:rPr>
              <a:t>요청부서 담당자 이메일 </a:t>
            </a:r>
            <a:r>
              <a:rPr lang="en-US" altLang="ko-KR">
                <a:solidFill>
                  <a:srgbClr val="FFFF00"/>
                </a:solidFill>
                <a:latin typeface="Arial"/>
              </a:rPr>
              <a:t>ID</a:t>
            </a:r>
            <a:r>
              <a:rPr lang="en-US" altLang="ko-KR">
                <a:solidFill>
                  <a:srgbClr val="FFFF00"/>
                </a:solidFill>
              </a:rPr>
              <a:t>) </a:t>
            </a:r>
            <a:r>
              <a:rPr lang="en-US" altLang="ko-KR">
                <a:solidFill>
                  <a:prstClr val="white"/>
                </a:solidFill>
              </a:rPr>
              <a:t>/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ww00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`22  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파트그룹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ID</a:t>
            </a:r>
            <a:endParaRPr lang="ko-KR" altLang="en-US">
              <a:solidFill>
                <a:prstClr val="white"/>
              </a:solidFill>
              <a:latin typeface="Arial"/>
            </a:endParaRPr>
          </a:p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ko-KR" alt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F64A64E-D132-41D8-B654-272316BA7BC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0868" y="4248713"/>
            <a:ext cx="5639023" cy="563665"/>
          </a:xfrm>
        </p:spPr>
        <p:txBody>
          <a:bodyPr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비교항목 </a:t>
            </a:r>
            <a:r>
              <a:rPr lang="en-US" altLang="ko-KR"/>
              <a:t> 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4E6D4AB-172C-48AE-B625-7B0CA789C0C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12369" y="3054509"/>
            <a:ext cx="5639023" cy="319295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300" kern="1200" dirty="0">
                <a:solidFill>
                  <a:schemeClr val="accent1"/>
                </a:solidFill>
                <a:latin typeface="Arial"/>
                <a:ea typeface="+mn-ea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lvl="0"/>
            <a:r>
              <a:rPr lang="en-US" altLang="ko-KR"/>
              <a:t>[Action Taken]</a:t>
            </a:r>
            <a:endParaRPr lang="ko-KR" alt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E402E8D-E190-4155-A73D-AD4BCB530F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8017" y="3054509"/>
            <a:ext cx="5639023" cy="312729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300" kern="1200" dirty="0">
                <a:solidFill>
                  <a:schemeClr val="accent1"/>
                </a:solidFill>
                <a:latin typeface="Arial"/>
                <a:ea typeface="+mn-ea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lvl="0"/>
            <a:r>
              <a:rPr lang="en-US" altLang="ko-KR"/>
              <a:t>[Problem</a:t>
            </a:r>
            <a:r>
              <a:rPr lang="ko-KR" altLang="en-US"/>
              <a:t> </a:t>
            </a:r>
            <a:r>
              <a:rPr lang="en-US" altLang="ko-KR"/>
              <a:t>Description]</a:t>
            </a:r>
            <a:endParaRPr lang="ko-KR" alt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026924C4-D409-4464-BB1D-60FA4A4724F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1518" y="4248713"/>
            <a:ext cx="5649874" cy="563665"/>
          </a:xfrm>
        </p:spPr>
        <p:txBody>
          <a:bodyPr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비교항목 </a:t>
            </a:r>
            <a:r>
              <a:rPr lang="en-US" altLang="ko-KR"/>
              <a:t> 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39E9CCC-6027-411F-9FA9-7A77D0B42B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92581" y="5228922"/>
            <a:ext cx="8894140" cy="563665"/>
          </a:xfrm>
        </p:spPr>
        <p:txBody>
          <a:bodyPr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 save : $00K /0set (Outsourcing $0K/set vs. In-house $0K/set)</a:t>
            </a:r>
            <a:endParaRPr lang="ko-KR" altLang="en-US"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lang="ko-KR" altLang="en-US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F55E644E-E752-4574-8EE8-EB9EFD4CF28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992581" y="5812405"/>
            <a:ext cx="8894140" cy="563665"/>
          </a:xfrm>
        </p:spPr>
        <p:txBody>
          <a:bodyPr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무형효과 설명</a:t>
            </a:r>
            <a:endParaRPr lang="ko-KR" alt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30B29F0-A552-4540-946E-043C11EFB09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0868" y="3415634"/>
            <a:ext cx="5639023" cy="563665"/>
          </a:xfrm>
        </p:spPr>
        <p:txBody>
          <a:bodyPr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문제점 </a:t>
            </a:r>
            <a:r>
              <a:rPr lang="en-US" altLang="ko-KR"/>
              <a:t>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380A711E-065C-4314-85E4-622F8E12AD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01865" y="3415634"/>
            <a:ext cx="5639023" cy="563665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lang="en-US" altLang="ko-KR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개선항목</a:t>
            </a:r>
            <a:r>
              <a:rPr lang="en-US" altLang="ko-KR"/>
              <a:t> 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  <a:endParaRPr lang="en-US" altLang="ko-KR"/>
          </a:p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/>
          </a:p>
          <a:p>
            <a:pPr lvl="0"/>
            <a:endParaRPr lang="ko-KR" altLang="en-US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458AF12-260C-4546-9D7C-25883F9248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672924" y="316992"/>
            <a:ext cx="1178468" cy="186551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ko-KR" altLang="en-US"/>
              <a:t>공장 </a:t>
            </a:r>
            <a:r>
              <a:rPr lang="en-US" altLang="ko-KR"/>
              <a:t>/ </a:t>
            </a:r>
            <a:r>
              <a:rPr lang="ko-KR" altLang="en-US"/>
              <a:t>라인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428D1CF-AD8E-407F-978E-AD3BD453A8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672924" y="504534"/>
            <a:ext cx="1178468" cy="186551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PKG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공정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0F5351AF-35BD-4D7E-AA8C-03576C43A92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672924" y="717131"/>
            <a:ext cx="1178468" cy="186551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New</a:t>
            </a:r>
            <a:r>
              <a:rPr lang="ko-KR" altLang="en-US"/>
              <a:t> </a:t>
            </a:r>
            <a:r>
              <a:rPr lang="en-US" altLang="ko-KR"/>
              <a:t>or</a:t>
            </a:r>
            <a:r>
              <a:rPr lang="ko-KR" altLang="en-US"/>
              <a:t> </a:t>
            </a:r>
            <a:r>
              <a:rPr lang="en-US" altLang="ko-KR"/>
              <a:t>Fan-Out</a:t>
            </a:r>
            <a:endParaRPr lang="ko-KR" altLang="en-US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186E2740-117A-41C6-AA51-ECB8F7362DC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672924" y="913311"/>
            <a:ext cx="1178468" cy="186551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ko-KR" altLang="en-US" err="1"/>
              <a:t>요청팀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 err="1"/>
              <a:t>제안팀</a:t>
            </a:r>
            <a:endParaRPr lang="ko-KR" altLang="en-US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39E541DA-A5B3-4097-884B-8A2433B29FF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672924" y="1126063"/>
            <a:ext cx="1178468" cy="186551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Y or N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오더번호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A7443FB3-5201-4DA8-ACAC-BFDD118B181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672924" y="1321664"/>
            <a:ext cx="1178468" cy="186551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Y or N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일련번호</a:t>
            </a:r>
          </a:p>
        </p:txBody>
      </p:sp>
    </p:spTree>
    <p:extLst>
      <p:ext uri="{BB962C8B-B14F-4D97-AF65-F5344CB8AC3E}">
        <p14:creationId xmlns:p14="http://schemas.microsoft.com/office/powerpoint/2010/main" val="24654002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D00B79EE-00CD-4CC0-B668-F4C6C6D78D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12" name="white text bkgd">
            <a:extLst>
              <a:ext uri="{FF2B5EF4-FFF2-40B4-BE49-F238E27FC236}">
                <a16:creationId xmlns:a16="http://schemas.microsoft.com/office/drawing/2014/main" id="{DE76497E-6DF6-4590-89DC-13002D5AFEB7}"/>
              </a:ext>
            </a:extLst>
          </p:cNvPr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1</a:t>
            </a:r>
          </a:p>
        </p:txBody>
      </p:sp>
    </p:spTree>
    <p:extLst>
      <p:ext uri="{BB962C8B-B14F-4D97-AF65-F5344CB8AC3E}">
        <p14:creationId xmlns:p14="http://schemas.microsoft.com/office/powerpoint/2010/main" val="28501408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Presenter Name and Title"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4B7B7C9D-E870-4E2B-AF0C-C669A4D6AD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12" name="white text bkgd">
            <a:extLst>
              <a:ext uri="{FF2B5EF4-FFF2-40B4-BE49-F238E27FC236}">
                <a16:creationId xmlns:a16="http://schemas.microsoft.com/office/drawing/2014/main" id="{3EC5852D-4D96-4480-A427-B675D2F9662D}"/>
              </a:ext>
            </a:extLst>
          </p:cNvPr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AB7348A3-FFF9-4C51-83A8-7E2AA74958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1 (with Presenter Name and Title)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942A2AC9-0DE9-49D9-B1FF-7EE27A9219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1841877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31266B-A874-44AD-BE71-3859E68AFF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D30E48-10C5-4903-9448-A099BEC458C6}"/>
              </a:ext>
            </a:extLst>
          </p:cNvPr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2</a:t>
            </a:r>
          </a:p>
        </p:txBody>
      </p:sp>
    </p:spTree>
    <p:extLst>
      <p:ext uri="{BB962C8B-B14F-4D97-AF65-F5344CB8AC3E}">
        <p14:creationId xmlns:p14="http://schemas.microsoft.com/office/powerpoint/2010/main" val="14470695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3B6FEEC-3D2D-471D-8D72-AC7601EF70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EEE57F-9F67-4E3F-9830-70C8F17D171D}"/>
              </a:ext>
            </a:extLst>
          </p:cNvPr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2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740190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BA812F-CF8D-4F6A-8A14-E4FB606231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D30E48-10C5-4903-9448-A099BEC458C6}"/>
              </a:ext>
            </a:extLst>
          </p:cNvPr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3</a:t>
            </a:r>
          </a:p>
        </p:txBody>
      </p:sp>
    </p:spTree>
    <p:extLst>
      <p:ext uri="{BB962C8B-B14F-4D97-AF65-F5344CB8AC3E}">
        <p14:creationId xmlns:p14="http://schemas.microsoft.com/office/powerpoint/2010/main" val="22150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Amk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B95F11-EAEE-4D38-86AE-6086D5AFD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192" y="-6858"/>
            <a:ext cx="12216384" cy="6871717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78FFDCD-1EF6-4E39-91EE-7FFD49BE2D2A}"/>
              </a:ext>
            </a:extLst>
          </p:cNvPr>
          <p:cNvSpPr txBox="1">
            <a:spLocks/>
          </p:cNvSpPr>
          <p:nvPr/>
        </p:nvSpPr>
        <p:spPr>
          <a:xfrm>
            <a:off x="9370423" y="6458963"/>
            <a:ext cx="2269532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ACDD8C9-DC47-4215-B024-85321C68D0BE}"/>
              </a:ext>
            </a:extLst>
          </p:cNvPr>
          <p:cNvSpPr txBox="1">
            <a:spLocks/>
          </p:cNvSpPr>
          <p:nvPr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AF132456-0FD3-4B17-A6E7-A325722562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9054" y="716753"/>
            <a:ext cx="3263346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179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AC9FC9E-9777-43F3-B3AF-D0FB6D1D49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EEE57F-9F67-4E3F-9830-70C8F17D171D}"/>
              </a:ext>
            </a:extLst>
          </p:cNvPr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3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588416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9A3D471-D1A8-482F-A3F0-EB0729C77C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A9D55A-CFED-4C54-91A6-5E351CD2644C}"/>
              </a:ext>
            </a:extLst>
          </p:cNvPr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4</a:t>
            </a:r>
          </a:p>
        </p:txBody>
      </p:sp>
    </p:spTree>
    <p:extLst>
      <p:ext uri="{BB962C8B-B14F-4D97-AF65-F5344CB8AC3E}">
        <p14:creationId xmlns:p14="http://schemas.microsoft.com/office/powerpoint/2010/main" val="33498427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A85E578-6A52-453B-A1EF-E27EA0962A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1D5778-9648-45E9-8920-72160FFFD4FE}"/>
              </a:ext>
            </a:extLst>
          </p:cNvPr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4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055400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048295-3C72-4E75-97DE-E02EE67E5B5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51352"/>
            <a:ext cx="12192000" cy="61447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A9D55A-CFED-4C54-91A6-5E351CD2644C}"/>
              </a:ext>
            </a:extLst>
          </p:cNvPr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5</a:t>
            </a:r>
          </a:p>
        </p:txBody>
      </p:sp>
    </p:spTree>
    <p:extLst>
      <p:ext uri="{BB962C8B-B14F-4D97-AF65-F5344CB8AC3E}">
        <p14:creationId xmlns:p14="http://schemas.microsoft.com/office/powerpoint/2010/main" val="14819365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67C1A44-E98A-4DC5-8628-1FC8EDE1F1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51352"/>
            <a:ext cx="12192000" cy="61447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1D5778-9648-45E9-8920-72160FFFD4FE}"/>
              </a:ext>
            </a:extLst>
          </p:cNvPr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5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625908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831FF85-23C0-4532-986E-D786C4C8C1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8F710E-5147-49F8-88F2-14CBC65C6AFB}"/>
              </a:ext>
            </a:extLst>
          </p:cNvPr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6</a:t>
            </a:r>
          </a:p>
        </p:txBody>
      </p:sp>
    </p:spTree>
    <p:extLst>
      <p:ext uri="{BB962C8B-B14F-4D97-AF65-F5344CB8AC3E}">
        <p14:creationId xmlns:p14="http://schemas.microsoft.com/office/powerpoint/2010/main" val="27315083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327DBD-AF71-49A6-AFC7-B583D6177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00148B-21EC-4599-9590-A474AB1829E7}"/>
              </a:ext>
            </a:extLst>
          </p:cNvPr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6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4081840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51022E-7F95-4EB6-8E3B-8C86A7C43B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8F710E-5147-49F8-88F2-14CBC65C6AFB}"/>
              </a:ext>
            </a:extLst>
          </p:cNvPr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7</a:t>
            </a:r>
          </a:p>
        </p:txBody>
      </p:sp>
    </p:spTree>
    <p:extLst>
      <p:ext uri="{BB962C8B-B14F-4D97-AF65-F5344CB8AC3E}">
        <p14:creationId xmlns:p14="http://schemas.microsoft.com/office/powerpoint/2010/main" val="30528548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A8CBDF-2739-453F-BE75-35261F24F8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00148B-21EC-4599-9590-A474AB1829E7}"/>
              </a:ext>
            </a:extLst>
          </p:cNvPr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7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7151635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447" y="1608847"/>
            <a:ext cx="5364480" cy="275495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8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6216832" y="1608847"/>
            <a:ext cx="5365569" cy="275495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8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F258E50-8D5E-4B8F-9CA1-C4FB1FC48D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3595" y="4660628"/>
            <a:ext cx="5364480" cy="15240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E170CEE-ABEA-44A3-BED4-C68F1BBD8E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0683" y="4660628"/>
            <a:ext cx="5364480" cy="15240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1E05C4D-562D-449D-A24C-2BE8DC75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ne Title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A34832D-7600-4AAF-AEF8-801FE0BD5A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192" y="-3677"/>
            <a:ext cx="12216384" cy="686535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D60366E-68A9-4A08-9BE3-1F318FD491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7783" y="3963447"/>
            <a:ext cx="6903720" cy="1291461"/>
          </a:xfrm>
        </p:spPr>
        <p:txBody>
          <a:bodyPr lIns="137160">
            <a:normAutofit/>
          </a:bodyPr>
          <a:lstStyle>
            <a:lvl1pPr marL="0" indent="0" algn="r">
              <a:buNone/>
              <a:defRPr sz="20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Presenter Name  l  Presenter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F9B193-EE68-43F9-8BDF-7107A5F8BE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27783" y="871052"/>
            <a:ext cx="6903720" cy="2011680"/>
          </a:xfrm>
        </p:spPr>
        <p:txBody>
          <a:bodyPr lIns="137160">
            <a:normAutofit/>
          </a:bodyPr>
          <a:lstStyle>
            <a:lvl1pPr algn="r">
              <a:defRPr sz="44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45C00855-1A0A-458A-A7EE-3C94B25DDA2E}"/>
              </a:ext>
            </a:extLst>
          </p:cNvPr>
          <p:cNvSpPr txBox="1">
            <a:spLocks/>
          </p:cNvSpPr>
          <p:nvPr/>
        </p:nvSpPr>
        <p:spPr>
          <a:xfrm>
            <a:off x="9422675" y="6458963"/>
            <a:ext cx="221728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A2322E85-552B-44DF-9F79-9B4A4665BB0A}"/>
              </a:ext>
            </a:extLst>
          </p:cNvPr>
          <p:cNvSpPr txBox="1">
            <a:spLocks/>
          </p:cNvSpPr>
          <p:nvPr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0050DCFC-67A0-4D08-8276-2562112F84A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2045" y="5668280"/>
            <a:ext cx="2217280" cy="8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107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3595" y="1753508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4388728" y="1753508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7" name="Picture Placeholder 2"/>
          <p:cNvSpPr>
            <a:spLocks noGrp="1"/>
          </p:cNvSpPr>
          <p:nvPr>
            <p:ph type="pic" idx="15"/>
          </p:nvPr>
        </p:nvSpPr>
        <p:spPr>
          <a:xfrm>
            <a:off x="8213863" y="1753508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B11DE16-1C9B-4EA2-A8FB-D58C9402E3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63595" y="4363807"/>
            <a:ext cx="3377184" cy="18288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395B1FD-2773-4FFA-90A2-8793CA61C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88728" y="4363805"/>
            <a:ext cx="3377184" cy="18288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18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6BA450-3D89-422E-959A-2A80257D18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13863" y="4363805"/>
            <a:ext cx="3377184" cy="18288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18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B4AFAE50-07D6-475D-AB11-4831C163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664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563593" y="1910944"/>
            <a:ext cx="3377184" cy="4267200"/>
          </a:xfrm>
        </p:spPr>
        <p:txBody>
          <a:bodyPr lIns="137160">
            <a:normAutofit/>
          </a:bodyPr>
          <a:lstStyle>
            <a:lvl1pPr marL="121917" indent="-121917">
              <a:spcBef>
                <a:spcPts val="800"/>
              </a:spcBef>
              <a:buSzPct val="25000"/>
              <a:buFont typeface="Calibri" pitchFamily="34" charset="0"/>
              <a:buChar char=" "/>
              <a:defRPr lang="en-US" sz="2000" kern="120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55885" indent="-36575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sz="1867"/>
            </a:lvl2pPr>
            <a:lvl3pPr marL="1147205" indent="-364058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sz="1600"/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marL="342900" lvl="0" indent="-342900" algn="l" defTabSz="121917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▶"/>
            </a:pPr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7945FAC-C6EA-41B2-B78F-22450C5E3DDA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83915" y="1910944"/>
            <a:ext cx="3377184" cy="4267200"/>
          </a:xfrm>
        </p:spPr>
        <p:txBody>
          <a:bodyPr lIns="137160">
            <a:normAutofit/>
          </a:bodyPr>
          <a:lstStyle>
            <a:lvl1pPr marL="121917" indent="-121917">
              <a:spcBef>
                <a:spcPts val="800"/>
              </a:spcBef>
              <a:buSzPct val="25000"/>
              <a:buFont typeface="Calibri" pitchFamily="34" charset="0"/>
              <a:buChar char=" "/>
              <a:defRPr lang="en-US" sz="2000" kern="120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71125" indent="-38099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lang="en-US" sz="1867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341086" indent="-36575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marL="342900" lvl="0" indent="-342900" algn="l" defTabSz="121917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▶"/>
            </a:pPr>
            <a:r>
              <a:rPr lang="en-US"/>
              <a:t>Click to edit text styles</a:t>
            </a:r>
          </a:p>
          <a:p>
            <a:pPr marL="755885" lvl="1" indent="-365751" algn="l" defTabSz="121917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/>
              <a:t>Second level</a:t>
            </a:r>
          </a:p>
          <a:p>
            <a:pPr marL="1147205" lvl="2" indent="-364058" algn="l" defTabSz="121917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8480CE-E49B-47A1-A5AA-412EAC9A3CFB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204238" y="1910944"/>
            <a:ext cx="3377184" cy="4267200"/>
          </a:xfrm>
        </p:spPr>
        <p:txBody>
          <a:bodyPr lIns="137160">
            <a:normAutofit/>
          </a:bodyPr>
          <a:lstStyle>
            <a:lvl1pPr marL="342900" indent="-342900">
              <a:spcBef>
                <a:spcPts val="800"/>
              </a:spcBef>
              <a:buSzPct val="75000"/>
              <a:buFont typeface="Segoe UI Symbol" panose="020B0502040204020203" pitchFamily="34" charset="0"/>
              <a:buChar char="▶"/>
              <a:defRPr sz="2000" baseline="0">
                <a:latin typeface="+mn-lt"/>
              </a:defRPr>
            </a:lvl1pPr>
            <a:lvl2pPr marL="771125" indent="-380990">
              <a:spcBef>
                <a:spcPts val="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▷"/>
              <a:defRPr lang="en-US" sz="1867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341086" indent="-365751">
              <a:spcBef>
                <a:spcPts val="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⨠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lvl="0"/>
            <a:r>
              <a:rPr lang="en-US"/>
              <a:t>Click to edit text styles</a:t>
            </a:r>
          </a:p>
          <a:p>
            <a:pPr marL="755885" lvl="1" indent="-365751" algn="l" defTabSz="121917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/>
              <a:t>Second level</a:t>
            </a:r>
          </a:p>
          <a:p>
            <a:pPr marL="1147205" lvl="2" indent="-364058" algn="l" defTabSz="121917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/>
              <a:t>Third level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BF51C46C-825A-48E4-9F4B-2817A8251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24" y="1324411"/>
            <a:ext cx="11021568" cy="6635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CF5972C-3D7A-479C-8CCA-EDCB8463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621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3595" y="1608488"/>
            <a:ext cx="3967333" cy="4572019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5FC8A0-D9E9-4789-8946-B9CE03915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38451" y="1608488"/>
            <a:ext cx="6851904" cy="4572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A7B19A5-0D51-46E1-B3F1-FD0EDA80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821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CC3811F-B509-4FB4-B0B5-8CA7A14ACA5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563595" y="1864107"/>
            <a:ext cx="6939384" cy="4060761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CB03E00-6FAB-4B6D-9F06-D391FB554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9125" y="1864106"/>
            <a:ext cx="3653276" cy="4060763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95807" indent="0">
              <a:buFontTx/>
              <a:buNone/>
              <a:defRPr/>
            </a:lvl2pPr>
            <a:lvl3pPr marL="776798" indent="0">
              <a:buFontTx/>
              <a:buNone/>
              <a:defRPr/>
            </a:lvl3pPr>
            <a:lvl4pPr marL="1231361" indent="0">
              <a:buFontTx/>
              <a:buNone/>
              <a:defRPr/>
            </a:lvl4pPr>
            <a:lvl5pPr marL="1447764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752BD2-4D22-4E2A-8E84-2C3B53C0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4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741482" y="1000415"/>
            <a:ext cx="5840919" cy="3048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323848" y="4547288"/>
            <a:ext cx="4258552" cy="1727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1" y="253997"/>
            <a:ext cx="5348817" cy="612038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97364" indent="0" algn="ctr">
              <a:buClr>
                <a:schemeClr val="accent1"/>
              </a:buClr>
              <a:buFontTx/>
              <a:buNone/>
              <a:defRPr sz="32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135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841771" y="1003029"/>
            <a:ext cx="8534400" cy="305403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949006" y="4260261"/>
            <a:ext cx="4427165" cy="1727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583510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629C59-6378-444D-B656-3B5C0A3CD5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12203436" cy="685799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580BCDC-E408-4675-B982-51B69C120802}"/>
              </a:ext>
            </a:extLst>
          </p:cNvPr>
          <p:cNvSpPr/>
          <p:nvPr/>
        </p:nvSpPr>
        <p:spPr>
          <a:xfrm>
            <a:off x="8293161" y="5562246"/>
            <a:ext cx="3910276" cy="731520"/>
          </a:xfrm>
          <a:prstGeom prst="rect">
            <a:avLst/>
          </a:prstGeom>
          <a:gradFill>
            <a:gsLst>
              <a:gs pos="100000">
                <a:srgbClr val="0A64DC">
                  <a:alpha val="71765"/>
                </a:srgbClr>
              </a:gs>
              <a:gs pos="57146">
                <a:srgbClr val="23B7DC">
                  <a:alpha val="83000"/>
                </a:srgbClr>
              </a:gs>
              <a:gs pos="30000">
                <a:srgbClr val="168DCE">
                  <a:alpha val="67000"/>
                </a:srgbClr>
              </a:gs>
              <a:gs pos="80000">
                <a:srgbClr val="1585D9">
                  <a:alpha val="87843"/>
                </a:srgbClr>
              </a:gs>
              <a:gs pos="54000">
                <a:srgbClr val="25BDDB">
                  <a:alpha val="83000"/>
                </a:srgbClr>
              </a:gs>
              <a:gs pos="0">
                <a:srgbClr val="0045BB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213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0C8068-8FDD-43C4-B0F2-AFAA8487B7D5}"/>
              </a:ext>
            </a:extLst>
          </p:cNvPr>
          <p:cNvSpPr txBox="1"/>
          <p:nvPr/>
        </p:nvSpPr>
        <p:spPr>
          <a:xfrm>
            <a:off x="8857180" y="5562247"/>
            <a:ext cx="290839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1400" b="0" u="none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D60B1D-2DFD-4DD3-9CFA-E4E5F29EF60E}"/>
              </a:ext>
            </a:extLst>
          </p:cNvPr>
          <p:cNvCxnSpPr>
            <a:cxnSpLocks/>
          </p:cNvCxnSpPr>
          <p:nvPr/>
        </p:nvCxnSpPr>
        <p:spPr>
          <a:xfrm>
            <a:off x="8182558" y="5900801"/>
            <a:ext cx="4020749" cy="0"/>
          </a:xfrm>
          <a:prstGeom prst="line">
            <a:avLst/>
          </a:prstGeom>
          <a:ln w="9525">
            <a:gradFill>
              <a:gsLst>
                <a:gs pos="100000">
                  <a:schemeClr val="bg1"/>
                </a:gs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B213014-4F24-4C5D-80D3-3C60A5A5B5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8800" y="4009182"/>
            <a:ext cx="5939411" cy="140898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4ACDB1F-E9CF-44C1-90C4-2DA5700475C8}"/>
              </a:ext>
            </a:extLst>
          </p:cNvPr>
          <p:cNvSpPr txBox="1">
            <a:spLocks/>
          </p:cNvSpPr>
          <p:nvPr/>
        </p:nvSpPr>
        <p:spPr>
          <a:xfrm>
            <a:off x="462185" y="6458963"/>
            <a:ext cx="5663551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4E35BE-C022-49B1-BDD0-663D131A1426}"/>
              </a:ext>
            </a:extLst>
          </p:cNvPr>
          <p:cNvSpPr txBox="1"/>
          <p:nvPr/>
        </p:nvSpPr>
        <p:spPr>
          <a:xfrm>
            <a:off x="571119" y="3129174"/>
            <a:ext cx="5974080" cy="830997"/>
          </a:xfrm>
          <a:prstGeom prst="rect">
            <a:avLst/>
          </a:prstGeom>
          <a:noFill/>
        </p:spPr>
        <p:txBody>
          <a:bodyPr wrap="square" lIns="137160" rIns="137160" rtlCol="0">
            <a:spAutoFit/>
          </a:bodyPr>
          <a:lstStyle/>
          <a:p>
            <a:pPr marL="0" indent="0" algn="l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48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905059A6-E4A3-45E0-9028-4148080077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425" y="716753"/>
            <a:ext cx="3263346" cy="1280160"/>
          </a:xfrm>
          <a:prstGeom prst="rect">
            <a:avLst/>
          </a:prstGeom>
        </p:spPr>
      </p:pic>
      <p:pic>
        <p:nvPicPr>
          <p:cNvPr id="20" name="Picture 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9303031-B370-406D-BFCF-1CBFA084A7B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4379" y="5915916"/>
            <a:ext cx="1835303" cy="357884"/>
          </a:xfrm>
          <a:prstGeom prst="rect">
            <a:avLst/>
          </a:prstGeom>
          <a:ln>
            <a:noFill/>
          </a:ln>
        </p:spPr>
      </p:pic>
      <p:sp>
        <p:nvSpPr>
          <p:cNvPr id="22" name="Rectangle 21">
            <a:hlinkClick r:id="rId5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E057A7B-6004-48E4-A3A1-03F852C02314}"/>
              </a:ext>
            </a:extLst>
          </p:cNvPr>
          <p:cNvSpPr/>
          <p:nvPr/>
        </p:nvSpPr>
        <p:spPr>
          <a:xfrm>
            <a:off x="9833152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hlinkClick r:id="rId6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AD76C90F-8F0B-44E5-90F8-1A8685D090E0}"/>
              </a:ext>
            </a:extLst>
          </p:cNvPr>
          <p:cNvSpPr/>
          <p:nvPr/>
        </p:nvSpPr>
        <p:spPr>
          <a:xfrm>
            <a:off x="10150629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hlinkClick r:id="rId7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8A5BBCF-453E-41F2-8F49-CA55E0B1C733}"/>
              </a:ext>
            </a:extLst>
          </p:cNvPr>
          <p:cNvSpPr/>
          <p:nvPr/>
        </p:nvSpPr>
        <p:spPr>
          <a:xfrm>
            <a:off x="10468106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hlinkClick r:id="rId8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B00F4D5-9E12-4FE9-A2FC-E7791698B928}"/>
              </a:ext>
            </a:extLst>
          </p:cNvPr>
          <p:cNvSpPr/>
          <p:nvPr/>
        </p:nvSpPr>
        <p:spPr>
          <a:xfrm>
            <a:off x="10770062" y="5972254"/>
            <a:ext cx="321020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hlinkClick r:id="rId9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A78F522-41FF-4E30-9E09-92375496A172}"/>
              </a:ext>
            </a:extLst>
          </p:cNvPr>
          <p:cNvSpPr/>
          <p:nvPr/>
        </p:nvSpPr>
        <p:spPr>
          <a:xfrm>
            <a:off x="11122601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hlinkClick r:id="rId1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AB327B8-762D-4CB8-81A8-F7C43B97D81D}"/>
              </a:ext>
            </a:extLst>
          </p:cNvPr>
          <p:cNvSpPr/>
          <p:nvPr/>
        </p:nvSpPr>
        <p:spPr>
          <a:xfrm>
            <a:off x="11431809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6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 - Thank You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629C59-6378-444D-B656-3B5C0A3CD5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12203436" cy="68579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A76C9FC-746B-4003-80E2-4961DCD42EA2}"/>
              </a:ext>
            </a:extLst>
          </p:cNvPr>
          <p:cNvSpPr/>
          <p:nvPr/>
        </p:nvSpPr>
        <p:spPr>
          <a:xfrm>
            <a:off x="8293161" y="5562246"/>
            <a:ext cx="3910276" cy="731520"/>
          </a:xfrm>
          <a:prstGeom prst="rect">
            <a:avLst/>
          </a:prstGeom>
          <a:gradFill>
            <a:gsLst>
              <a:gs pos="100000">
                <a:srgbClr val="0A64DC">
                  <a:alpha val="71765"/>
                </a:srgbClr>
              </a:gs>
              <a:gs pos="57146">
                <a:srgbClr val="23B7DC">
                  <a:alpha val="83000"/>
                </a:srgbClr>
              </a:gs>
              <a:gs pos="30000">
                <a:srgbClr val="168DCE">
                  <a:alpha val="67000"/>
                </a:srgbClr>
              </a:gs>
              <a:gs pos="80000">
                <a:srgbClr val="1585D9">
                  <a:alpha val="87843"/>
                </a:srgbClr>
              </a:gs>
              <a:gs pos="54000">
                <a:srgbClr val="25BDDB">
                  <a:alpha val="83000"/>
                </a:srgbClr>
              </a:gs>
              <a:gs pos="0">
                <a:srgbClr val="0045BB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213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1585130-1DCE-47E7-9B8C-9D68662D9F38}"/>
              </a:ext>
            </a:extLst>
          </p:cNvPr>
          <p:cNvSpPr txBox="1">
            <a:spLocks/>
          </p:cNvSpPr>
          <p:nvPr/>
        </p:nvSpPr>
        <p:spPr>
          <a:xfrm>
            <a:off x="462185" y="6458963"/>
            <a:ext cx="5663551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96089C-A11E-479D-B07B-236E146C280B}"/>
              </a:ext>
            </a:extLst>
          </p:cNvPr>
          <p:cNvSpPr txBox="1"/>
          <p:nvPr/>
        </p:nvSpPr>
        <p:spPr>
          <a:xfrm>
            <a:off x="571119" y="3129174"/>
            <a:ext cx="5974080" cy="830997"/>
          </a:xfrm>
          <a:prstGeom prst="rect">
            <a:avLst/>
          </a:prstGeom>
          <a:noFill/>
        </p:spPr>
        <p:txBody>
          <a:bodyPr wrap="square" lIns="137160" rIns="137160" rtlCol="0">
            <a:spAutoFit/>
          </a:bodyPr>
          <a:lstStyle/>
          <a:p>
            <a:pPr marL="0" indent="0" algn="l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48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D810A0-19A7-4937-AE28-F40361DD0CF4}"/>
              </a:ext>
            </a:extLst>
          </p:cNvPr>
          <p:cNvCxnSpPr>
            <a:cxnSpLocks/>
          </p:cNvCxnSpPr>
          <p:nvPr/>
        </p:nvCxnSpPr>
        <p:spPr>
          <a:xfrm>
            <a:off x="8182558" y="5900801"/>
            <a:ext cx="4020749" cy="0"/>
          </a:xfrm>
          <a:prstGeom prst="line">
            <a:avLst/>
          </a:prstGeom>
          <a:ln w="9525">
            <a:gradFill>
              <a:gsLst>
                <a:gs pos="100000">
                  <a:schemeClr val="bg1"/>
                </a:gs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8D7C629-94C3-4202-B17A-79C3575D5E53}"/>
              </a:ext>
            </a:extLst>
          </p:cNvPr>
          <p:cNvSpPr txBox="1"/>
          <p:nvPr/>
        </p:nvSpPr>
        <p:spPr>
          <a:xfrm>
            <a:off x="8857180" y="5562247"/>
            <a:ext cx="290839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1400" b="0" u="none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</a:t>
            </a:r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8E40453A-5709-4758-A71A-4464887B321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425" y="716753"/>
            <a:ext cx="3263346" cy="1280160"/>
          </a:xfrm>
          <a:prstGeom prst="rect">
            <a:avLst/>
          </a:prstGeom>
        </p:spPr>
      </p:pic>
      <p:pic>
        <p:nvPicPr>
          <p:cNvPr id="18" name="Picture 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6AD8336-AA6A-466C-BB1B-AC12BDDA69F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4379" y="5915916"/>
            <a:ext cx="1835303" cy="357884"/>
          </a:xfrm>
          <a:prstGeom prst="rect">
            <a:avLst/>
          </a:prstGeom>
          <a:ln>
            <a:noFill/>
          </a:ln>
        </p:spPr>
      </p:pic>
      <p:sp>
        <p:nvSpPr>
          <p:cNvPr id="19" name="Rectangle 18">
            <a:hlinkClick r:id="rId5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80D5A2F-CA34-4DE9-87C4-25AD1F4276FA}"/>
              </a:ext>
            </a:extLst>
          </p:cNvPr>
          <p:cNvSpPr/>
          <p:nvPr/>
        </p:nvSpPr>
        <p:spPr>
          <a:xfrm>
            <a:off x="9833152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hlinkClick r:id="rId6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7E1082D-0CAE-46CA-9024-667B5E9BD682}"/>
              </a:ext>
            </a:extLst>
          </p:cNvPr>
          <p:cNvSpPr/>
          <p:nvPr/>
        </p:nvSpPr>
        <p:spPr>
          <a:xfrm>
            <a:off x="10150629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hlinkClick r:id="rId7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B8F002E6-3A64-4457-A2E5-206607C7513E}"/>
              </a:ext>
            </a:extLst>
          </p:cNvPr>
          <p:cNvSpPr/>
          <p:nvPr/>
        </p:nvSpPr>
        <p:spPr>
          <a:xfrm>
            <a:off x="10468106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hlinkClick r:id="rId8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91886821-907B-4639-AC84-A27BC672463A}"/>
              </a:ext>
            </a:extLst>
          </p:cNvPr>
          <p:cNvSpPr/>
          <p:nvPr/>
        </p:nvSpPr>
        <p:spPr>
          <a:xfrm>
            <a:off x="10770062" y="5972254"/>
            <a:ext cx="321020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hlinkClick r:id="rId9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DB355E98-377F-4B10-97E6-B27F4B0A8EAB}"/>
              </a:ext>
            </a:extLst>
          </p:cNvPr>
          <p:cNvSpPr/>
          <p:nvPr/>
        </p:nvSpPr>
        <p:spPr>
          <a:xfrm>
            <a:off x="11122601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hlinkClick r:id="rId1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021D2C1-B74D-40FF-AC2B-78C4C9FA499B}"/>
              </a:ext>
            </a:extLst>
          </p:cNvPr>
          <p:cNvSpPr/>
          <p:nvPr/>
        </p:nvSpPr>
        <p:spPr>
          <a:xfrm>
            <a:off x="11431809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0492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629C59-6378-444D-B656-3B5C0A3CD5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12203436" cy="685799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580BCDC-E408-4675-B982-51B69C120802}"/>
              </a:ext>
            </a:extLst>
          </p:cNvPr>
          <p:cNvSpPr/>
          <p:nvPr/>
        </p:nvSpPr>
        <p:spPr>
          <a:xfrm>
            <a:off x="8293161" y="5562246"/>
            <a:ext cx="3910276" cy="731520"/>
          </a:xfrm>
          <a:prstGeom prst="rect">
            <a:avLst/>
          </a:prstGeom>
          <a:gradFill>
            <a:gsLst>
              <a:gs pos="100000">
                <a:srgbClr val="0A64DC">
                  <a:alpha val="71765"/>
                </a:srgbClr>
              </a:gs>
              <a:gs pos="57146">
                <a:srgbClr val="23B7DC">
                  <a:alpha val="83000"/>
                </a:srgbClr>
              </a:gs>
              <a:gs pos="30000">
                <a:srgbClr val="168DCE">
                  <a:alpha val="67000"/>
                </a:srgbClr>
              </a:gs>
              <a:gs pos="80000">
                <a:srgbClr val="1585D9">
                  <a:alpha val="87843"/>
                </a:srgbClr>
              </a:gs>
              <a:gs pos="54000">
                <a:srgbClr val="25BDDB">
                  <a:alpha val="83000"/>
                </a:srgbClr>
              </a:gs>
              <a:gs pos="0">
                <a:srgbClr val="0045BB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213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0C8068-8FDD-43C4-B0F2-AFAA8487B7D5}"/>
              </a:ext>
            </a:extLst>
          </p:cNvPr>
          <p:cNvSpPr txBox="1"/>
          <p:nvPr/>
        </p:nvSpPr>
        <p:spPr>
          <a:xfrm>
            <a:off x="8857180" y="5562247"/>
            <a:ext cx="290839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1400" b="0" u="none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D60B1D-2DFD-4DD3-9CFA-E4E5F29EF60E}"/>
              </a:ext>
            </a:extLst>
          </p:cNvPr>
          <p:cNvCxnSpPr>
            <a:cxnSpLocks/>
          </p:cNvCxnSpPr>
          <p:nvPr/>
        </p:nvCxnSpPr>
        <p:spPr>
          <a:xfrm>
            <a:off x="8182558" y="5900801"/>
            <a:ext cx="4020749" cy="0"/>
          </a:xfrm>
          <a:prstGeom prst="line">
            <a:avLst/>
          </a:prstGeom>
          <a:ln w="9525">
            <a:gradFill>
              <a:gsLst>
                <a:gs pos="100000">
                  <a:schemeClr val="bg1"/>
                </a:gs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B213014-4F24-4C5D-80D3-3C60A5A5B5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8800" y="4009182"/>
            <a:ext cx="5939411" cy="140898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4ACDB1F-E9CF-44C1-90C4-2DA5700475C8}"/>
              </a:ext>
            </a:extLst>
          </p:cNvPr>
          <p:cNvSpPr txBox="1">
            <a:spLocks/>
          </p:cNvSpPr>
          <p:nvPr/>
        </p:nvSpPr>
        <p:spPr>
          <a:xfrm>
            <a:off x="462185" y="6458963"/>
            <a:ext cx="5663551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4E35BE-C022-49B1-BDD0-663D131A1426}"/>
              </a:ext>
            </a:extLst>
          </p:cNvPr>
          <p:cNvSpPr txBox="1"/>
          <p:nvPr/>
        </p:nvSpPr>
        <p:spPr>
          <a:xfrm>
            <a:off x="571119" y="3129174"/>
            <a:ext cx="5974080" cy="830997"/>
          </a:xfrm>
          <a:prstGeom prst="rect">
            <a:avLst/>
          </a:prstGeom>
          <a:noFill/>
        </p:spPr>
        <p:txBody>
          <a:bodyPr wrap="square" lIns="137160" rIns="137160" rtlCol="0">
            <a:spAutoFit/>
          </a:bodyPr>
          <a:lstStyle/>
          <a:p>
            <a:pPr marL="0" indent="0" algn="l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48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905059A6-E4A3-45E0-9028-4148080077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425" y="716753"/>
            <a:ext cx="3263346" cy="1280160"/>
          </a:xfrm>
          <a:prstGeom prst="rect">
            <a:avLst/>
          </a:prstGeom>
        </p:spPr>
      </p:pic>
      <p:pic>
        <p:nvPicPr>
          <p:cNvPr id="20" name="Picture 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9303031-B370-406D-BFCF-1CBFA084A7B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4379" y="5915916"/>
            <a:ext cx="1835303" cy="357884"/>
          </a:xfrm>
          <a:prstGeom prst="rect">
            <a:avLst/>
          </a:prstGeom>
          <a:ln>
            <a:noFill/>
          </a:ln>
        </p:spPr>
      </p:pic>
      <p:sp>
        <p:nvSpPr>
          <p:cNvPr id="22" name="Rectangle 21">
            <a:hlinkClick r:id="rId5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E057A7B-6004-48E4-A3A1-03F852C02314}"/>
              </a:ext>
            </a:extLst>
          </p:cNvPr>
          <p:cNvSpPr/>
          <p:nvPr/>
        </p:nvSpPr>
        <p:spPr>
          <a:xfrm>
            <a:off x="9833152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hlinkClick r:id="rId6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AD76C90F-8F0B-44E5-90F8-1A8685D090E0}"/>
              </a:ext>
            </a:extLst>
          </p:cNvPr>
          <p:cNvSpPr/>
          <p:nvPr/>
        </p:nvSpPr>
        <p:spPr>
          <a:xfrm>
            <a:off x="10150629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hlinkClick r:id="rId7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8A5BBCF-453E-41F2-8F49-CA55E0B1C733}"/>
              </a:ext>
            </a:extLst>
          </p:cNvPr>
          <p:cNvSpPr/>
          <p:nvPr/>
        </p:nvSpPr>
        <p:spPr>
          <a:xfrm>
            <a:off x="10468106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hlinkClick r:id="rId8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B00F4D5-9E12-4FE9-A2FC-E7791698B928}"/>
              </a:ext>
            </a:extLst>
          </p:cNvPr>
          <p:cNvSpPr/>
          <p:nvPr/>
        </p:nvSpPr>
        <p:spPr>
          <a:xfrm>
            <a:off x="10770062" y="5972254"/>
            <a:ext cx="321020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hlinkClick r:id="rId9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A78F522-41FF-4E30-9E09-92375496A172}"/>
              </a:ext>
            </a:extLst>
          </p:cNvPr>
          <p:cNvSpPr/>
          <p:nvPr/>
        </p:nvSpPr>
        <p:spPr>
          <a:xfrm>
            <a:off x="11122601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hlinkClick r:id="rId1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AB327B8-762D-4CB8-81A8-F7C43B97D81D}"/>
              </a:ext>
            </a:extLst>
          </p:cNvPr>
          <p:cNvSpPr/>
          <p:nvPr/>
        </p:nvSpPr>
        <p:spPr>
          <a:xfrm>
            <a:off x="11431809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9208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slide - Thank You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629C59-6378-444D-B656-3B5C0A3CD5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12203436" cy="68579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A76C9FC-746B-4003-80E2-4961DCD42EA2}"/>
              </a:ext>
            </a:extLst>
          </p:cNvPr>
          <p:cNvSpPr/>
          <p:nvPr/>
        </p:nvSpPr>
        <p:spPr>
          <a:xfrm>
            <a:off x="8293161" y="5562246"/>
            <a:ext cx="3910276" cy="731520"/>
          </a:xfrm>
          <a:prstGeom prst="rect">
            <a:avLst/>
          </a:prstGeom>
          <a:gradFill>
            <a:gsLst>
              <a:gs pos="100000">
                <a:srgbClr val="0A64DC">
                  <a:alpha val="71765"/>
                </a:srgbClr>
              </a:gs>
              <a:gs pos="57146">
                <a:srgbClr val="23B7DC">
                  <a:alpha val="83000"/>
                </a:srgbClr>
              </a:gs>
              <a:gs pos="30000">
                <a:srgbClr val="168DCE">
                  <a:alpha val="67000"/>
                </a:srgbClr>
              </a:gs>
              <a:gs pos="80000">
                <a:srgbClr val="1585D9">
                  <a:alpha val="87843"/>
                </a:srgbClr>
              </a:gs>
              <a:gs pos="54000">
                <a:srgbClr val="25BDDB">
                  <a:alpha val="83000"/>
                </a:srgbClr>
              </a:gs>
              <a:gs pos="0">
                <a:srgbClr val="0045BB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213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1585130-1DCE-47E7-9B8C-9D68662D9F38}"/>
              </a:ext>
            </a:extLst>
          </p:cNvPr>
          <p:cNvSpPr txBox="1">
            <a:spLocks/>
          </p:cNvSpPr>
          <p:nvPr/>
        </p:nvSpPr>
        <p:spPr>
          <a:xfrm>
            <a:off x="462185" y="6458963"/>
            <a:ext cx="5663551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96089C-A11E-479D-B07B-236E146C280B}"/>
              </a:ext>
            </a:extLst>
          </p:cNvPr>
          <p:cNvSpPr txBox="1"/>
          <p:nvPr/>
        </p:nvSpPr>
        <p:spPr>
          <a:xfrm>
            <a:off x="571119" y="3129174"/>
            <a:ext cx="5974080" cy="830997"/>
          </a:xfrm>
          <a:prstGeom prst="rect">
            <a:avLst/>
          </a:prstGeom>
          <a:noFill/>
        </p:spPr>
        <p:txBody>
          <a:bodyPr wrap="square" lIns="137160" rIns="137160" rtlCol="0">
            <a:spAutoFit/>
          </a:bodyPr>
          <a:lstStyle/>
          <a:p>
            <a:pPr marL="0" indent="0" algn="l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48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D810A0-19A7-4937-AE28-F40361DD0CF4}"/>
              </a:ext>
            </a:extLst>
          </p:cNvPr>
          <p:cNvCxnSpPr>
            <a:cxnSpLocks/>
          </p:cNvCxnSpPr>
          <p:nvPr/>
        </p:nvCxnSpPr>
        <p:spPr>
          <a:xfrm>
            <a:off x="8182558" y="5900801"/>
            <a:ext cx="4020749" cy="0"/>
          </a:xfrm>
          <a:prstGeom prst="line">
            <a:avLst/>
          </a:prstGeom>
          <a:ln w="9525">
            <a:gradFill>
              <a:gsLst>
                <a:gs pos="100000">
                  <a:schemeClr val="bg1"/>
                </a:gs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8D7C629-94C3-4202-B17A-79C3575D5E53}"/>
              </a:ext>
            </a:extLst>
          </p:cNvPr>
          <p:cNvSpPr txBox="1"/>
          <p:nvPr/>
        </p:nvSpPr>
        <p:spPr>
          <a:xfrm>
            <a:off x="8857180" y="5562247"/>
            <a:ext cx="290839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1400" b="0" u="none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</a:t>
            </a:r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8E40453A-5709-4758-A71A-4464887B321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425" y="716753"/>
            <a:ext cx="3263346" cy="1280160"/>
          </a:xfrm>
          <a:prstGeom prst="rect">
            <a:avLst/>
          </a:prstGeom>
        </p:spPr>
      </p:pic>
      <p:pic>
        <p:nvPicPr>
          <p:cNvPr id="18" name="Picture 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6AD8336-AA6A-466C-BB1B-AC12BDDA69F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4379" y="5915916"/>
            <a:ext cx="1835303" cy="357884"/>
          </a:xfrm>
          <a:prstGeom prst="rect">
            <a:avLst/>
          </a:prstGeom>
          <a:ln>
            <a:noFill/>
          </a:ln>
        </p:spPr>
      </p:pic>
      <p:sp>
        <p:nvSpPr>
          <p:cNvPr id="19" name="Rectangle 18">
            <a:hlinkClick r:id="rId5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80D5A2F-CA34-4DE9-87C4-25AD1F4276FA}"/>
              </a:ext>
            </a:extLst>
          </p:cNvPr>
          <p:cNvSpPr/>
          <p:nvPr/>
        </p:nvSpPr>
        <p:spPr>
          <a:xfrm>
            <a:off x="9833152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hlinkClick r:id="rId6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7E1082D-0CAE-46CA-9024-667B5E9BD682}"/>
              </a:ext>
            </a:extLst>
          </p:cNvPr>
          <p:cNvSpPr/>
          <p:nvPr/>
        </p:nvSpPr>
        <p:spPr>
          <a:xfrm>
            <a:off x="10150629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hlinkClick r:id="rId7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B8F002E6-3A64-4457-A2E5-206607C7513E}"/>
              </a:ext>
            </a:extLst>
          </p:cNvPr>
          <p:cNvSpPr/>
          <p:nvPr/>
        </p:nvSpPr>
        <p:spPr>
          <a:xfrm>
            <a:off x="10468106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hlinkClick r:id="rId8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91886821-907B-4639-AC84-A27BC672463A}"/>
              </a:ext>
            </a:extLst>
          </p:cNvPr>
          <p:cNvSpPr/>
          <p:nvPr/>
        </p:nvSpPr>
        <p:spPr>
          <a:xfrm>
            <a:off x="10770062" y="5972254"/>
            <a:ext cx="321020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hlinkClick r:id="rId9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DB355E98-377F-4B10-97E6-B27F4B0A8EAB}"/>
              </a:ext>
            </a:extLst>
          </p:cNvPr>
          <p:cNvSpPr/>
          <p:nvPr/>
        </p:nvSpPr>
        <p:spPr>
          <a:xfrm>
            <a:off x="11122601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hlinkClick r:id="rId1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021D2C1-B74D-40FF-AC2B-78C4C9FA499B}"/>
              </a:ext>
            </a:extLst>
          </p:cNvPr>
          <p:cNvSpPr/>
          <p:nvPr/>
        </p:nvSpPr>
        <p:spPr>
          <a:xfrm>
            <a:off x="11431809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01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0B9CE7-EAA0-45BC-B75F-34444E234F9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023" y="-9143"/>
            <a:ext cx="12220047" cy="6876287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D59581C-22B6-4232-A54C-F09939215E74}"/>
              </a:ext>
            </a:extLst>
          </p:cNvPr>
          <p:cNvSpPr txBox="1">
            <a:spLocks/>
          </p:cNvSpPr>
          <p:nvPr/>
        </p:nvSpPr>
        <p:spPr>
          <a:xfrm>
            <a:off x="9196253" y="6458963"/>
            <a:ext cx="244370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F872275-983D-43CE-81B2-82AE48BD87E9}"/>
              </a:ext>
            </a:extLst>
          </p:cNvPr>
          <p:cNvSpPr txBox="1">
            <a:spLocks/>
          </p:cNvSpPr>
          <p:nvPr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74E2AF5-2482-4EF8-9D59-23452EA757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9054" y="716753"/>
            <a:ext cx="3263346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453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629C59-6378-444D-B656-3B5C0A3CD5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12203436" cy="685799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580BCDC-E408-4675-B982-51B69C120802}"/>
              </a:ext>
            </a:extLst>
          </p:cNvPr>
          <p:cNvSpPr/>
          <p:nvPr/>
        </p:nvSpPr>
        <p:spPr>
          <a:xfrm>
            <a:off x="8293161" y="5562246"/>
            <a:ext cx="3910276" cy="731520"/>
          </a:xfrm>
          <a:prstGeom prst="rect">
            <a:avLst/>
          </a:prstGeom>
          <a:gradFill>
            <a:gsLst>
              <a:gs pos="100000">
                <a:srgbClr val="0A64DC">
                  <a:alpha val="71765"/>
                </a:srgbClr>
              </a:gs>
              <a:gs pos="57146">
                <a:srgbClr val="23B7DC">
                  <a:alpha val="83000"/>
                </a:srgbClr>
              </a:gs>
              <a:gs pos="30000">
                <a:srgbClr val="168DCE">
                  <a:alpha val="67000"/>
                </a:srgbClr>
              </a:gs>
              <a:gs pos="80000">
                <a:srgbClr val="1585D9">
                  <a:alpha val="87843"/>
                </a:srgbClr>
              </a:gs>
              <a:gs pos="54000">
                <a:srgbClr val="25BDDB">
                  <a:alpha val="83000"/>
                </a:srgbClr>
              </a:gs>
              <a:gs pos="0">
                <a:srgbClr val="0045BB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213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0C8068-8FDD-43C4-B0F2-AFAA8487B7D5}"/>
              </a:ext>
            </a:extLst>
          </p:cNvPr>
          <p:cNvSpPr txBox="1"/>
          <p:nvPr/>
        </p:nvSpPr>
        <p:spPr>
          <a:xfrm>
            <a:off x="8857180" y="5562247"/>
            <a:ext cx="290839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1400" b="0" u="none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D60B1D-2DFD-4DD3-9CFA-E4E5F29EF60E}"/>
              </a:ext>
            </a:extLst>
          </p:cNvPr>
          <p:cNvCxnSpPr>
            <a:cxnSpLocks/>
          </p:cNvCxnSpPr>
          <p:nvPr/>
        </p:nvCxnSpPr>
        <p:spPr>
          <a:xfrm>
            <a:off x="8182558" y="5900801"/>
            <a:ext cx="4020749" cy="0"/>
          </a:xfrm>
          <a:prstGeom prst="line">
            <a:avLst/>
          </a:prstGeom>
          <a:ln w="9525">
            <a:gradFill>
              <a:gsLst>
                <a:gs pos="100000">
                  <a:schemeClr val="bg1"/>
                </a:gs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B213014-4F24-4C5D-80D3-3C60A5A5B5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8800" y="4009182"/>
            <a:ext cx="5939411" cy="140898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4ACDB1F-E9CF-44C1-90C4-2DA5700475C8}"/>
              </a:ext>
            </a:extLst>
          </p:cNvPr>
          <p:cNvSpPr txBox="1">
            <a:spLocks/>
          </p:cNvSpPr>
          <p:nvPr/>
        </p:nvSpPr>
        <p:spPr>
          <a:xfrm>
            <a:off x="462185" y="6458963"/>
            <a:ext cx="5663551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4E35BE-C022-49B1-BDD0-663D131A1426}"/>
              </a:ext>
            </a:extLst>
          </p:cNvPr>
          <p:cNvSpPr txBox="1"/>
          <p:nvPr/>
        </p:nvSpPr>
        <p:spPr>
          <a:xfrm>
            <a:off x="571119" y="3129174"/>
            <a:ext cx="5974080" cy="830997"/>
          </a:xfrm>
          <a:prstGeom prst="rect">
            <a:avLst/>
          </a:prstGeom>
          <a:noFill/>
        </p:spPr>
        <p:txBody>
          <a:bodyPr wrap="square" lIns="137160" rIns="137160" rtlCol="0">
            <a:spAutoFit/>
          </a:bodyPr>
          <a:lstStyle/>
          <a:p>
            <a:pPr marL="0" indent="0" algn="l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48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905059A6-E4A3-45E0-9028-4148080077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425" y="716753"/>
            <a:ext cx="3263346" cy="1280160"/>
          </a:xfrm>
          <a:prstGeom prst="rect">
            <a:avLst/>
          </a:prstGeom>
        </p:spPr>
      </p:pic>
      <p:pic>
        <p:nvPicPr>
          <p:cNvPr id="20" name="Picture 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9303031-B370-406D-BFCF-1CBFA084A7B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4379" y="5915916"/>
            <a:ext cx="1835303" cy="357884"/>
          </a:xfrm>
          <a:prstGeom prst="rect">
            <a:avLst/>
          </a:prstGeom>
          <a:ln>
            <a:noFill/>
          </a:ln>
        </p:spPr>
      </p:pic>
      <p:sp>
        <p:nvSpPr>
          <p:cNvPr id="22" name="Rectangle 21">
            <a:hlinkClick r:id="rId5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E057A7B-6004-48E4-A3A1-03F852C02314}"/>
              </a:ext>
            </a:extLst>
          </p:cNvPr>
          <p:cNvSpPr/>
          <p:nvPr/>
        </p:nvSpPr>
        <p:spPr>
          <a:xfrm>
            <a:off x="9833152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hlinkClick r:id="rId6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AD76C90F-8F0B-44E5-90F8-1A8685D090E0}"/>
              </a:ext>
            </a:extLst>
          </p:cNvPr>
          <p:cNvSpPr/>
          <p:nvPr/>
        </p:nvSpPr>
        <p:spPr>
          <a:xfrm>
            <a:off x="10150629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hlinkClick r:id="rId7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8A5BBCF-453E-41F2-8F49-CA55E0B1C733}"/>
              </a:ext>
            </a:extLst>
          </p:cNvPr>
          <p:cNvSpPr/>
          <p:nvPr/>
        </p:nvSpPr>
        <p:spPr>
          <a:xfrm>
            <a:off x="10468106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hlinkClick r:id="rId8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B00F4D5-9E12-4FE9-A2FC-E7791698B928}"/>
              </a:ext>
            </a:extLst>
          </p:cNvPr>
          <p:cNvSpPr/>
          <p:nvPr/>
        </p:nvSpPr>
        <p:spPr>
          <a:xfrm>
            <a:off x="10770062" y="5972254"/>
            <a:ext cx="321020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hlinkClick r:id="rId9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A78F522-41FF-4E30-9E09-92375496A172}"/>
              </a:ext>
            </a:extLst>
          </p:cNvPr>
          <p:cNvSpPr/>
          <p:nvPr/>
        </p:nvSpPr>
        <p:spPr>
          <a:xfrm>
            <a:off x="11122601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hlinkClick r:id="rId1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AB327B8-762D-4CB8-81A8-F7C43B97D81D}"/>
              </a:ext>
            </a:extLst>
          </p:cNvPr>
          <p:cNvSpPr/>
          <p:nvPr/>
        </p:nvSpPr>
        <p:spPr>
          <a:xfrm>
            <a:off x="11431809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2982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losing slide - Thank You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629C59-6378-444D-B656-3B5C0A3CD5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12203436" cy="68579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A76C9FC-746B-4003-80E2-4961DCD42EA2}"/>
              </a:ext>
            </a:extLst>
          </p:cNvPr>
          <p:cNvSpPr/>
          <p:nvPr/>
        </p:nvSpPr>
        <p:spPr>
          <a:xfrm>
            <a:off x="8293161" y="5562246"/>
            <a:ext cx="3910276" cy="731520"/>
          </a:xfrm>
          <a:prstGeom prst="rect">
            <a:avLst/>
          </a:prstGeom>
          <a:gradFill>
            <a:gsLst>
              <a:gs pos="100000">
                <a:srgbClr val="0A64DC">
                  <a:alpha val="71765"/>
                </a:srgbClr>
              </a:gs>
              <a:gs pos="57146">
                <a:srgbClr val="23B7DC">
                  <a:alpha val="83000"/>
                </a:srgbClr>
              </a:gs>
              <a:gs pos="30000">
                <a:srgbClr val="168DCE">
                  <a:alpha val="67000"/>
                </a:srgbClr>
              </a:gs>
              <a:gs pos="80000">
                <a:srgbClr val="1585D9">
                  <a:alpha val="87843"/>
                </a:srgbClr>
              </a:gs>
              <a:gs pos="54000">
                <a:srgbClr val="25BDDB">
                  <a:alpha val="83000"/>
                </a:srgbClr>
              </a:gs>
              <a:gs pos="0">
                <a:srgbClr val="0045BB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213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1585130-1DCE-47E7-9B8C-9D68662D9F38}"/>
              </a:ext>
            </a:extLst>
          </p:cNvPr>
          <p:cNvSpPr txBox="1">
            <a:spLocks/>
          </p:cNvSpPr>
          <p:nvPr/>
        </p:nvSpPr>
        <p:spPr>
          <a:xfrm>
            <a:off x="462185" y="6458963"/>
            <a:ext cx="5663551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96089C-A11E-479D-B07B-236E146C280B}"/>
              </a:ext>
            </a:extLst>
          </p:cNvPr>
          <p:cNvSpPr txBox="1"/>
          <p:nvPr/>
        </p:nvSpPr>
        <p:spPr>
          <a:xfrm>
            <a:off x="571119" y="3129174"/>
            <a:ext cx="5974080" cy="830997"/>
          </a:xfrm>
          <a:prstGeom prst="rect">
            <a:avLst/>
          </a:prstGeom>
          <a:noFill/>
        </p:spPr>
        <p:txBody>
          <a:bodyPr wrap="square" lIns="137160" rIns="137160" rtlCol="0">
            <a:spAutoFit/>
          </a:bodyPr>
          <a:lstStyle/>
          <a:p>
            <a:pPr marL="0" indent="0" algn="l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48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D810A0-19A7-4937-AE28-F40361DD0CF4}"/>
              </a:ext>
            </a:extLst>
          </p:cNvPr>
          <p:cNvCxnSpPr>
            <a:cxnSpLocks/>
          </p:cNvCxnSpPr>
          <p:nvPr/>
        </p:nvCxnSpPr>
        <p:spPr>
          <a:xfrm>
            <a:off x="8182558" y="5900801"/>
            <a:ext cx="4020749" cy="0"/>
          </a:xfrm>
          <a:prstGeom prst="line">
            <a:avLst/>
          </a:prstGeom>
          <a:ln w="9525">
            <a:gradFill>
              <a:gsLst>
                <a:gs pos="100000">
                  <a:schemeClr val="bg1"/>
                </a:gs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8D7C629-94C3-4202-B17A-79C3575D5E53}"/>
              </a:ext>
            </a:extLst>
          </p:cNvPr>
          <p:cNvSpPr txBox="1"/>
          <p:nvPr/>
        </p:nvSpPr>
        <p:spPr>
          <a:xfrm>
            <a:off x="8857180" y="5562247"/>
            <a:ext cx="290839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1400" b="0" u="none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</a:t>
            </a:r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8E40453A-5709-4758-A71A-4464887B321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425" y="716753"/>
            <a:ext cx="3263346" cy="1280160"/>
          </a:xfrm>
          <a:prstGeom prst="rect">
            <a:avLst/>
          </a:prstGeom>
        </p:spPr>
      </p:pic>
      <p:pic>
        <p:nvPicPr>
          <p:cNvPr id="18" name="Picture 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6AD8336-AA6A-466C-BB1B-AC12BDDA69F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4379" y="5915916"/>
            <a:ext cx="1835303" cy="357884"/>
          </a:xfrm>
          <a:prstGeom prst="rect">
            <a:avLst/>
          </a:prstGeom>
          <a:ln>
            <a:noFill/>
          </a:ln>
        </p:spPr>
      </p:pic>
      <p:sp>
        <p:nvSpPr>
          <p:cNvPr id="19" name="Rectangle 18">
            <a:hlinkClick r:id="rId5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80D5A2F-CA34-4DE9-87C4-25AD1F4276FA}"/>
              </a:ext>
            </a:extLst>
          </p:cNvPr>
          <p:cNvSpPr/>
          <p:nvPr/>
        </p:nvSpPr>
        <p:spPr>
          <a:xfrm>
            <a:off x="9833152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hlinkClick r:id="rId6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7E1082D-0CAE-46CA-9024-667B5E9BD682}"/>
              </a:ext>
            </a:extLst>
          </p:cNvPr>
          <p:cNvSpPr/>
          <p:nvPr/>
        </p:nvSpPr>
        <p:spPr>
          <a:xfrm>
            <a:off x="10150629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hlinkClick r:id="rId7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B8F002E6-3A64-4457-A2E5-206607C7513E}"/>
              </a:ext>
            </a:extLst>
          </p:cNvPr>
          <p:cNvSpPr/>
          <p:nvPr/>
        </p:nvSpPr>
        <p:spPr>
          <a:xfrm>
            <a:off x="10468106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hlinkClick r:id="rId8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91886821-907B-4639-AC84-A27BC672463A}"/>
              </a:ext>
            </a:extLst>
          </p:cNvPr>
          <p:cNvSpPr/>
          <p:nvPr/>
        </p:nvSpPr>
        <p:spPr>
          <a:xfrm>
            <a:off x="10770062" y="5972254"/>
            <a:ext cx="321020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hlinkClick r:id="rId9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DB355E98-377F-4B10-97E6-B27F4B0A8EAB}"/>
              </a:ext>
            </a:extLst>
          </p:cNvPr>
          <p:cNvSpPr/>
          <p:nvPr/>
        </p:nvSpPr>
        <p:spPr>
          <a:xfrm>
            <a:off x="11122601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hlinkClick r:id="rId1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021D2C1-B74D-40FF-AC2B-78C4C9FA499B}"/>
              </a:ext>
            </a:extLst>
          </p:cNvPr>
          <p:cNvSpPr/>
          <p:nvPr/>
        </p:nvSpPr>
        <p:spPr>
          <a:xfrm>
            <a:off x="11431809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0645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ekly Highlight Item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3">
            <a:extLst>
              <a:ext uri="{FF2B5EF4-FFF2-40B4-BE49-F238E27FC236}">
                <a16:creationId xmlns:a16="http://schemas.microsoft.com/office/drawing/2014/main" id="{21B0779F-4C0C-4108-874B-F25EAE7C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572190" y="6366529"/>
            <a:ext cx="5615711" cy="478417"/>
          </a:xfrm>
          <a:prstGeom prst="rect">
            <a:avLst/>
          </a:prstGeom>
          <a:solidFill>
            <a:srgbClr val="336997"/>
          </a:solidFill>
          <a:ln w="9525" algn="ctr">
            <a:noFill/>
            <a:miter lim="800000"/>
            <a:headEnd/>
            <a:tailEnd/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 defTabSz="914400"/>
            <a:lvl2pPr marL="0" lvl="1" algn="r" defTabSz="914400" eaLnBrk="0" hangingPunct="0">
              <a:defRPr sz="1000" kern="0">
                <a:solidFill>
                  <a:schemeClr val="bg1"/>
                </a:solidFill>
                <a:ea typeface="맑은 고딕" panose="020B0503020000020004" pitchFamily="50" charset="-127"/>
              </a:defRPr>
            </a:lvl2pPr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pPr lvl="1" defTabSz="1219140">
              <a:defRPr/>
            </a:pPr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A0C452F-65D9-415C-831B-9B72D78B4EC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70948319"/>
              </p:ext>
            </p:extLst>
          </p:nvPr>
        </p:nvGraphicFramePr>
        <p:xfrm>
          <a:off x="523716" y="1574052"/>
          <a:ext cx="11363006" cy="32652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662423">
                  <a:extLst>
                    <a:ext uri="{9D8B030D-6E8A-4147-A177-3AD203B41FA5}">
                      <a16:colId xmlns:a16="http://schemas.microsoft.com/office/drawing/2014/main" val="1286271734"/>
                    </a:ext>
                  </a:extLst>
                </a:gridCol>
                <a:gridCol w="5700583">
                  <a:extLst>
                    <a:ext uri="{9D8B030D-6E8A-4147-A177-3AD203B41FA5}">
                      <a16:colId xmlns:a16="http://schemas.microsoft.com/office/drawing/2014/main" val="1790586041"/>
                    </a:ext>
                  </a:extLst>
                </a:gridCol>
              </a:tblGrid>
              <a:tr h="388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900" b="1">
                          <a:solidFill>
                            <a:srgbClr val="C00000"/>
                          </a:solidFill>
                        </a:rPr>
                        <a:t>Before</a:t>
                      </a:r>
                      <a:endParaRPr lang="ko-KR" altLang="en-US" sz="1900" b="1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900" b="1">
                          <a:solidFill>
                            <a:schemeClr val="accent1"/>
                          </a:solidFill>
                        </a:rPr>
                        <a:t>After</a:t>
                      </a:r>
                      <a:endParaRPr lang="ko-KR" altLang="en-US" sz="1900" b="1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181538"/>
                  </a:ext>
                </a:extLst>
              </a:tr>
              <a:tr h="2278791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500">
                          <a:latin typeface="+mn-lt"/>
                        </a:rPr>
                        <a:t> </a:t>
                      </a:r>
                      <a:endParaRPr lang="ko-KR" altLang="en-US" sz="150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5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344923"/>
                  </a:ext>
                </a:extLst>
              </a:tr>
              <a:tr h="598183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0043519"/>
                  </a:ext>
                </a:extLst>
              </a:tr>
            </a:tbl>
          </a:graphicData>
        </a:graphic>
      </p:graphicFrame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002B0F2-C06B-4B61-8274-16A42B2479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0868" y="1975817"/>
            <a:ext cx="5639023" cy="1035235"/>
          </a:xfrm>
        </p:spPr>
        <p:txBody>
          <a:bodyPr>
            <a:noAutofit/>
          </a:bodyPr>
          <a:lstStyle>
            <a:lvl1pPr marL="176213" indent="-176213">
              <a:defRPr lang="ko-KR" altLang="en-US" sz="1300" kern="1200" dirty="0">
                <a:solidFill>
                  <a:srgbClr val="464D5A"/>
                </a:solidFill>
                <a:latin typeface="Arial"/>
                <a:ea typeface="+mn-ea"/>
                <a:cs typeface="Arial" panose="020B0604020202020204" pitchFamily="34" charset="0"/>
              </a:defRPr>
            </a:lvl1pPr>
            <a:lvl2pPr marL="176213" indent="-176213">
              <a:defRPr sz="1300"/>
            </a:lvl2pPr>
            <a:lvl3pPr marL="176213" indent="-176213">
              <a:defRPr sz="1300"/>
            </a:lvl3pPr>
            <a:lvl4pPr marL="176213" indent="-176213">
              <a:defRPr sz="1300"/>
            </a:lvl4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DFDE274-15ED-43A8-B155-068046EADA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77042" y="1975817"/>
            <a:ext cx="5709679" cy="1035235"/>
          </a:xfrm>
        </p:spPr>
        <p:txBody>
          <a:bodyPr>
            <a:noAutofit/>
          </a:bodyPr>
          <a:lstStyle>
            <a:lvl1pPr marL="176213" indent="-176213" algn="l" defTabSz="1219170" rtl="0" eaLnBrk="1" latinLnBrk="1" hangingPunct="1"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defRPr lang="ko-KR" altLang="en-US" sz="1300" kern="1200" dirty="0">
                <a:solidFill>
                  <a:srgbClr val="464D5A"/>
                </a:solidFill>
                <a:latin typeface="Arial"/>
                <a:ea typeface="+mn-ea"/>
                <a:cs typeface="Arial" panose="020B0604020202020204" pitchFamily="34" charset="0"/>
              </a:defRPr>
            </a:lvl1pPr>
            <a:lvl2pPr marL="176213" indent="-176213" algn="l" defTabSz="1219170" rtl="0" eaLnBrk="1" latinLnBrk="1" hangingPunct="1"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defRPr lang="ko-KR" altLang="en-US" sz="1300" kern="1200" dirty="0">
                <a:solidFill>
                  <a:srgbClr val="464D5A"/>
                </a:solidFill>
                <a:latin typeface="Arial"/>
                <a:ea typeface="+mn-ea"/>
                <a:cs typeface="Arial" panose="020B0604020202020204" pitchFamily="34" charset="0"/>
              </a:defRPr>
            </a:lvl2pPr>
            <a:lvl3pPr marL="176213" indent="-176213" algn="l" defTabSz="1219170" rtl="0" eaLnBrk="1" latinLnBrk="1" hangingPunct="1"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defRPr lang="ko-KR" altLang="en-US" sz="1300" kern="1200" dirty="0">
                <a:solidFill>
                  <a:srgbClr val="464D5A"/>
                </a:solidFill>
                <a:latin typeface="Arial"/>
                <a:ea typeface="+mn-ea"/>
                <a:cs typeface="Arial" panose="020B0604020202020204" pitchFamily="34" charset="0"/>
              </a:defRPr>
            </a:lvl3pPr>
            <a:lvl4pPr marL="176213" indent="-176213" algn="l" defTabSz="1219170" rtl="0" eaLnBrk="1" latinLnBrk="1" hangingPunct="1"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defRPr lang="ko-KR" altLang="en-US" sz="1300" kern="1200" dirty="0">
                <a:solidFill>
                  <a:srgbClr val="464D5A"/>
                </a:solidFill>
                <a:latin typeface="Arial"/>
                <a:ea typeface="+mn-ea"/>
                <a:cs typeface="Arial" panose="020B0604020202020204" pitchFamily="34" charset="0"/>
              </a:defRPr>
            </a:lvl4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924F7D-6B4A-4F85-B78C-B250B47F8F5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83412462"/>
              </p:ext>
            </p:extLst>
          </p:nvPr>
        </p:nvGraphicFramePr>
        <p:xfrm>
          <a:off x="9437616" y="301722"/>
          <a:ext cx="2453336" cy="121039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29100">
                  <a:extLst>
                    <a:ext uri="{9D8B030D-6E8A-4147-A177-3AD203B41FA5}">
                      <a16:colId xmlns:a16="http://schemas.microsoft.com/office/drawing/2014/main" val="982818322"/>
                    </a:ext>
                  </a:extLst>
                </a:gridCol>
                <a:gridCol w="1224236">
                  <a:extLst>
                    <a:ext uri="{9D8B030D-6E8A-4147-A177-3AD203B41FA5}">
                      <a16:colId xmlns:a16="http://schemas.microsoft.com/office/drawing/2014/main" val="326094368"/>
                    </a:ext>
                  </a:extLst>
                </a:gridCol>
              </a:tblGrid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Plant / Line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effectLst/>
                          <a:latin typeface="+mn-lt"/>
                        </a:rPr>
                        <a:t>     </a:t>
                      </a:r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772476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PKG / Process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>
                          <a:effectLst/>
                          <a:latin typeface="+mn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              </a:t>
                      </a:r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862667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Project Type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727671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Requester</a:t>
                      </a:r>
                      <a:r>
                        <a:rPr lang="ko-KR" alt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Solution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>
                          <a:effectLst/>
                          <a:latin typeface="+mn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             </a:t>
                      </a:r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550280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CapEx / Order#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>
                          <a:effectLst/>
                          <a:latin typeface="+mn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            </a:t>
                      </a:r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351812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eCCB / Serial#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>
                          <a:effectLst/>
                          <a:latin typeface="+mn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              </a:t>
                      </a:r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81166"/>
                  </a:ext>
                </a:extLst>
              </a:tr>
            </a:tbl>
          </a:graphicData>
        </a:graphic>
      </p:graphicFrame>
      <p:graphicFrame>
        <p:nvGraphicFramePr>
          <p:cNvPr id="14" name="표 6">
            <a:extLst>
              <a:ext uri="{FF2B5EF4-FFF2-40B4-BE49-F238E27FC236}">
                <a16:creationId xmlns:a16="http://schemas.microsoft.com/office/drawing/2014/main" id="{3C3E63CD-111A-42AB-BCC4-90E437FF5DC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82600514"/>
              </p:ext>
            </p:extLst>
          </p:nvPr>
        </p:nvGraphicFramePr>
        <p:xfrm>
          <a:off x="530868" y="4872736"/>
          <a:ext cx="11358493" cy="14852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58908">
                  <a:extLst>
                    <a:ext uri="{9D8B030D-6E8A-4147-A177-3AD203B41FA5}">
                      <a16:colId xmlns:a16="http://schemas.microsoft.com/office/drawing/2014/main" val="3386716287"/>
                    </a:ext>
                  </a:extLst>
                </a:gridCol>
                <a:gridCol w="8899585">
                  <a:extLst>
                    <a:ext uri="{9D8B030D-6E8A-4147-A177-3AD203B41FA5}">
                      <a16:colId xmlns:a16="http://schemas.microsoft.com/office/drawing/2014/main" val="962059464"/>
                    </a:ext>
                  </a:extLst>
                </a:gridCol>
              </a:tblGrid>
              <a:tr h="374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Effectiveness Type</a:t>
                      </a:r>
                      <a:endParaRPr lang="ko-KR" altLang="en-US" sz="16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    Effectiveness</a:t>
                      </a:r>
                      <a:r>
                        <a:rPr lang="ko-KR" altLang="en-US" sz="1600"/>
                        <a:t> </a:t>
                      </a:r>
                      <a:r>
                        <a:rPr lang="en-US" altLang="ko-KR" sz="1600"/>
                        <a:t>Analysis</a:t>
                      </a:r>
                      <a:endParaRPr lang="ko-KR" altLang="en-US" sz="16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344511325"/>
                  </a:ext>
                </a:extLst>
              </a:tr>
              <a:tr h="56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Tangible Effect</a:t>
                      </a:r>
                      <a:endParaRPr lang="ko-KR" altLang="en-US" sz="16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br>
                        <a:rPr lang="en-US" altLang="ko-KR" sz="1500"/>
                      </a:br>
                      <a:r>
                        <a:rPr lang="en-US" altLang="ko-KR" sz="1500"/>
                        <a:t>     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71173140"/>
                  </a:ext>
                </a:extLst>
              </a:tr>
              <a:tr h="5316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Intangible Effect</a:t>
                      </a:r>
                      <a:endParaRPr lang="ko-KR" altLang="en-US" sz="16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421321880"/>
                  </a:ext>
                </a:extLst>
              </a:tr>
            </a:tbl>
          </a:graphicData>
        </a:graphic>
      </p:graphicFrame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4D378C88-BD42-4CA8-A4AF-54AC3DEBD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456246" y="2604342"/>
            <a:ext cx="2639753" cy="157049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06792893-92AB-4EBB-9A5C-385980B25CEB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9246968" y="2604342"/>
            <a:ext cx="2639753" cy="157049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5587C9CB-29F8-48E2-ACBE-308DB8CC97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3715" y="1095382"/>
            <a:ext cx="8913901" cy="478670"/>
          </a:xfrm>
        </p:spPr>
        <p:txBody>
          <a:bodyPr vert="horz" lIns="137160" tIns="45720" rIns="137160" bIns="45720" rtlCol="0" anchor="t">
            <a:noAutofit/>
          </a:bodyPr>
          <a:lstStyle>
            <a:lvl1pPr marL="268288" indent="-26670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rgbClr val="0F4B8F"/>
              </a:buClr>
              <a:buSzPct val="75000"/>
              <a:buFont typeface="Segoe UI Symbol" panose="020B0502040204020203" pitchFamily="34" charset="0"/>
              <a:buChar char="▶"/>
              <a:defRPr lang="en-US" altLang="ko-KR" sz="2000" kern="1200" dirty="0">
                <a:solidFill>
                  <a:srgbClr val="464D5A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>
              <a:defRPr/>
            </a:lvl2pPr>
          </a:lstStyle>
          <a:p>
            <a:pPr marL="365346" lvl="0" indent="-363855">
              <a:lnSpc>
                <a:spcPts val="3200"/>
              </a:lnSpc>
            </a:pPr>
            <a:r>
              <a:rPr lang="en-US" altLang="ko-KR" sz="2000">
                <a:solidFill>
                  <a:srgbClr val="464D5A"/>
                </a:solidFill>
                <a:ea typeface="맑은 고딕"/>
                <a:cs typeface="Arial"/>
              </a:rPr>
              <a:t>Plant Line, Process Maker Model M/C# action purpose or problem</a:t>
            </a:r>
            <a:endParaRPr lang="en-US" altLang="ko-KR" sz="2000">
              <a:solidFill>
                <a:srgbClr val="464D5A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35" name="Title Placeholder 1">
            <a:extLst>
              <a:ext uri="{FF2B5EF4-FFF2-40B4-BE49-F238E27FC236}">
                <a16:creationId xmlns:a16="http://schemas.microsoft.com/office/drawing/2014/main" id="{3B50564E-6E9D-4C05-A094-CF93262B07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4"/>
            <a:ext cx="8869791" cy="711782"/>
          </a:xfrm>
          <a:prstGeom prst="rect">
            <a:avLst/>
          </a:prstGeom>
        </p:spPr>
        <p:txBody>
          <a:bodyPr vert="horz" lIns="137160" tIns="45720" rIns="137160" bIns="45720" rtlCol="0" anchor="b">
            <a:noAutofit/>
          </a:bodyPr>
          <a:lstStyle>
            <a:lvl1pPr marL="0" algn="l" defTabSz="1219170" rtl="0" eaLnBrk="1" latinLnBrk="1" hangingPunct="1">
              <a:spcBef>
                <a:spcPct val="0"/>
              </a:spcBef>
              <a:buNone/>
              <a:defRPr lang="en-US" altLang="ko-KR" sz="4000" b="0" kern="1200" spc="-100" dirty="0">
                <a:solidFill>
                  <a:schemeClr val="accent1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Weekly EED Activity – WW00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C41B173F-5BF3-43A5-BBE9-44CBCBF440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2189" y="6371668"/>
            <a:ext cx="5615711" cy="463412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lang="ko-KR" alt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r">
              <a:buFontTx/>
              <a:buNone/>
              <a:defRPr sz="1000">
                <a:solidFill>
                  <a:srgbClr val="FFFF00"/>
                </a:solidFill>
                <a:latin typeface="+mn-lt"/>
              </a:defRPr>
            </a:lvl2pPr>
            <a:lvl3pPr marL="176213" indent="-176213">
              <a:defRPr sz="1300"/>
            </a:lvl3pPr>
            <a:lvl4pPr marL="176213" indent="-176213">
              <a:defRPr sz="1300"/>
            </a:lvl4pPr>
          </a:lstStyle>
          <a:p>
            <a:pPr lvl="1" defTabSz="1219140">
              <a:defRPr/>
            </a:pPr>
            <a:r>
              <a:rPr lang="en-US" altLang="ko-KR">
                <a:solidFill>
                  <a:prstClr val="white"/>
                </a:solidFill>
                <a:latin typeface="Arial"/>
              </a:rPr>
              <a:t>EE 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담당자 이메일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ID </a:t>
            </a:r>
            <a:r>
              <a:rPr lang="en-US" altLang="ko-KR">
                <a:solidFill>
                  <a:srgbClr val="FFFF00"/>
                </a:solidFill>
                <a:latin typeface="Arial"/>
              </a:rPr>
              <a:t>(</a:t>
            </a:r>
            <a:r>
              <a:rPr lang="ko-KR" altLang="en-US">
                <a:solidFill>
                  <a:srgbClr val="FFFF00"/>
                </a:solidFill>
                <a:latin typeface="Arial"/>
              </a:rPr>
              <a:t>요청부서 담당자 이메일 </a:t>
            </a:r>
            <a:r>
              <a:rPr lang="en-US" altLang="ko-KR">
                <a:solidFill>
                  <a:srgbClr val="FFFF00"/>
                </a:solidFill>
                <a:latin typeface="Arial"/>
              </a:rPr>
              <a:t>ID</a:t>
            </a:r>
            <a:r>
              <a:rPr lang="en-US" altLang="ko-KR">
                <a:solidFill>
                  <a:srgbClr val="FFFF00"/>
                </a:solidFill>
              </a:rPr>
              <a:t>) </a:t>
            </a:r>
            <a:r>
              <a:rPr lang="en-US" altLang="ko-KR">
                <a:solidFill>
                  <a:prstClr val="white"/>
                </a:solidFill>
              </a:rPr>
              <a:t>/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ww00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`22  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파트그룹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ID</a:t>
            </a:r>
            <a:endParaRPr lang="ko-KR" altLang="en-US">
              <a:solidFill>
                <a:prstClr val="white"/>
              </a:solidFill>
              <a:latin typeface="Arial"/>
            </a:endParaRPr>
          </a:p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ko-KR" altLang="en-US"/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AF532005-5926-4FB3-B116-90144BF721D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0868" y="4248713"/>
            <a:ext cx="5639023" cy="563665"/>
          </a:xfrm>
        </p:spPr>
        <p:txBody>
          <a:bodyPr>
            <a:noAutofit/>
          </a:bodyPr>
          <a:lstStyle>
            <a:lvl1pPr marL="285750" indent="-285750">
              <a:lnSpc>
                <a:spcPts val="1600"/>
              </a:lnSpc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비교항목 </a:t>
            </a:r>
            <a:r>
              <a:rPr lang="en-US" altLang="ko-KR"/>
              <a:t> 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A207DD57-37CF-432D-B218-406CC75DFE3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12369" y="3054509"/>
            <a:ext cx="5639023" cy="319295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300" kern="1200" dirty="0">
                <a:solidFill>
                  <a:schemeClr val="accent1"/>
                </a:solidFill>
                <a:latin typeface="Arial"/>
                <a:ea typeface="+mn-ea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lvl="0"/>
            <a:r>
              <a:rPr lang="en-US" altLang="ko-KR"/>
              <a:t>[Action Taken]</a:t>
            </a:r>
            <a:endParaRPr lang="ko-KR" altLang="en-US"/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D69756BB-DB74-42B5-BCD1-47F3C1FD950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8017" y="3054509"/>
            <a:ext cx="5639023" cy="312729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300" kern="1200" dirty="0">
                <a:solidFill>
                  <a:schemeClr val="accent1"/>
                </a:solidFill>
                <a:latin typeface="Arial"/>
                <a:ea typeface="+mn-ea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lvl="0"/>
            <a:r>
              <a:rPr lang="en-US" altLang="ko-KR"/>
              <a:t>[Problem</a:t>
            </a:r>
            <a:r>
              <a:rPr lang="ko-KR" altLang="en-US"/>
              <a:t> </a:t>
            </a:r>
            <a:r>
              <a:rPr lang="en-US" altLang="ko-KR"/>
              <a:t>Description]</a:t>
            </a:r>
            <a:endParaRPr lang="ko-KR" altLang="en-US"/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C644B143-467B-4042-A247-BD5DEEDA64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1518" y="4248713"/>
            <a:ext cx="5649874" cy="563665"/>
          </a:xfrm>
        </p:spPr>
        <p:txBody>
          <a:bodyPr>
            <a:noAutofit/>
          </a:bodyPr>
          <a:lstStyle>
            <a:lvl1pPr marL="285750" indent="-285750">
              <a:lnSpc>
                <a:spcPts val="1600"/>
              </a:lnSpc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비교항목 </a:t>
            </a:r>
            <a:r>
              <a:rPr lang="en-US" altLang="ko-KR"/>
              <a:t> 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6512907D-9E7A-4591-A337-A6791EDA99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92581" y="5228922"/>
            <a:ext cx="8894140" cy="563665"/>
          </a:xfrm>
        </p:spPr>
        <p:txBody>
          <a:bodyPr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 save : $00K /0set (Outsourcing $0K/set vs. In-house $0K/set)</a:t>
            </a:r>
            <a:endParaRPr lang="ko-KR" altLang="en-US"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lang="ko-KR" altLang="en-US"/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A83F9928-F0DE-46F2-A8F7-A18EDB45D6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992581" y="5812405"/>
            <a:ext cx="8894140" cy="563665"/>
          </a:xfrm>
        </p:spPr>
        <p:txBody>
          <a:bodyPr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무형효과 설명</a:t>
            </a:r>
            <a:endParaRPr lang="ko-KR" altLang="en-US"/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13B4A3BC-9498-4863-BDE7-836725CF561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0868" y="3415634"/>
            <a:ext cx="5639023" cy="563665"/>
          </a:xfrm>
        </p:spPr>
        <p:txBody>
          <a:bodyPr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문제점 </a:t>
            </a:r>
            <a:r>
              <a:rPr lang="en-US" altLang="ko-KR"/>
              <a:t>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E3421E22-454F-4358-9976-3E18096279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01865" y="3415634"/>
            <a:ext cx="5639023" cy="563665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lang="en-US" altLang="ko-KR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개선항목</a:t>
            </a:r>
            <a:r>
              <a:rPr lang="en-US" altLang="ko-KR"/>
              <a:t> 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  <a:endParaRPr lang="en-US" altLang="ko-KR"/>
          </a:p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/>
          </a:p>
          <a:p>
            <a:pPr lvl="0"/>
            <a:endParaRPr lang="ko-KR" altLang="en-US"/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482FD974-5455-490B-B8FE-FA33426962B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672924" y="316992"/>
            <a:ext cx="1178468" cy="186551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ko-KR" altLang="en-US"/>
              <a:t>공장 </a:t>
            </a:r>
            <a:r>
              <a:rPr lang="en-US" altLang="ko-KR"/>
              <a:t>/ </a:t>
            </a:r>
            <a:r>
              <a:rPr lang="ko-KR" altLang="en-US"/>
              <a:t>라인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2ADBAE1C-790E-4D7F-ABD4-CF7EF9E409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672924" y="504534"/>
            <a:ext cx="1178468" cy="186551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PKG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공정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ADB15AEC-D27D-4CDD-89C6-BF77D4CDC23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672924" y="717131"/>
            <a:ext cx="1178468" cy="186551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New</a:t>
            </a:r>
            <a:r>
              <a:rPr lang="ko-KR" altLang="en-US"/>
              <a:t> </a:t>
            </a:r>
            <a:r>
              <a:rPr lang="en-US" altLang="ko-KR"/>
              <a:t>or</a:t>
            </a:r>
            <a:r>
              <a:rPr lang="ko-KR" altLang="en-US"/>
              <a:t> </a:t>
            </a:r>
            <a:r>
              <a:rPr lang="en-US" altLang="ko-KR"/>
              <a:t>Fan-Out</a:t>
            </a:r>
            <a:endParaRPr lang="ko-KR" altLang="en-US"/>
          </a:p>
        </p:txBody>
      </p:sp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D641A204-8B12-4ABE-9DDE-F0859A249F3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672924" y="913311"/>
            <a:ext cx="1178468" cy="186551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ko-KR" altLang="en-US" err="1"/>
              <a:t>요청팀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 err="1"/>
              <a:t>제안팀</a:t>
            </a:r>
            <a:endParaRPr lang="ko-KR" altLang="en-US"/>
          </a:p>
        </p:txBody>
      </p: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FCE4BA48-32DF-4777-983B-53908882221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672924" y="1126063"/>
            <a:ext cx="1178468" cy="186551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Y or N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오더번호</a:t>
            </a:r>
          </a:p>
        </p:txBody>
      </p:sp>
      <p:sp>
        <p:nvSpPr>
          <p:cNvPr id="56" name="Text Placeholder 3">
            <a:extLst>
              <a:ext uri="{FF2B5EF4-FFF2-40B4-BE49-F238E27FC236}">
                <a16:creationId xmlns:a16="http://schemas.microsoft.com/office/drawing/2014/main" id="{3A763B20-27A3-42E3-9A0F-014D6B31CA3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672924" y="1321664"/>
            <a:ext cx="1178468" cy="186551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Y or N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일련번호</a:t>
            </a:r>
          </a:p>
        </p:txBody>
      </p:sp>
    </p:spTree>
    <p:extLst>
      <p:ext uri="{BB962C8B-B14F-4D97-AF65-F5344CB8AC3E}">
        <p14:creationId xmlns:p14="http://schemas.microsoft.com/office/powerpoint/2010/main" val="420199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F2BC837-0590-486D-A7B0-10C83562FEF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023" y="-9143"/>
            <a:ext cx="12220047" cy="687628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738B68CB-A267-4E88-8BA2-4E23C7E1B7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1724" y="4885651"/>
            <a:ext cx="6903720" cy="1291461"/>
          </a:xfrm>
        </p:spPr>
        <p:txBody>
          <a:bodyPr lIns="137160">
            <a:normAutofit/>
          </a:bodyPr>
          <a:lstStyle>
            <a:lvl1pPr marL="0" indent="0" algn="r">
              <a:buNone/>
              <a:defRPr sz="20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Presenter Name  l  Presenter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E806514-D272-4963-809B-023BD3A0F8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20125" y="1600201"/>
            <a:ext cx="6905319" cy="2011680"/>
          </a:xfrm>
        </p:spPr>
        <p:txBody>
          <a:bodyPr lIns="137160">
            <a:normAutofit/>
          </a:bodyPr>
          <a:lstStyle>
            <a:lvl1pPr algn="r">
              <a:defRPr sz="44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86817A3F-45E8-4BFF-9800-4DAB865A5325}"/>
              </a:ext>
            </a:extLst>
          </p:cNvPr>
          <p:cNvSpPr txBox="1">
            <a:spLocks/>
          </p:cNvSpPr>
          <p:nvPr/>
        </p:nvSpPr>
        <p:spPr>
          <a:xfrm>
            <a:off x="9257213" y="6458963"/>
            <a:ext cx="23827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04BE3F6-CD5F-4F62-A35E-CE9DE01F60BE}"/>
              </a:ext>
            </a:extLst>
          </p:cNvPr>
          <p:cNvSpPr txBox="1">
            <a:spLocks/>
          </p:cNvSpPr>
          <p:nvPr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9C17A83-E329-491D-9F2E-0E98F4F599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65120" y="528414"/>
            <a:ext cx="2217280" cy="8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5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with Amk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B95F11-EAEE-4D38-86AE-6086D5AFD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192" y="-6858"/>
            <a:ext cx="12216384" cy="6871717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78FFDCD-1EF6-4E39-91EE-7FFD49BE2D2A}"/>
              </a:ext>
            </a:extLst>
          </p:cNvPr>
          <p:cNvSpPr txBox="1">
            <a:spLocks/>
          </p:cNvSpPr>
          <p:nvPr/>
        </p:nvSpPr>
        <p:spPr>
          <a:xfrm>
            <a:off x="9370423" y="6458963"/>
            <a:ext cx="2269532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ACDD8C9-DC47-4215-B024-85321C68D0BE}"/>
              </a:ext>
            </a:extLst>
          </p:cNvPr>
          <p:cNvSpPr txBox="1">
            <a:spLocks/>
          </p:cNvSpPr>
          <p:nvPr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AF132456-0FD3-4B17-A6E7-A325722562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9054" y="716753"/>
            <a:ext cx="3263346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7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 Line Title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A34832D-7600-4AAF-AEF8-801FE0BD5A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192" y="-3677"/>
            <a:ext cx="12216384" cy="686535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D60366E-68A9-4A08-9BE3-1F318FD491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7783" y="3963447"/>
            <a:ext cx="6903720" cy="1291461"/>
          </a:xfrm>
        </p:spPr>
        <p:txBody>
          <a:bodyPr lIns="137160">
            <a:normAutofit/>
          </a:bodyPr>
          <a:lstStyle>
            <a:lvl1pPr marL="0" indent="0" algn="r">
              <a:buNone/>
              <a:defRPr sz="20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Presenter Name  l  Presenter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F9B193-EE68-43F9-8BDF-7107A5F8BE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27783" y="871052"/>
            <a:ext cx="6903720" cy="2011680"/>
          </a:xfrm>
        </p:spPr>
        <p:txBody>
          <a:bodyPr lIns="137160">
            <a:normAutofit/>
          </a:bodyPr>
          <a:lstStyle>
            <a:lvl1pPr algn="r">
              <a:defRPr sz="44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45C00855-1A0A-458A-A7EE-3C94B25DDA2E}"/>
              </a:ext>
            </a:extLst>
          </p:cNvPr>
          <p:cNvSpPr txBox="1">
            <a:spLocks/>
          </p:cNvSpPr>
          <p:nvPr/>
        </p:nvSpPr>
        <p:spPr>
          <a:xfrm>
            <a:off x="9422675" y="6458963"/>
            <a:ext cx="221728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A2322E85-552B-44DF-9F79-9B4A4665BB0A}"/>
              </a:ext>
            </a:extLst>
          </p:cNvPr>
          <p:cNvSpPr txBox="1">
            <a:spLocks/>
          </p:cNvSpPr>
          <p:nvPr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0050DCFC-67A0-4D08-8276-2562112F84A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2045" y="5668280"/>
            <a:ext cx="2217280" cy="8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2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0B9CE7-EAA0-45BC-B75F-34444E234F9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023" y="-9143"/>
            <a:ext cx="12220047" cy="6876287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D59581C-22B6-4232-A54C-F09939215E74}"/>
              </a:ext>
            </a:extLst>
          </p:cNvPr>
          <p:cNvSpPr txBox="1">
            <a:spLocks/>
          </p:cNvSpPr>
          <p:nvPr/>
        </p:nvSpPr>
        <p:spPr>
          <a:xfrm>
            <a:off x="9196253" y="6458963"/>
            <a:ext cx="244370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F872275-983D-43CE-81B2-82AE48BD87E9}"/>
              </a:ext>
            </a:extLst>
          </p:cNvPr>
          <p:cNvSpPr txBox="1">
            <a:spLocks/>
          </p:cNvSpPr>
          <p:nvPr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74E2AF5-2482-4EF8-9D59-23452EA757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9054" y="716753"/>
            <a:ext cx="3263346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0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3.jpe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emplate footer">
            <a:extLst>
              <a:ext uri="{FF2B5EF4-FFF2-40B4-BE49-F238E27FC236}">
                <a16:creationId xmlns:a16="http://schemas.microsoft.com/office/drawing/2014/main" id="{2F72410A-E5E1-4DEC-A98B-FD862A0F1057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75400"/>
            <a:ext cx="12192000" cy="482600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A165758-2C14-44F2-AEFC-04EFD28FA319}"/>
              </a:ext>
            </a:extLst>
          </p:cNvPr>
          <p:cNvSpPr txBox="1">
            <a:spLocks/>
          </p:cNvSpPr>
          <p:nvPr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23F273D4-8F25-4774-B137-19744E72FE32}"/>
              </a:ext>
            </a:extLst>
          </p:cNvPr>
          <p:cNvSpPr txBox="1">
            <a:spLocks/>
          </p:cNvSpPr>
          <p:nvPr/>
        </p:nvSpPr>
        <p:spPr>
          <a:xfrm>
            <a:off x="9370423" y="6458963"/>
            <a:ext cx="2269532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7" name="Amkor logo" descr="Logo&#10;&#10;Description automatically generated">
            <a:extLst>
              <a:ext uri="{FF2B5EF4-FFF2-40B4-BE49-F238E27FC236}">
                <a16:creationId xmlns:a16="http://schemas.microsoft.com/office/drawing/2014/main" id="{FECB73A3-64A9-4F7D-BC2F-B2CD5076A422}"/>
              </a:ext>
            </a:extLst>
          </p:cNvPr>
          <p:cNvPicPr>
            <a:picLocks noChangeAspect="1"/>
          </p:cNvPicPr>
          <p:nvPr/>
        </p:nvPicPr>
        <p:blipFill rotWithShape="1">
          <a:blip r:embed="rId5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1159" y="6375400"/>
            <a:ext cx="1295951" cy="482600"/>
          </a:xfrm>
          <a:prstGeom prst="rect">
            <a:avLst/>
          </a:prstGeom>
        </p:spPr>
      </p:pic>
      <p:sp>
        <p:nvSpPr>
          <p:cNvPr id="3" name="Slide body"/>
          <p:cNvSpPr>
            <a:spLocks noGrp="1"/>
          </p:cNvSpPr>
          <p:nvPr>
            <p:ph type="body" idx="1"/>
          </p:nvPr>
        </p:nvSpPr>
        <p:spPr>
          <a:xfrm>
            <a:off x="563595" y="1608488"/>
            <a:ext cx="11021568" cy="4572000"/>
          </a:xfrm>
          <a:prstGeom prst="rect">
            <a:avLst/>
          </a:prstGeom>
        </p:spPr>
        <p:txBody>
          <a:bodyPr vert="horz" lIns="137160" tIns="45720" rIns="13716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pic>
        <p:nvPicPr>
          <p:cNvPr id="6" name="Template header">
            <a:extLst>
              <a:ext uri="{FF2B5EF4-FFF2-40B4-BE49-F238E27FC236}">
                <a16:creationId xmlns:a16="http://schemas.microsoft.com/office/drawing/2014/main" id="{965F0B02-CB2F-4C47-BB99-D35009133A1D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2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</p:sldLayoutIdLst>
  <p:txStyles>
    <p:titleStyle>
      <a:lvl1pPr algn="l" defTabSz="1219170" rtl="0" eaLnBrk="1" latinLnBrk="1" hangingPunct="1">
        <a:spcBef>
          <a:spcPct val="0"/>
        </a:spcBef>
        <a:buNone/>
        <a:defRPr lang="en-US" sz="4000" b="0" kern="1200" spc="0" dirty="0">
          <a:solidFill>
            <a:schemeClr val="accent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365751" indent="-365751" algn="l" defTabSz="1219170" rtl="0" eaLnBrk="1" latinLnBrk="1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▶"/>
        <a:defRPr lang="en-US" sz="26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759865" indent="-364058" algn="l" defTabSz="1219170" rtl="0" eaLnBrk="1" latinLnBrk="1" hangingPunct="1">
        <a:spcBef>
          <a:spcPts val="3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▷"/>
        <a:tabLst/>
        <a:defRPr lang="en-US" sz="24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52144" indent="-364058" algn="l" defTabSz="1219170" rtl="0" eaLnBrk="1" latinLnBrk="1" hangingPunct="1">
        <a:spcBef>
          <a:spcPts val="3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⨠"/>
        <a:tabLst/>
        <a:defRPr lang="en-US" sz="22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39875" indent="-306388" algn="l" defTabSz="1219170" rtl="0" eaLnBrk="1" latinLnBrk="1" hangingPunct="1">
        <a:spcBef>
          <a:spcPts val="3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–"/>
        <a:tabLst/>
        <a:defRPr lang="en-US" sz="20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828800" indent="-288925" algn="l" defTabSz="1219170" rtl="0" eaLnBrk="1" latinLnBrk="1" hangingPunct="1"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Segoe UI Symbol" panose="020B0502040204020203" pitchFamily="34" charset="0"/>
        <a:buChar char="▸"/>
        <a:defRPr lang="en-US" sz="18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14550" indent="-233363" algn="l" defTabSz="1219170" rtl="0" eaLnBrk="1" latinLnBrk="1" hangingPunct="1">
        <a:spcBef>
          <a:spcPts val="300"/>
        </a:spcBef>
        <a:buClr>
          <a:schemeClr val="accent1"/>
        </a:buClr>
        <a:buFont typeface="Segoe UI Symbol" panose="020B0502040204020203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43150" indent="-190500" algn="l" defTabSz="1219170" rtl="0" eaLnBrk="1" latinLnBrk="1" hangingPunct="1">
        <a:spcBef>
          <a:spcPts val="300"/>
        </a:spcBef>
        <a:buClr>
          <a:schemeClr val="accent1"/>
        </a:buClr>
        <a:buFont typeface="Segoe UI Symbol" panose="020B0502040204020203" pitchFamily="34" charset="0"/>
        <a:buChar char="›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28900" indent="-231775" algn="l" defTabSz="1219170" rtl="0" eaLnBrk="1" latinLnBrk="1" hangingPunct="1">
        <a:spcBef>
          <a:spcPts val="300"/>
        </a:spcBef>
        <a:buClr>
          <a:schemeClr val="accent1"/>
        </a:buClr>
        <a:buSzPct val="75000"/>
        <a:buFont typeface="Segoe UI Symbol" panose="020B0502040204020203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857500" indent="-223838" algn="l" defTabSz="1219170" rtl="0" eaLnBrk="1" latinLnBrk="1" hangingPunct="1">
        <a:spcBef>
          <a:spcPts val="300"/>
        </a:spcBef>
        <a:buClr>
          <a:schemeClr val="accent1"/>
        </a:buClr>
        <a:buSzPct val="75000"/>
        <a:buFont typeface="Segoe UI Symbol" panose="020B0502040204020203" pitchFamily="34" charset="0"/>
        <a:buChar char="▫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DE53C"/>
          </p15:clr>
        </p15:guide>
        <p15:guide id="3" orient="horz" pos="2160">
          <p15:clr>
            <a:srgbClr val="FDE53C"/>
          </p15:clr>
        </p15:guide>
        <p15:guide id="4" pos="7296">
          <p15:clr>
            <a:srgbClr val="F26B43"/>
          </p15:clr>
        </p15:guide>
        <p15:guide id="5" pos="448">
          <p15:clr>
            <a:srgbClr val="5ACBF0"/>
          </p15:clr>
        </p15:guide>
        <p15:guide id="6" pos="352">
          <p15:clr>
            <a:srgbClr val="F26B43"/>
          </p15:clr>
        </p15:guide>
        <p15:guide id="7" orient="horz" pos="1008">
          <p15:clr>
            <a:srgbClr val="F26B43"/>
          </p15:clr>
        </p15:guide>
        <p15:guide id="8" orient="horz" pos="1104">
          <p15:clr>
            <a:srgbClr val="5ACBF0"/>
          </p15:clr>
        </p15:guide>
        <p15:guide id="9" orient="horz" pos="752">
          <p15:clr>
            <a:srgbClr val="5ACBF0"/>
          </p15:clr>
        </p15:guide>
        <p15:guide id="10" orient="horz" pos="3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8BC5CBE6-8A87-98B4-DE43-B4673302CB3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279" y="1219687"/>
            <a:ext cx="11624048" cy="4657748"/>
          </a:xfrm>
          <a:prstGeom prst="rect">
            <a:avLst/>
          </a:prstGeom>
        </p:spPr>
      </p:pic>
      <p:sp>
        <p:nvSpPr>
          <p:cNvPr id="23" name="텍스트 개체 틀 3">
            <a:extLst>
              <a:ext uri="{FF2B5EF4-FFF2-40B4-BE49-F238E27FC236}">
                <a16:creationId xmlns:a16="http://schemas.microsoft.com/office/drawing/2014/main" id="{205A6A81-C14D-7D6F-271F-12C8FF531E76}"/>
              </a:ext>
            </a:extLst>
          </p:cNvPr>
          <p:cNvSpPr txBox="1">
            <a:spLocks/>
          </p:cNvSpPr>
          <p:nvPr/>
        </p:nvSpPr>
        <p:spPr>
          <a:xfrm>
            <a:off x="523716" y="1095382"/>
            <a:ext cx="8913901" cy="478671"/>
          </a:xfrm>
          <a:prstGeom prst="rect">
            <a:avLst/>
          </a:prstGeom>
        </p:spPr>
        <p:txBody>
          <a:bodyPr vert="horz" lIns="137160" tIns="45720" rIns="137160" bIns="45720" rtlCol="0" anchor="t">
            <a:noAutofit/>
          </a:bodyPr>
          <a:lstStyle>
            <a:lvl1pPr marL="268288" indent="-26670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rgbClr val="0F4B8F"/>
              </a:buClr>
              <a:buSzPct val="75000"/>
              <a:buFont typeface="Segoe UI Symbol" panose="020B0502040204020203" pitchFamily="34" charset="0"/>
              <a:buChar char="▶"/>
              <a:defRPr lang="en-US" altLang="ko-KR" sz="2000" kern="1200" dirty="0">
                <a:solidFill>
                  <a:srgbClr val="464D5A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59865" indent="-364058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52144" indent="-364058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539875" indent="-306388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–"/>
              <a:tabLst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-288925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▸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14550" indent="-233363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3150" indent="-190500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900" indent="-231775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▪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7500" indent="-223838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7970" marR="0" lvl="0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B8F"/>
              </a:buClr>
              <a:buSzPct val="75000"/>
              <a:buFont typeface="Segoe UI Symbol" panose="020B0502040204020203" pitchFamily="34" charset="0"/>
              <a:buChar char="▶"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64D5A"/>
                </a:solidFill>
                <a:effectLst/>
                <a:uLnTx/>
                <a:uFillTx/>
                <a:latin typeface="Arial"/>
                <a:ea typeface="맑은 고딕"/>
                <a:cs typeface="Arial"/>
              </a:rPr>
              <a:t>K5 FCBGA, Freezer underfill inventory management SW development</a:t>
            </a:r>
          </a:p>
        </p:txBody>
      </p:sp>
      <p:sp>
        <p:nvSpPr>
          <p:cNvPr id="24" name="텍스트 개체 틀 4">
            <a:extLst>
              <a:ext uri="{FF2B5EF4-FFF2-40B4-BE49-F238E27FC236}">
                <a16:creationId xmlns:a16="http://schemas.microsoft.com/office/drawing/2014/main" id="{862762B8-E067-D7C5-9CD1-02222A618E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0868" y="1975818"/>
            <a:ext cx="5639023" cy="502418"/>
          </a:xfrm>
        </p:spPr>
        <p:txBody>
          <a:bodyPr/>
          <a:lstStyle/>
          <a:p>
            <a:r>
              <a:rPr lang="en-US" altLang="ko-KR"/>
              <a:t>MFG requested EE to develop a program to check and manage the underfill inventory in the freezer from the user's PC.</a:t>
            </a:r>
            <a:endParaRPr lang="ko-KR" altLang="en-US"/>
          </a:p>
        </p:txBody>
      </p:sp>
      <p:sp>
        <p:nvSpPr>
          <p:cNvPr id="25" name="텍스트 개체 틀 5">
            <a:extLst>
              <a:ext uri="{FF2B5EF4-FFF2-40B4-BE49-F238E27FC236}">
                <a16:creationId xmlns:a16="http://schemas.microsoft.com/office/drawing/2014/main" id="{E4B5F376-A930-FEFB-04A6-6F80FC28AA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77043" y="1975817"/>
            <a:ext cx="5709679" cy="484280"/>
          </a:xfrm>
        </p:spPr>
        <p:txBody>
          <a:bodyPr vert="horz" lIns="137160" tIns="45720" rIns="137160" bIns="45720" rtlCol="0" anchor="t">
            <a:noAutofit/>
          </a:bodyPr>
          <a:lstStyle/>
          <a:p>
            <a:pPr marL="175895" indent="-175895"/>
            <a:r>
              <a:rPr lang="en-US" altLang="ko-KR">
                <a:cs typeface="Arial"/>
              </a:rPr>
              <a:t>EE developed a program to manage inventory by connecting to the thawing machine.</a:t>
            </a:r>
            <a:endParaRPr lang="ko-KR" altLang="en-US">
              <a:cs typeface="Arial"/>
            </a:endParaRPr>
          </a:p>
        </p:txBody>
      </p:sp>
      <p:sp>
        <p:nvSpPr>
          <p:cNvPr id="26" name="텍스트 개체 틀 7">
            <a:extLst>
              <a:ext uri="{FF2B5EF4-FFF2-40B4-BE49-F238E27FC236}">
                <a16:creationId xmlns:a16="http://schemas.microsoft.com/office/drawing/2014/main" id="{AE5F3B17-7F3B-73F2-2CD6-367115FE5F28}"/>
              </a:ext>
            </a:extLst>
          </p:cNvPr>
          <p:cNvSpPr txBox="1">
            <a:spLocks/>
          </p:cNvSpPr>
          <p:nvPr/>
        </p:nvSpPr>
        <p:spPr>
          <a:xfrm>
            <a:off x="6572190" y="6371669"/>
            <a:ext cx="5615711" cy="463412"/>
          </a:xfrm>
          <a:prstGeom prst="rect">
            <a:avLst/>
          </a:prstGeom>
        </p:spPr>
        <p:txBody>
          <a:bodyPr vert="horz" lIns="137160" tIns="45720" rIns="137160" bIns="45720" rtlCol="0">
            <a:noAutofit/>
          </a:bodyPr>
          <a:lstStyle>
            <a:lvl1pPr marL="0" indent="0" algn="r" defTabSz="1219170" rtl="0" eaLnBrk="1" latinLnBrk="1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Tx/>
              <a:buNone/>
              <a:defRPr lang="ko-KR" alt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r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Tx/>
              <a:buNone/>
              <a:tabLst/>
              <a:defRPr lang="en-US" sz="1000" kern="1200">
                <a:solidFill>
                  <a:srgbClr val="FFFF00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76213" indent="-176213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  <a:defRPr lang="en-US" sz="13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76213" indent="-176213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–"/>
              <a:tabLst/>
              <a:defRPr lang="en-US" sz="13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-288925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▸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14550" indent="-233363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3150" indent="-190500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900" indent="-231775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▪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7500" indent="-223838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B8F"/>
              </a:buClr>
              <a:buSzPct val="75000"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HyunSu Park 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(DongHwi Kim@MFG) 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/ ww38 ’22 K5EE</a:t>
            </a: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27" name="텍스트 개체 틀 8">
            <a:extLst>
              <a:ext uri="{FF2B5EF4-FFF2-40B4-BE49-F238E27FC236}">
                <a16:creationId xmlns:a16="http://schemas.microsoft.com/office/drawing/2014/main" id="{BBE5A16D-D680-1604-CD9B-0B947F93E379}"/>
              </a:ext>
            </a:extLst>
          </p:cNvPr>
          <p:cNvSpPr txBox="1">
            <a:spLocks/>
          </p:cNvSpPr>
          <p:nvPr/>
        </p:nvSpPr>
        <p:spPr>
          <a:xfrm>
            <a:off x="530870" y="4248714"/>
            <a:ext cx="5639023" cy="563665"/>
          </a:xfrm>
          <a:prstGeom prst="rect">
            <a:avLst/>
          </a:prstGeom>
        </p:spPr>
        <p:txBody>
          <a:bodyPr vert="horz" lIns="137160" tIns="45720" rIns="137160" bIns="45720" rtlCol="0">
            <a:noAutofit/>
          </a:bodyPr>
          <a:lstStyle>
            <a:lvl1pPr marL="285750" indent="-285750" algn="l" defTabSz="1219170" rtl="0" eaLnBrk="1" latinLnBrk="1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tabLst/>
              <a:defRPr lang="en-US" sz="13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76213" indent="-176213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tabLst/>
              <a:defRPr lang="en-US" sz="13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76213" indent="-176213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tabLst/>
              <a:defRPr lang="en-US" sz="13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-288925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▸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14550" indent="-233363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3150" indent="-190500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900" indent="-231775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▪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7500" indent="-223838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121917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B8F"/>
              </a:buClr>
              <a:buSzPct val="75000"/>
              <a:buFont typeface="Wingdings" panose="05000000000000000000" pitchFamily="2" charset="2"/>
              <a:buChar char=""/>
              <a:tabLst/>
              <a:defRPr/>
            </a:pPr>
            <a:r>
              <a:rPr kumimoji="0" lang="en-US" altLang="ko-KR" sz="1500" b="0" i="0" u="none" strike="noStrike" kern="1200" cap="none" spc="0" normalizeH="0" baseline="0" noProof="0">
                <a:ln>
                  <a:noFill/>
                </a:ln>
                <a:solidFill>
                  <a:srgbClr val="464D5A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Cause : No program to manage material. (Only excel) </a:t>
            </a:r>
          </a:p>
        </p:txBody>
      </p:sp>
      <p:sp>
        <p:nvSpPr>
          <p:cNvPr id="29" name="텍스트 개체 틀 11">
            <a:extLst>
              <a:ext uri="{FF2B5EF4-FFF2-40B4-BE49-F238E27FC236}">
                <a16:creationId xmlns:a16="http://schemas.microsoft.com/office/drawing/2014/main" id="{FC2F97FE-B44C-D291-2B04-AEECB0FF3E4D}"/>
              </a:ext>
            </a:extLst>
          </p:cNvPr>
          <p:cNvSpPr txBox="1">
            <a:spLocks/>
          </p:cNvSpPr>
          <p:nvPr/>
        </p:nvSpPr>
        <p:spPr>
          <a:xfrm>
            <a:off x="6201517" y="4248714"/>
            <a:ext cx="5649875" cy="563665"/>
          </a:xfrm>
          <a:prstGeom prst="rect">
            <a:avLst/>
          </a:prstGeom>
        </p:spPr>
        <p:txBody>
          <a:bodyPr vert="horz" lIns="137160" tIns="45720" rIns="137160" bIns="45720" rtlCol="0" anchor="t">
            <a:noAutofit/>
          </a:bodyPr>
          <a:lstStyle>
            <a:lvl1pPr marL="285750" indent="-285750" algn="l" defTabSz="1219170" rtl="0" eaLnBrk="1" latinLnBrk="1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tabLst/>
              <a:defRPr lang="en-US" sz="13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76213" indent="-176213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tabLst/>
              <a:defRPr lang="en-US" sz="13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76213" indent="-176213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tabLst/>
              <a:defRPr lang="en-US" sz="13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-288925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▸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14550" indent="-233363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3150" indent="-190500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900" indent="-231775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▪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7500" indent="-223838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121917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B8F"/>
              </a:buClr>
              <a:buSzPct val="75000"/>
              <a:buFont typeface="Wingdings" panose="05000000000000000000" pitchFamily="2" charset="2"/>
              <a:buChar char=""/>
              <a:tabLst/>
              <a:defRPr/>
            </a:pPr>
            <a:r>
              <a:rPr kumimoji="0" lang="en-US" altLang="ko-KR" sz="1500" b="0" i="0" u="none" strike="noStrike" kern="1200" cap="none" spc="0" normalizeH="0" baseline="0" noProof="0">
                <a:ln>
                  <a:noFill/>
                </a:ln>
                <a:solidFill>
                  <a:srgbClr val="464D5A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Method : </a:t>
            </a:r>
            <a:r>
              <a:rPr kumimoji="0" lang="en-US" altLang="ko-KR" sz="1500" b="0" i="0" u="none" strike="noStrike" kern="1200" cap="none" spc="0" normalizeH="0" baseline="0" noProof="0">
                <a:ln>
                  <a:noFill/>
                </a:ln>
                <a:solidFill>
                  <a:srgbClr val="464D5A"/>
                </a:solidFill>
                <a:effectLst/>
                <a:uLnTx/>
                <a:uFillTx/>
                <a:latin typeface="Arial"/>
                <a:ea typeface="+mn-lt"/>
                <a:cs typeface="Arial"/>
              </a:rPr>
              <a:t>Developed S/W for use on multiple PC's</a:t>
            </a:r>
            <a:endParaRPr kumimoji="0" lang="en-US" altLang="ko-KR" sz="1500" b="0" i="0" u="none" strike="noStrike" kern="1200" cap="none" spc="0" normalizeH="0" baseline="0" noProof="0">
              <a:ln>
                <a:noFill/>
              </a:ln>
              <a:solidFill>
                <a:srgbClr val="464D5A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30" name="텍스트 개체 틀 12">
            <a:extLst>
              <a:ext uri="{FF2B5EF4-FFF2-40B4-BE49-F238E27FC236}">
                <a16:creationId xmlns:a16="http://schemas.microsoft.com/office/drawing/2014/main" id="{74375DF8-6240-7ACB-48C7-A90B9814247C}"/>
              </a:ext>
            </a:extLst>
          </p:cNvPr>
          <p:cNvSpPr txBox="1">
            <a:spLocks/>
          </p:cNvSpPr>
          <p:nvPr/>
        </p:nvSpPr>
        <p:spPr>
          <a:xfrm>
            <a:off x="2992582" y="5228924"/>
            <a:ext cx="8894140" cy="563665"/>
          </a:xfrm>
          <a:prstGeom prst="rect">
            <a:avLst/>
          </a:prstGeom>
        </p:spPr>
        <p:txBody>
          <a:bodyPr vert="horz" lIns="137160" tIns="45720" rIns="137160" bIns="45720" rtlCol="0">
            <a:noAutofit/>
          </a:bodyPr>
          <a:lstStyle>
            <a:lvl1pPr marL="285750" indent="-285750" algn="l" defTabSz="1219170" rtl="0" eaLnBrk="1" latinLnBrk="1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tabLst/>
              <a:defRPr lang="en-US" sz="13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76213" indent="-176213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tabLst/>
              <a:defRPr lang="en-US" sz="13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76213" indent="-176213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tabLst/>
              <a:defRPr lang="en-US" sz="13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-288925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▸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14550" indent="-233363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3150" indent="-190500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900" indent="-231775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▪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7500" indent="-223838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500" b="0" i="0" u="none" strike="noStrike" kern="1200" cap="none" spc="0" normalizeH="0" baseline="0" noProof="0">
                <a:ln>
                  <a:noFill/>
                </a:ln>
                <a:solidFill>
                  <a:srgbClr val="464D5A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Cost save : $5K/1set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500" b="0" i="0" u="none" strike="noStrike" kern="1200" cap="none" spc="0" normalizeH="0" baseline="0" noProof="0">
                <a:ln>
                  <a:noFill/>
                </a:ln>
                <a:solidFill>
                  <a:srgbClr val="464D5A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SFI : 0.11 (Non MFG Office, 1.0 hr/day vs. 0.16 hr/day)</a:t>
            </a:r>
          </a:p>
        </p:txBody>
      </p:sp>
      <p:sp>
        <p:nvSpPr>
          <p:cNvPr id="33" name="텍스트 개체 틀 16">
            <a:extLst>
              <a:ext uri="{FF2B5EF4-FFF2-40B4-BE49-F238E27FC236}">
                <a16:creationId xmlns:a16="http://schemas.microsoft.com/office/drawing/2014/main" id="{60A53219-DDC1-5965-10A8-C84B5F2F6F1C}"/>
              </a:ext>
            </a:extLst>
          </p:cNvPr>
          <p:cNvSpPr txBox="1">
            <a:spLocks/>
          </p:cNvSpPr>
          <p:nvPr/>
        </p:nvSpPr>
        <p:spPr>
          <a:xfrm>
            <a:off x="10672925" y="316994"/>
            <a:ext cx="1178468" cy="18655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ctr" defTabSz="1219170" rtl="0" eaLnBrk="1" latinLnBrk="1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Tx/>
              <a:buNone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9865" indent="-364058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52144" indent="-364058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539875" indent="-306388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–"/>
              <a:tabLst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-288925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▸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14550" indent="-233363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3150" indent="-190500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900" indent="-231775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▪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7500" indent="-223838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B8F"/>
              </a:buClr>
              <a:buSzPct val="75000"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464D5A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K5 / FCBGA</a:t>
            </a: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464D5A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34" name="텍스트 개체 틀 17">
            <a:extLst>
              <a:ext uri="{FF2B5EF4-FFF2-40B4-BE49-F238E27FC236}">
                <a16:creationId xmlns:a16="http://schemas.microsoft.com/office/drawing/2014/main" id="{1E9B7914-CC36-3D1B-4452-399425C258FF}"/>
              </a:ext>
            </a:extLst>
          </p:cNvPr>
          <p:cNvSpPr txBox="1">
            <a:spLocks/>
          </p:cNvSpPr>
          <p:nvPr/>
        </p:nvSpPr>
        <p:spPr>
          <a:xfrm>
            <a:off x="10672925" y="504535"/>
            <a:ext cx="1178468" cy="18655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ctr" defTabSz="1219170" rtl="0" eaLnBrk="1" latinLnBrk="1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Tx/>
              <a:buNone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9865" indent="-364058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52144" indent="-364058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539875" indent="-306388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–"/>
              <a:tabLst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-288925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▸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14550" indent="-233363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3150" indent="-190500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900" indent="-231775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▪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7500" indent="-223838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B8F"/>
              </a:buClr>
              <a:buSzPct val="75000"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464D5A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FCBGA / Underfill</a:t>
            </a: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464D5A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35" name="텍스트 개체 틀 18">
            <a:extLst>
              <a:ext uri="{FF2B5EF4-FFF2-40B4-BE49-F238E27FC236}">
                <a16:creationId xmlns:a16="http://schemas.microsoft.com/office/drawing/2014/main" id="{B670ABFC-7BBF-44A2-77DD-352060C5BF28}"/>
              </a:ext>
            </a:extLst>
          </p:cNvPr>
          <p:cNvSpPr txBox="1">
            <a:spLocks/>
          </p:cNvSpPr>
          <p:nvPr/>
        </p:nvSpPr>
        <p:spPr>
          <a:xfrm>
            <a:off x="10672925" y="717133"/>
            <a:ext cx="1178468" cy="18655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ctr" defTabSz="1219170" rtl="0" eaLnBrk="1" latinLnBrk="1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Tx/>
              <a:buNone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9865" indent="-364058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52144" indent="-364058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539875" indent="-306388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–"/>
              <a:tabLst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-288925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▸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14550" indent="-233363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3150" indent="-190500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900" indent="-231775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▪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7500" indent="-223838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B8F"/>
              </a:buClr>
              <a:buSzPct val="75000"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464D5A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New</a:t>
            </a: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464D5A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36" name="텍스트 개체 틀 19">
            <a:extLst>
              <a:ext uri="{FF2B5EF4-FFF2-40B4-BE49-F238E27FC236}">
                <a16:creationId xmlns:a16="http://schemas.microsoft.com/office/drawing/2014/main" id="{CA94CA77-3DBB-2156-8D5E-3AB0CB3AEF56}"/>
              </a:ext>
            </a:extLst>
          </p:cNvPr>
          <p:cNvSpPr txBox="1">
            <a:spLocks/>
          </p:cNvSpPr>
          <p:nvPr/>
        </p:nvSpPr>
        <p:spPr>
          <a:xfrm>
            <a:off x="10672925" y="913313"/>
            <a:ext cx="1178468" cy="18655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ctr" defTabSz="1219170" rtl="0" eaLnBrk="1" latinLnBrk="1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Tx/>
              <a:buNone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9865" indent="-364058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52144" indent="-364058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539875" indent="-306388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–"/>
              <a:tabLst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-288925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▸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14550" indent="-233363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3150" indent="-190500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900" indent="-231775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▪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7500" indent="-223838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B8F"/>
              </a:buClr>
              <a:buSzPct val="75000"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464D5A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MFG1 / EED</a:t>
            </a: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464D5A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37" name="텍스트 개체 틀 20">
            <a:extLst>
              <a:ext uri="{FF2B5EF4-FFF2-40B4-BE49-F238E27FC236}">
                <a16:creationId xmlns:a16="http://schemas.microsoft.com/office/drawing/2014/main" id="{25003EB0-9DAD-5D9E-ABE1-AF0C5A94ACC2}"/>
              </a:ext>
            </a:extLst>
          </p:cNvPr>
          <p:cNvSpPr txBox="1">
            <a:spLocks/>
          </p:cNvSpPr>
          <p:nvPr/>
        </p:nvSpPr>
        <p:spPr>
          <a:xfrm>
            <a:off x="10672925" y="1126065"/>
            <a:ext cx="1178468" cy="18655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ctr" defTabSz="1219170" rtl="0" eaLnBrk="1" latinLnBrk="1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Tx/>
              <a:buNone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9865" indent="-364058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52144" indent="-364058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539875" indent="-306388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–"/>
              <a:tabLst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-288925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▸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14550" indent="-233363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3150" indent="-190500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900" indent="-231775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▪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7500" indent="-223838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B8F"/>
              </a:buClr>
              <a:buSzPct val="75000"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464D5A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NA</a:t>
            </a: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464D5A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38" name="텍스트 개체 틀 21">
            <a:extLst>
              <a:ext uri="{FF2B5EF4-FFF2-40B4-BE49-F238E27FC236}">
                <a16:creationId xmlns:a16="http://schemas.microsoft.com/office/drawing/2014/main" id="{AD6166BD-6AD7-F116-4635-5781CA686C9F}"/>
              </a:ext>
            </a:extLst>
          </p:cNvPr>
          <p:cNvSpPr txBox="1">
            <a:spLocks/>
          </p:cNvSpPr>
          <p:nvPr/>
        </p:nvSpPr>
        <p:spPr>
          <a:xfrm>
            <a:off x="10672925" y="1321666"/>
            <a:ext cx="1178468" cy="18655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ctr" defTabSz="1219170" rtl="0" eaLnBrk="1" latinLnBrk="1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Tx/>
              <a:buNone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9865" indent="-364058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52144" indent="-364058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539875" indent="-306388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–"/>
              <a:tabLst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-288925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▸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14550" indent="-233363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3150" indent="-190500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900" indent="-231775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▪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7500" indent="-223838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B8F"/>
              </a:buClr>
              <a:buSzPct val="75000"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464D5A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NA</a:t>
            </a: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464D5A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2CC43A3-9FA6-0C77-7050-A54FF8BBF87D}"/>
              </a:ext>
            </a:extLst>
          </p:cNvPr>
          <p:cNvSpPr/>
          <p:nvPr/>
        </p:nvSpPr>
        <p:spPr>
          <a:xfrm>
            <a:off x="2713703" y="3787291"/>
            <a:ext cx="2261420" cy="27908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75000"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48" name="제목 3">
            <a:extLst>
              <a:ext uri="{FF2B5EF4-FFF2-40B4-BE49-F238E27FC236}">
                <a16:creationId xmlns:a16="http://schemas.microsoft.com/office/drawing/2014/main" id="{8834EE79-7754-DE90-047D-594F5FF41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6"/>
            <a:ext cx="8757687" cy="758809"/>
          </a:xfrm>
        </p:spPr>
        <p:txBody>
          <a:bodyPr anchor="t">
            <a:normAutofit/>
          </a:bodyPr>
          <a:lstStyle/>
          <a:p>
            <a:r>
              <a:rPr lang="en-US" altLang="ko-KR" spc="-100">
                <a:ea typeface="맑은 고딕" panose="020B0503020000020004" pitchFamily="50" charset="-127"/>
              </a:rPr>
              <a:t>Weekly EED Activity – WW38</a:t>
            </a: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150408" y="3590377"/>
            <a:ext cx="958055" cy="27110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B8F"/>
              </a:buClr>
              <a:buSzPct val="75000"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464D5A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Manual check</a:t>
            </a: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srgbClr val="464D5A"/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1" name="텍스트 개체 틀 9">
            <a:extLst>
              <a:ext uri="{FF2B5EF4-FFF2-40B4-BE49-F238E27FC236}">
                <a16:creationId xmlns:a16="http://schemas.microsoft.com/office/drawing/2014/main" id="{7306B6E0-0EEB-1203-64FE-BE57D1F219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232268" y="2511763"/>
            <a:ext cx="3581183" cy="319295"/>
          </a:xfrm>
        </p:spPr>
        <p:txBody>
          <a:bodyPr/>
          <a:lstStyle/>
          <a:p>
            <a:r>
              <a:rPr lang="en-US" altLang="ko-KR"/>
              <a:t>[Action Taken]</a:t>
            </a:r>
            <a:endParaRPr lang="ko-KR" altLang="en-US"/>
          </a:p>
        </p:txBody>
      </p:sp>
      <p:sp>
        <p:nvSpPr>
          <p:cNvPr id="42" name="텍스트 개체 틀 15">
            <a:extLst>
              <a:ext uri="{FF2B5EF4-FFF2-40B4-BE49-F238E27FC236}">
                <a16:creationId xmlns:a16="http://schemas.microsoft.com/office/drawing/2014/main" id="{CFEEFE3A-AF5D-2D05-D28A-0C8EC3B56D4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27483" y="2882724"/>
            <a:ext cx="3585968" cy="133935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Inventory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Data edit (add, remove)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Auto updates with the Thawing PC</a:t>
            </a:r>
          </a:p>
          <a:p>
            <a:pPr marL="342900" indent="-342900">
              <a:buAutoNum type="arabicPeriod"/>
            </a:pPr>
            <a:endParaRPr lang="ko-KR" altLang="en-US"/>
          </a:p>
        </p:txBody>
      </p:sp>
      <p:sp>
        <p:nvSpPr>
          <p:cNvPr id="44" name="텍스트 개체 틀 10">
            <a:extLst>
              <a:ext uri="{FF2B5EF4-FFF2-40B4-BE49-F238E27FC236}">
                <a16:creationId xmlns:a16="http://schemas.microsoft.com/office/drawing/2014/main" id="{E1625626-44CD-B6E8-931F-B5C6D940763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46497" y="2532066"/>
            <a:ext cx="3814324" cy="312729"/>
          </a:xfrm>
        </p:spPr>
        <p:txBody>
          <a:bodyPr/>
          <a:lstStyle/>
          <a:p>
            <a:r>
              <a:rPr lang="en-US" altLang="ko-KR"/>
              <a:t>[Problem Description]</a:t>
            </a:r>
            <a:endParaRPr lang="ko-KR" altLang="en-US"/>
          </a:p>
        </p:txBody>
      </p:sp>
      <p:sp>
        <p:nvSpPr>
          <p:cNvPr id="46" name="텍스트 개체 틀 14">
            <a:extLst>
              <a:ext uri="{FF2B5EF4-FFF2-40B4-BE49-F238E27FC236}">
                <a16:creationId xmlns:a16="http://schemas.microsoft.com/office/drawing/2014/main" id="{EEEC0326-4D58-3365-5147-EC451912012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36611" y="2898625"/>
            <a:ext cx="3824210" cy="1315574"/>
          </a:xfrm>
        </p:spPr>
        <p:txBody>
          <a:bodyPr/>
          <a:lstStyle/>
          <a:p>
            <a:r>
              <a:rPr lang="en-US" altLang="ko-KR"/>
              <a:t>The operator must go to the freezer &amp; thawing PC for inventory</a:t>
            </a:r>
          </a:p>
          <a:p>
            <a:r>
              <a:rPr lang="en-US" altLang="ko-KR"/>
              <a:t>Operator checked inventory manually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1596" y="2303858"/>
            <a:ext cx="2029796" cy="16302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4413" y="2552223"/>
            <a:ext cx="1175695" cy="1191079"/>
          </a:xfrm>
          <a:prstGeom prst="rect">
            <a:avLst/>
          </a:prstGeom>
        </p:spPr>
      </p:pic>
      <p:pic>
        <p:nvPicPr>
          <p:cNvPr id="45" name="Picture 4" descr="마우스로 키보드 입력이 가능한 클리키 :: 이슈히스토리">
            <a:extLst>
              <a:ext uri="{FF2B5EF4-FFF2-40B4-BE49-F238E27FC236}">
                <a16:creationId xmlns:a16="http://schemas.microsoft.com/office/drawing/2014/main" id="{5C61F1EE-1BC5-4DD2-8A8F-E2D3B51D3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28483" y="3006317"/>
            <a:ext cx="858073" cy="42550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텍스트 개체 틀 12">
            <a:extLst>
              <a:ext uri="{FF2B5EF4-FFF2-40B4-BE49-F238E27FC236}">
                <a16:creationId xmlns:a16="http://schemas.microsoft.com/office/drawing/2014/main" id="{74375DF8-6240-7ACB-48C7-A90B9814247C}"/>
              </a:ext>
            </a:extLst>
          </p:cNvPr>
          <p:cNvSpPr txBox="1">
            <a:spLocks/>
          </p:cNvSpPr>
          <p:nvPr/>
        </p:nvSpPr>
        <p:spPr>
          <a:xfrm>
            <a:off x="2992582" y="5827104"/>
            <a:ext cx="8894140" cy="517932"/>
          </a:xfrm>
          <a:prstGeom prst="rect">
            <a:avLst/>
          </a:prstGeom>
        </p:spPr>
        <p:txBody>
          <a:bodyPr vert="horz" lIns="137160" tIns="45720" rIns="137160" bIns="45720" rtlCol="0">
            <a:noAutofit/>
          </a:bodyPr>
          <a:lstStyle>
            <a:lvl1pPr marL="285750" indent="-285750" algn="l" defTabSz="1219170" rtl="0" eaLnBrk="1" latinLnBrk="1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tabLst/>
              <a:defRPr lang="en-US" sz="13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76213" indent="-176213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tabLst/>
              <a:defRPr lang="en-US" sz="13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76213" indent="-176213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tabLst/>
              <a:defRPr lang="en-US" sz="13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-288925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▸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14550" indent="-233363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3150" indent="-190500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900" indent="-231775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▪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7500" indent="-223838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500" b="0" i="0" u="none" strike="noStrike" kern="1200" cap="none" spc="0" normalizeH="0" baseline="0" noProof="0">
                <a:ln>
                  <a:noFill/>
                </a:ln>
                <a:solidFill>
                  <a:srgbClr val="464D5A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Work efficiency improvement</a:t>
            </a:r>
          </a:p>
        </p:txBody>
      </p:sp>
      <p:pic>
        <p:nvPicPr>
          <p:cNvPr id="31" name="그림 30" descr="텍스트, 클립아트, 표지판, 구급 상자이(가) 표시된 사진&#10;&#10;자동 생성된 설명">
            <a:extLst>
              <a:ext uri="{FF2B5EF4-FFF2-40B4-BE49-F238E27FC236}">
                <a16:creationId xmlns:a16="http://schemas.microsoft.com/office/drawing/2014/main" id="{8C687A7F-19CB-4E3B-D126-F26A6412A8A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7083" y="3175802"/>
            <a:ext cx="449960" cy="425506"/>
          </a:xfrm>
          <a:prstGeom prst="rect">
            <a:avLst/>
          </a:prstGeom>
        </p:spPr>
      </p:pic>
      <p:sp>
        <p:nvSpPr>
          <p:cNvPr id="15" name="TextBox 1">
            <a:extLst>
              <a:ext uri="{FF2B5EF4-FFF2-40B4-BE49-F238E27FC236}">
                <a16:creationId xmlns:a16="http://schemas.microsoft.com/office/drawing/2014/main" id="{1DE50AB3-4A45-97B1-6E08-77FDFF99E4FC}"/>
              </a:ext>
            </a:extLst>
          </p:cNvPr>
          <p:cNvSpPr txBox="1"/>
          <p:nvPr/>
        </p:nvSpPr>
        <p:spPr>
          <a:xfrm>
            <a:off x="10109354" y="3960347"/>
            <a:ext cx="1524070" cy="27110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B8F"/>
              </a:buClr>
              <a:buSzPct val="75000"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464D5A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 panose="020B0604020202020204" pitchFamily="34" charset="0"/>
              </a:rPr>
              <a:t>Inventory check program</a:t>
            </a:r>
          </a:p>
        </p:txBody>
      </p:sp>
    </p:spTree>
    <p:extLst>
      <p:ext uri="{BB962C8B-B14F-4D97-AF65-F5344CB8AC3E}">
        <p14:creationId xmlns:p14="http://schemas.microsoft.com/office/powerpoint/2010/main" val="269631923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mkor Brand Colors 2020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D98D28"/>
      </a:hlink>
      <a:folHlink>
        <a:srgbClr val="464D5A"/>
      </a:folHlink>
    </a:clrScheme>
    <a:fontScheme name="Amkor Fonts - EN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rmAutofit/>
      </a:bodyPr>
      <a:lstStyle>
        <a:defPPr marL="0" indent="0" algn="l">
          <a:buClr>
            <a:schemeClr val="bg1"/>
          </a:buClr>
          <a:buSzPct val="75000"/>
          <a:buFontTx/>
          <a:buNone/>
          <a:defRPr sz="1600" dirty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spcBef>
            <a:spcPts val="600"/>
          </a:spcBef>
          <a:buClr>
            <a:schemeClr val="accent1"/>
          </a:buClr>
          <a:buSzPct val="75000"/>
          <a:buFontTx/>
          <a:buNone/>
          <a:defRPr sz="1800" dirty="0" smtClean="0"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28B1C0AC-1CF0-4B17-BA50-989D49A33317}" vid="{D567CCAC-6003-4F2C-BD13-7A06631528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170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 Symbol</vt:lpstr>
      <vt:lpstr>Wingdings</vt:lpstr>
      <vt:lpstr>Default Theme</vt:lpstr>
      <vt:lpstr>Weekly EED Activity – WW38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EED Activity – WW38</dc:title>
  <dc:creator>TaeGyung Kim</dc:creator>
  <cp:lastModifiedBy>TaeGyung Kim</cp:lastModifiedBy>
  <cp:revision>1</cp:revision>
  <dcterms:created xsi:type="dcterms:W3CDTF">2022-09-22T04:43:48Z</dcterms:created>
  <dcterms:modified xsi:type="dcterms:W3CDTF">2022-09-22T04:46:24Z</dcterms:modified>
</cp:coreProperties>
</file>