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147308884" r:id="rId2"/>
    <p:sldId id="2147308885" r:id="rId3"/>
    <p:sldId id="2147308886" r:id="rId4"/>
    <p:sldId id="2147308887" r:id="rId5"/>
    <p:sldId id="214730888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21E05-A7B5-4507-84BE-822E126F671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CA6FC-D92F-4101-AA68-E72B6833E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7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D8E1D-8630-4EA2-97BC-C532E16F4B5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52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0">
              <a:defRPr/>
            </a:pPr>
            <a:fld id="{550D8E1D-8630-4EA2-97BC-C532E16F4B5D}" type="slidenum">
              <a:rPr lang="en-US" sz="1050" smtClean="0">
                <a:solidFill>
                  <a:srgbClr val="464D5A"/>
                </a:solidFill>
                <a:latin typeface="Arial"/>
                <a:ea typeface="Arial Unicode MS"/>
              </a:rPr>
              <a:pPr latinLnBrk="0">
                <a:defRPr/>
              </a:pPr>
              <a:t>2</a:t>
            </a:fld>
            <a:endParaRPr lang="en-US" sz="1050" dirty="0">
              <a:solidFill>
                <a:srgbClr val="464D5A"/>
              </a:solidFill>
              <a:latin typeface="Arial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51013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0">
              <a:defRPr/>
            </a:pPr>
            <a:fld id="{550D8E1D-8630-4EA2-97BC-C532E16F4B5D}" type="slidenum">
              <a:rPr lang="en-US" sz="1050" smtClean="0">
                <a:solidFill>
                  <a:srgbClr val="464D5A"/>
                </a:solidFill>
                <a:latin typeface="Arial"/>
                <a:ea typeface="Arial Unicode MS"/>
              </a:rPr>
              <a:pPr latinLnBrk="0">
                <a:defRPr/>
              </a:pPr>
              <a:t>3</a:t>
            </a:fld>
            <a:endParaRPr lang="en-US" sz="1050" dirty="0">
              <a:solidFill>
                <a:srgbClr val="464D5A"/>
              </a:solidFill>
              <a:latin typeface="Arial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80525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0">
              <a:defRPr/>
            </a:pPr>
            <a:fld id="{550D8E1D-8630-4EA2-97BC-C532E16F4B5D}" type="slidenum">
              <a:rPr lang="en-US" sz="1050" smtClean="0">
                <a:solidFill>
                  <a:srgbClr val="464D5A"/>
                </a:solidFill>
                <a:latin typeface="Arial"/>
                <a:ea typeface="Arial Unicode MS"/>
              </a:rPr>
              <a:pPr latinLnBrk="0">
                <a:defRPr/>
              </a:pPr>
              <a:t>4</a:t>
            </a:fld>
            <a:endParaRPr lang="en-US" sz="1050" dirty="0">
              <a:solidFill>
                <a:srgbClr val="464D5A"/>
              </a:solidFill>
              <a:latin typeface="Arial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94078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0">
              <a:defRPr/>
            </a:pPr>
            <a:fld id="{550D8E1D-8630-4EA2-97BC-C532E16F4B5D}" type="slidenum">
              <a:rPr lang="en-US" sz="1050" smtClean="0">
                <a:solidFill>
                  <a:srgbClr val="464D5A"/>
                </a:solidFill>
                <a:latin typeface="Arial"/>
                <a:ea typeface="Arial Unicode MS"/>
              </a:rPr>
              <a:pPr latinLnBrk="0">
                <a:defRPr/>
              </a:pPr>
              <a:t>5</a:t>
            </a:fld>
            <a:endParaRPr lang="en-US" sz="1050" dirty="0">
              <a:solidFill>
                <a:srgbClr val="464D5A"/>
              </a:solidFill>
              <a:latin typeface="Arial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59979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www.instagram.com/amkortechnology/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www.instagram.com/amkortechnology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022" y="-9142"/>
            <a:ext cx="12220047" cy="687628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9196254" y="6458964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C74E2AF5-2482-4EF8-9D59-23452EA757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9053" y="716753"/>
            <a:ext cx="3263347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0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50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427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595" y="1608488"/>
            <a:ext cx="5608320" cy="4572000"/>
          </a:xfrm>
        </p:spPr>
        <p:txBody>
          <a:bodyPr/>
          <a:lstStyle>
            <a:lvl4pPr>
              <a:defRPr/>
            </a:lvl4pPr>
            <a:lvl5pPr marL="153983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76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FBAE40"/>
          </p15:clr>
        </p15:guide>
        <p15:guide id="3" orient="horz" pos="11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597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4945" y="1608488"/>
            <a:ext cx="5608320" cy="457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1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5ACBF0"/>
          </p15:clr>
        </p15:guide>
        <p15:guide id="3" orient="horz" pos="1104">
          <p15:clr>
            <a:srgbClr val="5ACBF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95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12430"/>
            <a:ext cx="5364480" cy="639763"/>
          </a:xfrm>
        </p:spPr>
        <p:txBody>
          <a:bodyPr anchor="b">
            <a:norm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683" y="1612430"/>
            <a:ext cx="5364480" cy="639763"/>
          </a:xfrm>
        </p:spPr>
        <p:txBody>
          <a:bodyPr anchor="b">
            <a:norm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2252192"/>
            <a:ext cx="5364480" cy="39014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2252192"/>
            <a:ext cx="5364480" cy="39014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2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7120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593" y="1608488"/>
            <a:ext cx="6583680" cy="457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6" y="313453"/>
            <a:ext cx="6751605" cy="1060704"/>
          </a:xfrm>
          <a:prstGeom prst="rect">
            <a:avLst/>
          </a:prstGeom>
        </p:spPr>
        <p:txBody>
          <a:bodyPr vert="horz" lIns="13716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08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="" xmlns:a16="http://schemas.microsoft.com/office/drawing/2014/main" id="{D00B79EE-00CD-4CC0-B668-F4C6C6D78D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12" name="white text bkgd">
            <a:extLst>
              <a:ext uri="{FF2B5EF4-FFF2-40B4-BE49-F238E27FC236}">
                <a16:creationId xmlns="" xmlns:a16="http://schemas.microsoft.com/office/drawing/2014/main" id="{DE76497E-6DF6-4590-89DC-13002D5AFEB7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4214912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="" xmlns:a16="http://schemas.microsoft.com/office/drawing/2014/main" id="{4B7B7C9D-E870-4E2B-AF0C-C669A4D6AD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12" name="white text bkgd">
            <a:extLst>
              <a:ext uri="{FF2B5EF4-FFF2-40B4-BE49-F238E27FC236}">
                <a16:creationId xmlns="" xmlns:a16="http://schemas.microsoft.com/office/drawing/2014/main" id="{3EC5852D-4D96-4480-A427-B675D2F9662D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=""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18724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131266B-A874-44AD-BE71-3859E68AF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1248167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3B6FEEC-3D2D-471D-8D72-AC7601EF70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60681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022" y="-9142"/>
            <a:ext cx="12220047" cy="687628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1724" y="4885652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0126" y="1600201"/>
            <a:ext cx="6905319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9257214" y="6458964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="" xmlns:a16="http://schemas.microsoft.com/office/drawing/2014/main" id="{19C17A83-E329-491D-9F2E-0E98F4F59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120" y="528415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19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DBA812F-CF8D-4F6A-8A14-E4FB60623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65936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AC9FC9E-9777-43F3-B3AF-D0FB6D1D4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417215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9A3D471-D1A8-482F-A3F0-EB0729C77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1928308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A85E578-6A52-453B-A1EF-E27EA0962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032559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2048295-3C72-4E75-97DE-E02EE67E5B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5</a:t>
            </a:r>
          </a:p>
        </p:txBody>
      </p:sp>
    </p:spTree>
    <p:extLst>
      <p:ext uri="{BB962C8B-B14F-4D97-AF65-F5344CB8AC3E}">
        <p14:creationId xmlns:p14="http://schemas.microsoft.com/office/powerpoint/2010/main" val="3127585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67C1A44-E98A-4DC5-8628-1FC8EDE1F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5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9172841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831FF85-23C0-4532-986E-D786C4C8C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6</a:t>
            </a:r>
          </a:p>
        </p:txBody>
      </p:sp>
    </p:spTree>
    <p:extLst>
      <p:ext uri="{BB962C8B-B14F-4D97-AF65-F5344CB8AC3E}">
        <p14:creationId xmlns:p14="http://schemas.microsoft.com/office/powerpoint/2010/main" val="19049171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8327DBD-AF71-49A6-AFC7-B583D61772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6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530473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51022E-7F95-4EB6-8E3B-8C86A7C43B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7</a:t>
            </a:r>
          </a:p>
        </p:txBody>
      </p:sp>
    </p:spTree>
    <p:extLst>
      <p:ext uri="{BB962C8B-B14F-4D97-AF65-F5344CB8AC3E}">
        <p14:creationId xmlns:p14="http://schemas.microsoft.com/office/powerpoint/2010/main" val="3605202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A8CBDF-2739-453F-BE75-35261F24F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7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9766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192" y="-6857"/>
            <a:ext cx="12216384" cy="687171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4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AF132456-0FD3-4B17-A6E7-A32572256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9053" y="716753"/>
            <a:ext cx="3263347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3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447" y="1608849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16833" y="1608849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65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595" y="1753509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388728" y="1753509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213863" y="1753509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63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137160">
            <a:normAutofit/>
          </a:bodyPr>
          <a:lstStyle>
            <a:lvl1pPr marL="121914" indent="-121914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5866" indent="-36574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177" indent="-36405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12" indent="-182870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40" indent="-182870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10" indent="-182870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880" indent="-182870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52" indent="-182870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22" indent="-182870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891" lvl="0" indent="-342891" algn="l" defTabSz="121914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3915" y="1910944"/>
            <a:ext cx="3377184" cy="4267200"/>
          </a:xfrm>
        </p:spPr>
        <p:txBody>
          <a:bodyPr lIns="137160">
            <a:normAutofit/>
          </a:bodyPr>
          <a:lstStyle>
            <a:lvl1pPr marL="121914" indent="-121914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71106" indent="-38098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53" indent="-36574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12" indent="-182870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40" indent="-182870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10" indent="-182870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880" indent="-182870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52" indent="-182870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22" indent="-182870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891" lvl="0" indent="-342891" algn="l" defTabSz="121914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 dirty="0"/>
              <a:t>Click to edit text styles</a:t>
            </a:r>
          </a:p>
          <a:p>
            <a:pPr marL="755866" lvl="1" indent="-365742" algn="l" defTabSz="121914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177" lvl="2" indent="-364050" algn="l" defTabSz="121914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04239" y="1910944"/>
            <a:ext cx="3377184" cy="4267200"/>
          </a:xfrm>
        </p:spPr>
        <p:txBody>
          <a:bodyPr lIns="137160">
            <a:normAutofit/>
          </a:bodyPr>
          <a:lstStyle>
            <a:lvl1pPr marL="342891" indent="-342891">
              <a:spcBef>
                <a:spcPts val="800"/>
              </a:spcBef>
              <a:buSzPct val="75000"/>
              <a:buFont typeface="Segoe UI Symbol" panose="020B0502040204020203" pitchFamily="34" charset="0"/>
              <a:buChar char="▶"/>
              <a:defRPr sz="2000" baseline="0">
                <a:latin typeface="+mn-lt"/>
              </a:defRPr>
            </a:lvl1pPr>
            <a:lvl2pPr marL="771106" indent="-38098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53" indent="-365742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12" indent="-182870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40" indent="-182870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10" indent="-182870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880" indent="-182870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52" indent="-182870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22" indent="-182870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755866" lvl="1" indent="-365742" algn="l" defTabSz="121914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177" lvl="2" indent="-364050" algn="l" defTabSz="121914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250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596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94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9126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797" indent="0">
              <a:buFontTx/>
              <a:buNone/>
              <a:defRPr/>
            </a:lvl2pPr>
            <a:lvl3pPr marL="776779" indent="0">
              <a:buFontTx/>
              <a:buNone/>
              <a:defRPr/>
            </a:lvl3pPr>
            <a:lvl4pPr marL="1231331" indent="0">
              <a:buFontTx/>
              <a:buNone/>
              <a:defRPr/>
            </a:lvl4pPr>
            <a:lvl5pPr marL="1447728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50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41483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2" indent="0" algn="ctr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6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49007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768682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203436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580BCDC-E408-4675-B982-51B69C120802}"/>
              </a:ext>
            </a:extLst>
          </p:cNvPr>
          <p:cNvSpPr/>
          <p:nvPr userDrawn="1"/>
        </p:nvSpPr>
        <p:spPr>
          <a:xfrm>
            <a:off x="8293162" y="5562247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0C8068-8FDD-43C4-B0F2-AFAA8487B7D5}"/>
              </a:ext>
            </a:extLst>
          </p:cNvPr>
          <p:cNvSpPr txBox="1"/>
          <p:nvPr userDrawn="1"/>
        </p:nvSpPr>
        <p:spPr>
          <a:xfrm>
            <a:off x="8857180" y="5562249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8D60B1D-2DFD-4DD3-9CFA-E4E5F29EF60E}"/>
              </a:ext>
            </a:extLst>
          </p:cNvPr>
          <p:cNvCxnSpPr>
            <a:cxnSpLocks/>
          </p:cNvCxnSpPr>
          <p:nvPr userDrawn="1"/>
        </p:nvCxnSpPr>
        <p:spPr>
          <a:xfrm>
            <a:off x="8182559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558801" y="4009183"/>
            <a:ext cx="5939411" cy="14089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4ACDB1F-E9CF-44C1-90C4-2DA5700475C8}"/>
              </a:ext>
            </a:extLst>
          </p:cNvPr>
          <p:cNvSpPr txBox="1">
            <a:spLocks/>
          </p:cNvSpPr>
          <p:nvPr userDrawn="1"/>
        </p:nvSpPr>
        <p:spPr>
          <a:xfrm>
            <a:off x="462186" y="6458964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44E35BE-C022-49B1-BDD0-663D131A1426}"/>
              </a:ext>
            </a:extLst>
          </p:cNvPr>
          <p:cNvSpPr txBox="1"/>
          <p:nvPr userDrawn="1"/>
        </p:nvSpPr>
        <p:spPr>
          <a:xfrm>
            <a:off x="571119" y="3129175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="" xmlns:a16="http://schemas.microsoft.com/office/drawing/2014/main" id="{905059A6-E4A3-45E0-9028-4148080077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425" y="716753"/>
            <a:ext cx="3263347" cy="1280160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59303031-B370-406D-BFCF-1CBFA084A7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81" y="5915917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hlinkClick r:id="rId5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8E057A7B-6004-48E4-A3A1-03F852C02314}"/>
              </a:ext>
            </a:extLst>
          </p:cNvPr>
          <p:cNvSpPr/>
          <p:nvPr userDrawn="1"/>
        </p:nvSpPr>
        <p:spPr>
          <a:xfrm>
            <a:off x="9833153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AD76C90F-8F0B-44E5-90F8-1A8685D090E0}"/>
              </a:ext>
            </a:extLst>
          </p:cNvPr>
          <p:cNvSpPr/>
          <p:nvPr userDrawn="1"/>
        </p:nvSpPr>
        <p:spPr>
          <a:xfrm>
            <a:off x="10150630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7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18A5BBCF-453E-41F2-8F49-CA55E0B1C733}"/>
              </a:ext>
            </a:extLst>
          </p:cNvPr>
          <p:cNvSpPr/>
          <p:nvPr userDrawn="1"/>
        </p:nvSpPr>
        <p:spPr>
          <a:xfrm>
            <a:off x="10468108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8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CB00F4D5-9E12-4FE9-A2FC-E7791698B928}"/>
              </a:ext>
            </a:extLst>
          </p:cNvPr>
          <p:cNvSpPr/>
          <p:nvPr userDrawn="1"/>
        </p:nvSpPr>
        <p:spPr>
          <a:xfrm>
            <a:off x="10770063" y="5972255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hlinkClick r:id="rId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FA78F522-41FF-4E30-9E09-92375496A172}"/>
              </a:ext>
            </a:extLst>
          </p:cNvPr>
          <p:cNvSpPr/>
          <p:nvPr userDrawn="1"/>
        </p:nvSpPr>
        <p:spPr>
          <a:xfrm>
            <a:off x="11122602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hlinkClick r:id="rId1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6AB327B8-762D-4CB8-81A8-F7C43B97D81D}"/>
              </a:ext>
            </a:extLst>
          </p:cNvPr>
          <p:cNvSpPr/>
          <p:nvPr userDrawn="1"/>
        </p:nvSpPr>
        <p:spPr>
          <a:xfrm>
            <a:off x="11431810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401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A76C9FC-746B-4003-80E2-4961DCD42EA2}"/>
              </a:ext>
            </a:extLst>
          </p:cNvPr>
          <p:cNvSpPr/>
          <p:nvPr userDrawn="1"/>
        </p:nvSpPr>
        <p:spPr>
          <a:xfrm>
            <a:off x="8293162" y="5562247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="" xmlns:a16="http://schemas.microsoft.com/office/drawing/2014/main" id="{11585130-1DCE-47E7-9B8C-9D68662D9F38}"/>
              </a:ext>
            </a:extLst>
          </p:cNvPr>
          <p:cNvSpPr txBox="1">
            <a:spLocks/>
          </p:cNvSpPr>
          <p:nvPr userDrawn="1"/>
        </p:nvSpPr>
        <p:spPr>
          <a:xfrm>
            <a:off x="462186" y="6458964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E96089C-A11E-479D-B07B-236E146C280B}"/>
              </a:ext>
            </a:extLst>
          </p:cNvPr>
          <p:cNvSpPr txBox="1"/>
          <p:nvPr userDrawn="1"/>
        </p:nvSpPr>
        <p:spPr>
          <a:xfrm>
            <a:off x="571119" y="3129175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AD810A0-19A7-4937-AE28-F40361DD0CF4}"/>
              </a:ext>
            </a:extLst>
          </p:cNvPr>
          <p:cNvCxnSpPr>
            <a:cxnSpLocks/>
          </p:cNvCxnSpPr>
          <p:nvPr userDrawn="1"/>
        </p:nvCxnSpPr>
        <p:spPr>
          <a:xfrm>
            <a:off x="8182559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8D7C629-94C3-4202-B17A-79C3575D5E53}"/>
              </a:ext>
            </a:extLst>
          </p:cNvPr>
          <p:cNvSpPr txBox="1"/>
          <p:nvPr userDrawn="1"/>
        </p:nvSpPr>
        <p:spPr>
          <a:xfrm>
            <a:off x="8857180" y="5562249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="" xmlns:a16="http://schemas.microsoft.com/office/drawing/2014/main" id="{8E40453A-5709-4758-A71A-4464887B3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425" y="716753"/>
            <a:ext cx="3263347" cy="1280160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56AD8336-AA6A-466C-BB1B-AC12BDDA69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81" y="5915917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19" name="Rectangle 18">
            <a:hlinkClick r:id="rId5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80D5A2F-CA34-4DE9-87C4-25AD1F4276FA}"/>
              </a:ext>
            </a:extLst>
          </p:cNvPr>
          <p:cNvSpPr/>
          <p:nvPr userDrawn="1"/>
        </p:nvSpPr>
        <p:spPr>
          <a:xfrm>
            <a:off x="9833153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47E1082D-0CAE-46CA-9024-667B5E9BD682}"/>
              </a:ext>
            </a:extLst>
          </p:cNvPr>
          <p:cNvSpPr/>
          <p:nvPr userDrawn="1"/>
        </p:nvSpPr>
        <p:spPr>
          <a:xfrm>
            <a:off x="10150630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7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B8F002E6-3A64-4457-A2E5-206607C7513E}"/>
              </a:ext>
            </a:extLst>
          </p:cNvPr>
          <p:cNvSpPr/>
          <p:nvPr userDrawn="1"/>
        </p:nvSpPr>
        <p:spPr>
          <a:xfrm>
            <a:off x="10468108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8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91886821-907B-4639-AC84-A27BC672463A}"/>
              </a:ext>
            </a:extLst>
          </p:cNvPr>
          <p:cNvSpPr/>
          <p:nvPr userDrawn="1"/>
        </p:nvSpPr>
        <p:spPr>
          <a:xfrm>
            <a:off x="10770063" y="5972255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hlinkClick r:id="rId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DB355E98-377F-4B10-97E6-B27F4B0A8EAB}"/>
              </a:ext>
            </a:extLst>
          </p:cNvPr>
          <p:cNvSpPr/>
          <p:nvPr userDrawn="1"/>
        </p:nvSpPr>
        <p:spPr>
          <a:xfrm>
            <a:off x="11122602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021D2C1-B74D-40FF-AC2B-78C4C9FA499B}"/>
              </a:ext>
            </a:extLst>
          </p:cNvPr>
          <p:cNvSpPr/>
          <p:nvPr userDrawn="1"/>
        </p:nvSpPr>
        <p:spPr>
          <a:xfrm>
            <a:off x="11431810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1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" y="-3678"/>
            <a:ext cx="12216384" cy="686535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7783" y="3963448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7783" y="871052"/>
            <a:ext cx="6903720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=""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9422675" y="6458964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=""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="" xmlns:a16="http://schemas.microsoft.com/office/drawing/2014/main" id="{0050DCFC-67A0-4D08-8276-2562112F8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45" y="5668281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5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0632"/>
            <a:ext cx="12192000" cy="6140917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0704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137370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2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 lIns="13716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9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449" y="1608847"/>
            <a:ext cx="11014953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emplate footer">
            <a:extLst>
              <a:ext uri="{FF2B5EF4-FFF2-40B4-BE49-F238E27FC236}">
                <a16:creationId xmlns=""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=""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=""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4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Amkor logo" descr="Logo&#10;&#10;Description automatically generated">
            <a:extLst>
              <a:ext uri="{FF2B5EF4-FFF2-40B4-BE49-F238E27FC236}">
                <a16:creationId xmlns="" xmlns:a16="http://schemas.microsoft.com/office/drawing/2014/main" id="{FECB73A3-64A9-4F7D-BC2F-B2CD5076A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60" y="6375400"/>
            <a:ext cx="1295951" cy="482600"/>
          </a:xfrm>
          <a:prstGeom prst="rect">
            <a:avLst/>
          </a:prstGeom>
        </p:spPr>
      </p:pic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137160" tIns="45720" rIns="13716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6" name="Template header">
            <a:extLst>
              <a:ext uri="{FF2B5EF4-FFF2-40B4-BE49-F238E27FC236}">
                <a16:creationId xmlns=""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1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1219140" rtl="0" eaLnBrk="1" latinLnBrk="1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65742" indent="-365742" algn="l" defTabSz="121914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59846" indent="-364050" algn="l" defTabSz="121914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52115" indent="-364050" algn="l" defTabSz="121914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2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39836" indent="-306380" algn="l" defTabSz="121914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754" indent="-288918" algn="l" defTabSz="121914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8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14498" indent="-233357" algn="l" defTabSz="121914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3092" indent="-190495" algn="l" defTabSz="121914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834" indent="-231769" algn="l" defTabSz="121914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857429" indent="-223833" algn="l" defTabSz="121914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DE53C"/>
          </p15:clr>
        </p15:guide>
        <p15:guide id="3" orient="horz" pos="2160">
          <p15:clr>
            <a:srgbClr val="FDE53C"/>
          </p15:clr>
        </p15:guide>
        <p15:guide id="4" pos="7296">
          <p15:clr>
            <a:srgbClr val="F26B43"/>
          </p15:clr>
        </p15:guide>
        <p15:guide id="5" pos="448">
          <p15:clr>
            <a:srgbClr val="5ACBF0"/>
          </p15:clr>
        </p15:guide>
        <p15:guide id="6" pos="352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104">
          <p15:clr>
            <a:srgbClr val="5ACBF0"/>
          </p15:clr>
        </p15:guide>
        <p15:guide id="9" orient="horz" pos="752">
          <p15:clr>
            <a:srgbClr val="5ACBF0"/>
          </p15:clr>
        </p15:guide>
        <p15:guide id="10" orient="horz" pos="3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638168" y="5449815"/>
            <a:ext cx="3260190" cy="300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219170" latinLnBrk="0">
              <a:spcBef>
                <a:spcPts val="800"/>
              </a:spcBef>
              <a:buClr>
                <a:srgbClr val="0F4B8F"/>
              </a:buClr>
              <a:buSzPct val="75000"/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[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재고 현황 조회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]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버튼 클릭</a:t>
            </a:r>
            <a:endParaRPr lang="ko-KR" altLang="en-US" sz="1200" dirty="0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44" y="313453"/>
            <a:ext cx="11021568" cy="70115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2"/>
                </a:solidFill>
              </a:rPr>
              <a:t>Epoxy Inventory Manager </a:t>
            </a:r>
            <a:r>
              <a:rPr lang="ko-KR" altLang="en-US" sz="3000" dirty="0">
                <a:solidFill>
                  <a:schemeClr val="tx2"/>
                </a:solidFill>
              </a:rPr>
              <a:t>사용법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55" y="1607735"/>
            <a:ext cx="4574175" cy="367380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D66D343E-DC19-4594-B82D-24AF93E5ABDC}"/>
              </a:ext>
            </a:extLst>
          </p:cNvPr>
          <p:cNvSpPr/>
          <p:nvPr/>
        </p:nvSpPr>
        <p:spPr>
          <a:xfrm>
            <a:off x="2340357" y="1983960"/>
            <a:ext cx="946541" cy="372064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  <a:defRPr/>
            </a:pPr>
            <a:endParaRPr lang="ko-KR" altLang="en-US" sz="1600" dirty="0">
              <a:solidFill>
                <a:prstClr val="white"/>
              </a:solidFill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545945" y="3281209"/>
            <a:ext cx="494270" cy="326855"/>
          </a:xfrm>
          <a:prstGeom prst="rightArrow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230" y="1607737"/>
            <a:ext cx="4576478" cy="3677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6289230" y="5449815"/>
            <a:ext cx="3260190" cy="300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219170" latinLnBrk="0">
              <a:spcBef>
                <a:spcPts val="800"/>
              </a:spcBef>
              <a:buClr>
                <a:srgbClr val="0F4B8F"/>
              </a:buClr>
              <a:buSzPct val="75000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재고 목록이 나옴</a:t>
            </a:r>
            <a:endParaRPr lang="ko-KR" altLang="en-US" sz="1200" dirty="0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 txBox="1">
            <a:spLocks/>
          </p:cNvSpPr>
          <p:nvPr/>
        </p:nvSpPr>
        <p:spPr>
          <a:xfrm>
            <a:off x="554144" y="1060383"/>
            <a:ext cx="11021568" cy="4389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 algn="l" defTabSz="1219140" rtl="0" eaLnBrk="1" latinLnBrk="1" hangingPunct="1">
              <a:spcBef>
                <a:spcPct val="0"/>
              </a:spcBef>
              <a:buNone/>
              <a:defRPr lang="en-US" sz="4000" b="0" kern="1200" spc="0" dirty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조회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999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638168" y="5425105"/>
            <a:ext cx="3260190" cy="300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219170" latinLnBrk="0">
              <a:spcBef>
                <a:spcPts val="800"/>
              </a:spcBef>
              <a:buClr>
                <a:srgbClr val="0F4B8F"/>
              </a:buClr>
              <a:buSzPct val="75000"/>
              <a:defRPr/>
            </a:pP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원하는 아이템 클릭 후</a:t>
            </a:r>
            <a:r>
              <a:rPr lang="en-US" altLang="ko-KR" sz="1200" dirty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[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] 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버튼 클릭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ko-KR" altLang="en-US" sz="1200" dirty="0">
              <a:solidFill>
                <a:srgbClr val="000000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44" y="313453"/>
            <a:ext cx="11021568" cy="70115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2"/>
                </a:solidFill>
              </a:rPr>
              <a:t>Epoxy Inventory Manager </a:t>
            </a:r>
            <a:r>
              <a:rPr lang="ko-KR" altLang="en-US" sz="3000" dirty="0">
                <a:solidFill>
                  <a:schemeClr val="tx2"/>
                </a:solidFill>
              </a:rPr>
              <a:t>사용법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85" y="1581388"/>
            <a:ext cx="4576478" cy="367707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D66D343E-DC19-4594-B82D-24AF93E5ABDC}"/>
              </a:ext>
            </a:extLst>
          </p:cNvPr>
          <p:cNvSpPr/>
          <p:nvPr/>
        </p:nvSpPr>
        <p:spPr>
          <a:xfrm>
            <a:off x="638169" y="2206383"/>
            <a:ext cx="4485765" cy="32263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  <a:defRPr/>
            </a:pPr>
            <a:endParaRPr lang="ko-KR" alt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66D343E-DC19-4594-B82D-24AF93E5ABDC}"/>
              </a:ext>
            </a:extLst>
          </p:cNvPr>
          <p:cNvSpPr/>
          <p:nvPr/>
        </p:nvSpPr>
        <p:spPr>
          <a:xfrm>
            <a:off x="2308666" y="4919354"/>
            <a:ext cx="632242" cy="33639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  <a:defRPr/>
            </a:pPr>
            <a:endParaRPr lang="ko-KR" alt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0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 txBox="1">
            <a:spLocks/>
          </p:cNvSpPr>
          <p:nvPr/>
        </p:nvSpPr>
        <p:spPr>
          <a:xfrm>
            <a:off x="554144" y="1060383"/>
            <a:ext cx="11021568" cy="4389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 algn="l" defTabSz="1219140" rtl="0" eaLnBrk="1" latinLnBrk="1" hangingPunct="1">
              <a:spcBef>
                <a:spcPct val="0"/>
              </a:spcBef>
              <a:buNone/>
              <a:defRPr lang="en-US" sz="4000" b="0" kern="1200" spc="0" dirty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수정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>
            <a:off x="5545945" y="3281209"/>
            <a:ext cx="494270" cy="326855"/>
          </a:xfrm>
          <a:prstGeom prst="rightArrow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897" y="1581388"/>
            <a:ext cx="4576478" cy="367707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D66D343E-DC19-4594-B82D-24AF93E5ABDC}"/>
              </a:ext>
            </a:extLst>
          </p:cNvPr>
          <p:cNvSpPr/>
          <p:nvPr/>
        </p:nvSpPr>
        <p:spPr>
          <a:xfrm>
            <a:off x="6132807" y="4606326"/>
            <a:ext cx="4115063" cy="32263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  <a:defRPr/>
            </a:pPr>
            <a:endParaRPr lang="ko-KR" alt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6280897" y="5425105"/>
            <a:ext cx="4576478" cy="300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219170" latinLnBrk="0">
              <a:spcBef>
                <a:spcPts val="800"/>
              </a:spcBef>
              <a:buClr>
                <a:srgbClr val="0F4B8F"/>
              </a:buClr>
              <a:buSzPct val="75000"/>
              <a:defRPr/>
            </a:pP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수정 하고 싶은 항목 수정 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(Date, Lot no, 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수량 등등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후 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[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저장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] 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클릭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ko-KR" altLang="en-US" sz="1200" dirty="0">
              <a:solidFill>
                <a:srgbClr val="000000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D66D343E-DC19-4594-B82D-24AF93E5ABDC}"/>
              </a:ext>
            </a:extLst>
          </p:cNvPr>
          <p:cNvSpPr/>
          <p:nvPr/>
        </p:nvSpPr>
        <p:spPr>
          <a:xfrm>
            <a:off x="8808320" y="4928957"/>
            <a:ext cx="632242" cy="33639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  <a:defRPr/>
            </a:pPr>
            <a:endParaRPr lang="ko-KR" alt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37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638168" y="5425105"/>
            <a:ext cx="3260190" cy="300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219170" latinLnBrk="0">
              <a:spcBef>
                <a:spcPts val="800"/>
              </a:spcBef>
              <a:buClr>
                <a:srgbClr val="0F4B8F"/>
              </a:buClr>
              <a:buSzPct val="75000"/>
              <a:defRPr/>
            </a:pP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원하는 아이템 클릭 후</a:t>
            </a:r>
            <a:r>
              <a:rPr lang="en-US" altLang="ko-KR" sz="1200" dirty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[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삭제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] 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버튼 클릭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ko-KR" altLang="en-US" sz="1200" dirty="0">
              <a:solidFill>
                <a:srgbClr val="000000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44" y="313453"/>
            <a:ext cx="11021568" cy="70115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2"/>
                </a:solidFill>
              </a:rPr>
              <a:t>Epoxy Inventory Manager </a:t>
            </a:r>
            <a:r>
              <a:rPr lang="ko-KR" altLang="en-US" sz="3000" dirty="0">
                <a:solidFill>
                  <a:schemeClr val="tx2"/>
                </a:solidFill>
              </a:rPr>
              <a:t>사용법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85" y="1581388"/>
            <a:ext cx="4576478" cy="367707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D66D343E-DC19-4594-B82D-24AF93E5ABDC}"/>
              </a:ext>
            </a:extLst>
          </p:cNvPr>
          <p:cNvSpPr/>
          <p:nvPr/>
        </p:nvSpPr>
        <p:spPr>
          <a:xfrm>
            <a:off x="638169" y="2206383"/>
            <a:ext cx="4485765" cy="32263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  <a:defRPr/>
            </a:pPr>
            <a:endParaRPr lang="ko-KR" alt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66D343E-DC19-4594-B82D-24AF93E5ABDC}"/>
              </a:ext>
            </a:extLst>
          </p:cNvPr>
          <p:cNvSpPr/>
          <p:nvPr/>
        </p:nvSpPr>
        <p:spPr>
          <a:xfrm>
            <a:off x="2769984" y="4935829"/>
            <a:ext cx="632242" cy="33639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  <a:defRPr/>
            </a:pPr>
            <a:endParaRPr lang="ko-KR" alt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0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 txBox="1">
            <a:spLocks/>
          </p:cNvSpPr>
          <p:nvPr/>
        </p:nvSpPr>
        <p:spPr>
          <a:xfrm>
            <a:off x="554144" y="1060383"/>
            <a:ext cx="11021568" cy="4389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 algn="l" defTabSz="1219140" rtl="0" eaLnBrk="1" latinLnBrk="1" hangingPunct="1">
              <a:spcBef>
                <a:spcPct val="0"/>
              </a:spcBef>
              <a:buNone/>
              <a:defRPr lang="en-US" sz="4000" b="0" kern="1200" spc="0" dirty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삭제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>
            <a:off x="5545945" y="3281209"/>
            <a:ext cx="494270" cy="326855"/>
          </a:xfrm>
          <a:prstGeom prst="rightArrow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6280897" y="3281209"/>
            <a:ext cx="4576478" cy="300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219170" latinLnBrk="0">
              <a:spcBef>
                <a:spcPts val="800"/>
              </a:spcBef>
              <a:buClr>
                <a:srgbClr val="0F4B8F"/>
              </a:buClr>
              <a:buSzPct val="75000"/>
              <a:defRPr/>
            </a:pP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아이템 자체가 삭제 됨</a:t>
            </a:r>
            <a:endParaRPr lang="ko-KR" altLang="en-US" sz="1200" dirty="0">
              <a:solidFill>
                <a:srgbClr val="000000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0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638167" y="5425104"/>
            <a:ext cx="4667096" cy="6461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219170" latinLnBrk="0">
              <a:spcBef>
                <a:spcPts val="800"/>
              </a:spcBef>
              <a:buClr>
                <a:srgbClr val="0F4B8F"/>
              </a:buClr>
              <a:buSzPct val="75000"/>
              <a:defRPr/>
            </a:pP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[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추가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] 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버튼 클릭 후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항목 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(Date, Lot no, 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수량 등등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내용 기입</a:t>
            </a:r>
            <a:r>
              <a:rPr lang="en-US" altLang="ko-KR" sz="1200" dirty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후 </a:t>
            </a:r>
            <a:endParaRPr lang="en-US" altLang="ko-KR" sz="1200" dirty="0" smtClean="0">
              <a:solidFill>
                <a:srgbClr val="000000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defTabSz="1219170" latinLnBrk="0">
              <a:spcBef>
                <a:spcPts val="800"/>
              </a:spcBef>
              <a:buClr>
                <a:srgbClr val="0F4B8F"/>
              </a:buClr>
              <a:buSzPct val="75000"/>
              <a:defRPr/>
            </a:pP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[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저장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] 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버튼 클릭 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ko-KR" altLang="en-US" sz="1200" dirty="0">
              <a:solidFill>
                <a:srgbClr val="000000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44" y="313453"/>
            <a:ext cx="11021568" cy="70115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2"/>
                </a:solidFill>
              </a:rPr>
              <a:t>Epoxy Inventory Manager </a:t>
            </a:r>
            <a:r>
              <a:rPr lang="ko-KR" altLang="en-US" sz="3000" dirty="0">
                <a:solidFill>
                  <a:schemeClr val="tx2"/>
                </a:solidFill>
              </a:rPr>
              <a:t>사용법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85" y="1581388"/>
            <a:ext cx="4576478" cy="367707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66D343E-DC19-4594-B82D-24AF93E5ABDC}"/>
              </a:ext>
            </a:extLst>
          </p:cNvPr>
          <p:cNvSpPr/>
          <p:nvPr/>
        </p:nvSpPr>
        <p:spPr>
          <a:xfrm>
            <a:off x="1839109" y="4919354"/>
            <a:ext cx="632242" cy="33639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  <a:defRPr/>
            </a:pPr>
            <a:endParaRPr lang="ko-KR" alt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0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 txBox="1">
            <a:spLocks/>
          </p:cNvSpPr>
          <p:nvPr/>
        </p:nvSpPr>
        <p:spPr>
          <a:xfrm>
            <a:off x="554144" y="1060383"/>
            <a:ext cx="11021568" cy="4389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 algn="l" defTabSz="1219140" rtl="0" eaLnBrk="1" latinLnBrk="1" hangingPunct="1">
              <a:spcBef>
                <a:spcPct val="0"/>
              </a:spcBef>
              <a:buNone/>
              <a:defRPr lang="en-US" sz="4000" b="0" kern="1200" spc="0" dirty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추가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>
            <a:off x="5545945" y="3281209"/>
            <a:ext cx="494270" cy="326855"/>
          </a:xfrm>
          <a:prstGeom prst="rightArrow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897" y="1581388"/>
            <a:ext cx="4576478" cy="367707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D66D343E-DC19-4594-B82D-24AF93E5ABDC}"/>
              </a:ext>
            </a:extLst>
          </p:cNvPr>
          <p:cNvSpPr/>
          <p:nvPr/>
        </p:nvSpPr>
        <p:spPr>
          <a:xfrm>
            <a:off x="6190472" y="2164034"/>
            <a:ext cx="4526955" cy="542323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1219170" latinLnBrk="0">
              <a:buClr>
                <a:prstClr val="white"/>
              </a:buClr>
              <a:buSzPct val="75000"/>
              <a:defRPr/>
            </a:pPr>
            <a:endParaRPr lang="ko-KR" alt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6280897" y="5425105"/>
            <a:ext cx="4576478" cy="300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219170" latinLnBrk="0">
              <a:spcBef>
                <a:spcPts val="800"/>
              </a:spcBef>
              <a:buClr>
                <a:srgbClr val="0F4B8F"/>
              </a:buClr>
              <a:buSzPct val="75000"/>
              <a:defRPr/>
            </a:pP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목록에 새로 추가 된 아이템이 생성 됨 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맨 아래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) </a:t>
            </a:r>
            <a:endParaRPr lang="ko-KR" altLang="en-US" sz="1200" dirty="0">
              <a:solidFill>
                <a:srgbClr val="000000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6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638167" y="5425104"/>
            <a:ext cx="4667096" cy="6461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219170" latinLnBrk="0">
              <a:spcBef>
                <a:spcPts val="800"/>
              </a:spcBef>
              <a:buClr>
                <a:srgbClr val="0F4B8F"/>
              </a:buClr>
              <a:buSzPct val="75000"/>
              <a:defRPr/>
            </a:pP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아이템 추가 및</a:t>
            </a:r>
            <a:r>
              <a:rPr lang="en-US" altLang="ko-KR" sz="1200" dirty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삭제를 완료 한 뒤 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[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저장 및 업데이트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] 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클릭 하면</a:t>
            </a:r>
            <a:endParaRPr lang="en-US" altLang="ko-KR" sz="1200" dirty="0" smtClean="0">
              <a:solidFill>
                <a:srgbClr val="000000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defTabSz="1219170" latinLnBrk="0">
              <a:spcBef>
                <a:spcPts val="800"/>
              </a:spcBef>
              <a:buClr>
                <a:srgbClr val="0F4B8F"/>
              </a:buClr>
              <a:buSzPct val="75000"/>
              <a:defRPr/>
            </a:pPr>
            <a:r>
              <a:rPr lang="ko-KR" altLang="en-US" sz="1200" dirty="0" err="1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해동기의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재고 목록이 업데이트 됨 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실시간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ko-KR" altLang="en-US" sz="1200" dirty="0">
              <a:solidFill>
                <a:srgbClr val="000000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44" y="313453"/>
            <a:ext cx="11021568" cy="70115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2"/>
                </a:solidFill>
              </a:rPr>
              <a:t>Epoxy Inventory Manager </a:t>
            </a:r>
            <a:r>
              <a:rPr lang="ko-KR" altLang="en-US" sz="3000" dirty="0">
                <a:solidFill>
                  <a:schemeClr val="tx2"/>
                </a:solidFill>
              </a:rPr>
              <a:t>사용법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85" y="1581388"/>
            <a:ext cx="4576478" cy="367707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66D343E-DC19-4594-B82D-24AF93E5ABDC}"/>
              </a:ext>
            </a:extLst>
          </p:cNvPr>
          <p:cNvSpPr/>
          <p:nvPr/>
        </p:nvSpPr>
        <p:spPr>
          <a:xfrm>
            <a:off x="4368124" y="4812260"/>
            <a:ext cx="953614" cy="528304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1219170" latinLnBrk="0">
              <a:buClr>
                <a:prstClr val="white"/>
              </a:buClr>
              <a:buSzPct val="75000"/>
              <a:defRPr/>
            </a:pPr>
            <a:endParaRPr lang="ko-KR" alt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0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 txBox="1">
            <a:spLocks/>
          </p:cNvSpPr>
          <p:nvPr/>
        </p:nvSpPr>
        <p:spPr>
          <a:xfrm>
            <a:off x="554144" y="1060383"/>
            <a:ext cx="11021568" cy="4389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 algn="l" defTabSz="1219140" rtl="0" eaLnBrk="1" latinLnBrk="1" hangingPunct="1">
              <a:spcBef>
                <a:spcPct val="0"/>
              </a:spcBef>
              <a:buNone/>
              <a:defRPr lang="en-US" sz="4000" b="0" kern="1200" spc="0" dirty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000" dirty="0"/>
              <a:t>5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업데이트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279287"/>
      </p:ext>
    </p:extLst>
  </p:cSld>
  <p:clrMapOvr>
    <a:masterClrMapping/>
  </p:clrMapOvr>
</p:sld>
</file>

<file path=ppt/theme/theme1.xml><?xml version="1.0" encoding="utf-8"?>
<a:theme xmlns:a="http://schemas.openxmlformats.org/drawingml/2006/main" name="2022-120921_Internal-Conf-AMK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1275">
          <a:solidFill>
            <a:srgbClr val="FF0000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2-Internal-Confidential-Amkor-Template" id="{1C8C517D-E743-4E2A-846E-C506EA99914E}" vid="{D744C4D7-92B1-4C01-A7DA-94257BC353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151</Words>
  <Application>Microsoft Office PowerPoint</Application>
  <PresentationFormat>와이드스크린</PresentationFormat>
  <Paragraphs>26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Arial Unicode MS</vt:lpstr>
      <vt:lpstr>맑은 고딕</vt:lpstr>
      <vt:lpstr>Arial</vt:lpstr>
      <vt:lpstr>Calibri</vt:lpstr>
      <vt:lpstr>Open Sans Light</vt:lpstr>
      <vt:lpstr>Open Sans SemiBold</vt:lpstr>
      <vt:lpstr>Segoe UI Symbol</vt:lpstr>
      <vt:lpstr>Verdana</vt:lpstr>
      <vt:lpstr>2022-120921_Internal-Conf-AMKCorpTemplate</vt:lpstr>
      <vt:lpstr>Epoxy Inventory Manager 사용법</vt:lpstr>
      <vt:lpstr>Epoxy Inventory Manager 사용법</vt:lpstr>
      <vt:lpstr>Epoxy Inventory Manager 사용법</vt:lpstr>
      <vt:lpstr>Epoxy Inventory Manager 사용법</vt:lpstr>
      <vt:lpstr>Epoxy Inventory Manager 사용법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K5 SMD2, Tango Frame Handling Improvement</dc:title>
  <dc:creator>TaeGyung Kim</dc:creator>
  <cp:lastModifiedBy>HyunSu Park</cp:lastModifiedBy>
  <cp:revision>21</cp:revision>
  <dcterms:created xsi:type="dcterms:W3CDTF">2022-04-21T07:23:10Z</dcterms:created>
  <dcterms:modified xsi:type="dcterms:W3CDTF">2022-09-19T04:17:01Z</dcterms:modified>
</cp:coreProperties>
</file>