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889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DE76497E-6DF6-4590-89DC-13002D5AFEB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53562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3EC5852D-4D96-4480-A427-B675D2F9662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34516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86478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5005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=""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0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666150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000376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649191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554172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3481390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79043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3035362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557117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997031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397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58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46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8" y="1910944"/>
            <a:ext cx="3377184" cy="4267200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7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9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68815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=""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188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=""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10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eekly Hightlight Ite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>
            <a:extLst>
              <a:ext uri="{FF2B5EF4-FFF2-40B4-BE49-F238E27FC236}">
                <a16:creationId xmlns="" xmlns:a16="http://schemas.microsoft.com/office/drawing/2014/main" id="{391AD564-431E-4905-A7D8-3376DE1F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DBA104-C6C9-4558-B83F-66F47BBF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3970"/>
              </p:ext>
            </p:extLst>
          </p:nvPr>
        </p:nvGraphicFramePr>
        <p:xfrm>
          <a:off x="523716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9BA7F3A7-B771-43AD-965D-5FA58C014B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7"/>
            <a:ext cx="5639023" cy="1035235"/>
          </a:xfrm>
        </p:spPr>
        <p:txBody>
          <a:bodyPr>
            <a:noAutofit/>
          </a:bodyPr>
          <a:lstStyle>
            <a:lvl1pPr marL="176213" indent="-176213"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>
              <a:defRPr sz="1300"/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323B4176-64E4-4651-AA5E-D93F8E1A38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2" y="1975817"/>
            <a:ext cx="5709679" cy="1035235"/>
          </a:xfrm>
        </p:spPr>
        <p:txBody>
          <a:bodyPr>
            <a:noAutofit/>
          </a:bodyPr>
          <a:lstStyle>
            <a:lvl1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54F8372-B45F-4C18-8239-63E5B8AD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31904"/>
              </p:ext>
            </p:extLst>
          </p:nvPr>
        </p:nvGraphicFramePr>
        <p:xfrm>
          <a:off x="9437616" y="301722"/>
          <a:ext cx="245333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9100">
                  <a:extLst>
                    <a:ext uri="{9D8B030D-6E8A-4147-A177-3AD203B41FA5}">
                      <a16:colId xmlns="" xmlns:a16="http://schemas.microsoft.com/office/drawing/2014/main" val="982818322"/>
                    </a:ext>
                  </a:extLst>
                </a:gridCol>
                <a:gridCol w="1224236">
                  <a:extLst>
                    <a:ext uri="{9D8B030D-6E8A-4147-A177-3AD203B41FA5}">
                      <a16:colId xmlns=""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effectLst/>
                          <a:latin typeface="+mn-lt"/>
                        </a:rPr>
                        <a:t>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Requester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="" xmlns:a16="http://schemas.microsoft.com/office/drawing/2014/main" id="{F64D396E-33C2-4935-97E4-C5C130914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51106"/>
              </p:ext>
            </p:extLst>
          </p:nvPr>
        </p:nvGraphicFramePr>
        <p:xfrm>
          <a:off x="530868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=""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=""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FA8621B-0AA1-4234-B42E-CDD3CC58C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6246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5815765D-9DA1-4C15-935D-62A0FAFB51D9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46968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9CF08C9-3CBF-495A-A45C-8990903FC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715" y="1095382"/>
            <a:ext cx="8913901" cy="478670"/>
          </a:xfr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/>
            </a:lvl2pPr>
          </a:lstStyle>
          <a:p>
            <a:pPr marL="365346" lvl="0" indent="-363855">
              <a:lnSpc>
                <a:spcPts val="3200"/>
              </a:lnSpc>
            </a:pPr>
            <a:r>
              <a:rPr lang="en-US" altLang="ko-KR" sz="2000">
                <a:solidFill>
                  <a:srgbClr val="464D5A"/>
                </a:solidFill>
                <a:ea typeface="맑은 고딕"/>
                <a:cs typeface="Arial"/>
              </a:rPr>
              <a:t>Plant Line, Process Maker Model M/C# action purpose or problem</a:t>
            </a:r>
            <a:endParaRPr lang="en-US" altLang="ko-KR" sz="2000">
              <a:solidFill>
                <a:srgbClr val="464D5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ED35A330-DFF2-47DF-9CBE-D1E28092D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4"/>
            <a:ext cx="8869791" cy="711782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marL="0" algn="l" defTabSz="1219170" rtl="0" eaLnBrk="1" latinLnBrk="1" hangingPunct="1">
              <a:spcBef>
                <a:spcPct val="0"/>
              </a:spcBef>
              <a:buNone/>
              <a:defRPr lang="en-US" altLang="ko-KR" sz="4000" b="0" kern="1200" spc="-100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Weekly EED Activity – WW00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798F97FE-4DA8-4A13-B74F-FBE21EE202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`22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CF64A64E-D132-41D8-B654-272316BA7B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868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E4E6D4AB-172C-48AE-B625-7B0CA789C0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2369" y="3054509"/>
            <a:ext cx="5639023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BE402E8D-E190-4155-A73D-AD4BCB530F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17" y="3054509"/>
            <a:ext cx="5639023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026924C4-D409-4464-BB1D-60FA4A4724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1518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F39E9CCC-6027-411F-9FA9-7A77D0B42B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92581" y="5228922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ko-KR" altLang="en-US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F55E644E-E752-4574-8EE8-EB9EFD4CF28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92581" y="5812405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A30B29F0-A552-4540-946E-043C11EFB09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868" y="3415634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380A711E-065C-4314-85E4-622F8E12AD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1865" y="3415634"/>
            <a:ext cx="5639023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458AF12-260C-4546-9D7C-25883F9248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72924" y="316992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428D1CF-AD8E-407F-978E-AD3BD453A8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2924" y="50453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0F5351AF-35BD-4D7E-AA8C-03576C43A9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72924" y="71713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186E2740-117A-41C6-AA51-ECB8F7362D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672924" y="91331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39E541DA-A5B3-4097-884B-8A2433B29F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2924" y="1126063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A7443FB3-5201-4DA8-ACAC-BFDD118B18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72924" y="132166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</p:spTree>
    <p:extLst>
      <p:ext uri="{BB962C8B-B14F-4D97-AF65-F5344CB8AC3E}">
        <p14:creationId xmlns:p14="http://schemas.microsoft.com/office/powerpoint/2010/main" val="15431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0631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21564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=""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59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6" name="Template header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44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75" indent="-30638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-288925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550" indent="-233363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150" indent="-190500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3177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500" indent="-2238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0A915905-942C-5DAE-C794-E3DA506848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79" y="1219687"/>
            <a:ext cx="11624048" cy="4657748"/>
          </a:xfrm>
          <a:prstGeom prst="rect">
            <a:avLst/>
          </a:prstGeom>
        </p:spPr>
      </p:pic>
      <p:sp>
        <p:nvSpPr>
          <p:cNvPr id="18" name="텍스트 개체 틀 1">
            <a:extLst>
              <a:ext uri="{FF2B5EF4-FFF2-40B4-BE49-F238E27FC236}">
                <a16:creationId xmlns="" xmlns:a16="http://schemas.microsoft.com/office/drawing/2014/main" id="{ED69234F-F6F1-48D6-8783-CF424805F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069" y="932315"/>
            <a:ext cx="11593931" cy="5428755"/>
          </a:xfrm>
        </p:spPr>
        <p:txBody>
          <a:bodyPr vert="horz" lIns="137160" tIns="45720" rIns="137160" bIns="45720" rtlCol="0" anchor="t">
            <a:noAutofit/>
          </a:bodyPr>
          <a:lstStyle/>
          <a:p>
            <a:pPr marL="365107" indent="-365107"/>
            <a:r>
              <a:rPr lang="en-US" sz="1867" dirty="0">
                <a:latin typeface="+mj-lt"/>
                <a:cs typeface="Arial"/>
              </a:rPr>
              <a:t>Background</a:t>
            </a:r>
          </a:p>
          <a:p>
            <a:pPr marL="759212" lvl="1" indent="-365107"/>
            <a:r>
              <a:rPr lang="ko-KR" altLang="en-US" sz="1667" dirty="0" smtClean="0">
                <a:latin typeface="+mj-lt"/>
                <a:cs typeface="Arial"/>
              </a:rPr>
              <a:t>작업자 또는 </a:t>
            </a:r>
            <a:r>
              <a:rPr lang="en-US" altLang="ko-KR" sz="1667" dirty="0" smtClean="0">
                <a:latin typeface="+mj-lt"/>
                <a:cs typeface="Arial"/>
              </a:rPr>
              <a:t>MC</a:t>
            </a:r>
            <a:r>
              <a:rPr lang="ko-KR" altLang="en-US" sz="1667" dirty="0" smtClean="0">
                <a:latin typeface="+mj-lt"/>
                <a:cs typeface="Arial"/>
              </a:rPr>
              <a:t>가 라인에 위치한 냉동고로 직접 가서 재고 파악을 해야 함</a:t>
            </a:r>
            <a:r>
              <a:rPr lang="en-US" altLang="ko-KR" sz="1667" dirty="0" smtClean="0">
                <a:latin typeface="+mj-lt"/>
                <a:cs typeface="Arial"/>
              </a:rPr>
              <a:t>.</a:t>
            </a:r>
            <a:endParaRPr lang="en-US" sz="1667" dirty="0" smtClean="0">
              <a:latin typeface="+mj-lt"/>
              <a:cs typeface="Arial"/>
            </a:endParaRPr>
          </a:p>
          <a:p>
            <a:pPr marL="365107" indent="-365107"/>
            <a:r>
              <a:rPr lang="en-US" sz="1867" dirty="0" smtClean="0">
                <a:latin typeface="+mj-lt"/>
                <a:cs typeface="Arial"/>
              </a:rPr>
              <a:t>Findings &amp; Action</a:t>
            </a: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365107" indent="-365107"/>
            <a:endParaRPr lang="en-US" sz="1867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sz="1867" dirty="0" smtClean="0">
              <a:latin typeface="+mj-lt"/>
              <a:cs typeface="Arial"/>
            </a:endParaRPr>
          </a:p>
          <a:p>
            <a:pPr marL="365107" indent="-365107"/>
            <a:r>
              <a:rPr lang="en-US" sz="1867" dirty="0" smtClean="0">
                <a:latin typeface="+mj-lt"/>
                <a:cs typeface="Arial"/>
              </a:rPr>
              <a:t>Plan</a:t>
            </a:r>
            <a:endParaRPr lang="en-US" sz="1867" dirty="0">
              <a:latin typeface="+mj-lt"/>
              <a:cs typeface="Arial"/>
            </a:endParaRPr>
          </a:p>
          <a:p>
            <a:pPr marL="759221" lvl="1" indent="-365107"/>
            <a:r>
              <a:rPr lang="en-US" altLang="ko-KR" sz="1667" dirty="0" smtClean="0">
                <a:latin typeface="+mj-lt"/>
                <a:cs typeface="Arial"/>
              </a:rPr>
              <a:t>SMD </a:t>
            </a:r>
            <a:r>
              <a:rPr lang="ko-KR" altLang="en-US" sz="1667" dirty="0" smtClean="0">
                <a:latin typeface="+mj-lt"/>
                <a:cs typeface="Arial"/>
              </a:rPr>
              <a:t>확산 완료</a:t>
            </a:r>
            <a:endParaRPr lang="en-US" altLang="ko-KR" sz="1667" dirty="0">
              <a:latin typeface="+mj-lt"/>
              <a:cs typeface="Arial"/>
            </a:endParaRPr>
          </a:p>
          <a:p>
            <a:pPr marL="759221" lvl="1" indent="-365107"/>
            <a:r>
              <a:rPr lang="en-US" sz="1667" dirty="0" smtClean="0">
                <a:latin typeface="+mj-lt"/>
                <a:cs typeface="Arial"/>
              </a:rPr>
              <a:t>FCBGA </a:t>
            </a:r>
            <a:r>
              <a:rPr lang="ko-KR" altLang="en-US" sz="1667" dirty="0" smtClean="0">
                <a:latin typeface="+mj-lt"/>
                <a:cs typeface="Arial"/>
              </a:rPr>
              <a:t>프로그램 수정 완료</a:t>
            </a:r>
            <a:r>
              <a:rPr lang="en-US" sz="1667" dirty="0" smtClean="0">
                <a:latin typeface="+mj-lt"/>
                <a:cs typeface="Arial"/>
              </a:rPr>
              <a:t> </a:t>
            </a:r>
          </a:p>
          <a:p>
            <a:pPr marL="394114" lvl="1" indent="0">
              <a:buNone/>
            </a:pPr>
            <a:r>
              <a:rPr lang="en-US" sz="1400" dirty="0">
                <a:latin typeface="+mj-lt"/>
                <a:cs typeface="Arial"/>
              </a:rPr>
              <a:t>  </a:t>
            </a:r>
            <a:r>
              <a:rPr lang="en-US" sz="1400" dirty="0" smtClean="0">
                <a:latin typeface="+mj-lt"/>
                <a:cs typeface="Arial"/>
              </a:rPr>
              <a:t>       - </a:t>
            </a:r>
            <a:r>
              <a:rPr lang="ko-KR" altLang="en-US" sz="1400" dirty="0" err="1" smtClean="0">
                <a:latin typeface="+mj-lt"/>
                <a:cs typeface="Arial"/>
              </a:rPr>
              <a:t>해동기</a:t>
            </a:r>
            <a:r>
              <a:rPr lang="ko-KR" altLang="en-US" sz="1400" dirty="0" smtClean="0">
                <a:latin typeface="+mj-lt"/>
                <a:cs typeface="Arial"/>
              </a:rPr>
              <a:t> </a:t>
            </a:r>
            <a:r>
              <a:rPr lang="en-US" altLang="ko-KR" sz="1400" dirty="0" smtClean="0">
                <a:latin typeface="+mj-lt"/>
                <a:cs typeface="Arial"/>
              </a:rPr>
              <a:t>PC</a:t>
            </a:r>
            <a:r>
              <a:rPr lang="ko-KR" altLang="en-US" sz="1400" dirty="0" smtClean="0">
                <a:latin typeface="+mj-lt"/>
                <a:cs typeface="Arial"/>
              </a:rPr>
              <a:t>에 프로그램 설치 중</a:t>
            </a:r>
            <a:endParaRPr lang="en-US" sz="1400" dirty="0" smtClean="0">
              <a:latin typeface="+mj-lt"/>
              <a:cs typeface="Arial"/>
            </a:endParaRPr>
          </a:p>
          <a:p>
            <a:pPr marL="759221" lvl="1" indent="-365107"/>
            <a:r>
              <a:rPr lang="en-US" sz="1667" dirty="0" smtClean="0">
                <a:latin typeface="+mj-lt"/>
                <a:cs typeface="Arial"/>
              </a:rPr>
              <a:t>BUMP</a:t>
            </a:r>
          </a:p>
          <a:p>
            <a:pPr marL="394114" lvl="1" indent="0">
              <a:buNone/>
            </a:pPr>
            <a:r>
              <a:rPr lang="en-US" sz="1667" dirty="0">
                <a:latin typeface="+mj-lt"/>
                <a:cs typeface="Arial"/>
              </a:rPr>
              <a:t> </a:t>
            </a:r>
            <a:r>
              <a:rPr lang="en-US" sz="1667" dirty="0" smtClean="0">
                <a:latin typeface="+mj-lt"/>
                <a:cs typeface="Arial"/>
              </a:rPr>
              <a:t>      </a:t>
            </a:r>
            <a:r>
              <a:rPr lang="en-US" sz="1400" dirty="0" smtClean="0">
                <a:latin typeface="+mj-lt"/>
                <a:cs typeface="Arial"/>
              </a:rPr>
              <a:t>- </a:t>
            </a:r>
            <a:r>
              <a:rPr lang="ko-KR" altLang="en-US" sz="1400" dirty="0" smtClean="0">
                <a:latin typeface="+mj-lt"/>
                <a:cs typeface="Arial"/>
              </a:rPr>
              <a:t>기 개발 된 프로그램 확산 대기 중</a:t>
            </a:r>
            <a:endParaRPr lang="en-US" sz="1400" dirty="0" smtClean="0">
              <a:latin typeface="+mj-lt"/>
              <a:cs typeface="Arial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="" xmlns:a16="http://schemas.microsoft.com/office/drawing/2014/main" id="{7FEA9395-7D6A-3820-0564-50D82123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11" y="353519"/>
            <a:ext cx="11166848" cy="548096"/>
          </a:xfrm>
        </p:spPr>
        <p:txBody>
          <a:bodyPr>
            <a:normAutofit fontScale="90000"/>
          </a:bodyPr>
          <a:lstStyle/>
          <a:p>
            <a:r>
              <a:rPr lang="en-US" altLang="ko-KR" sz="3200" spc="-100" dirty="0" smtClean="0">
                <a:ea typeface="맑은 고딕" panose="020B0503020000020004" pitchFamily="50" charset="-127"/>
              </a:rPr>
              <a:t>K5, </a:t>
            </a:r>
            <a:r>
              <a:rPr lang="en-US" altLang="ko-KR" sz="3200" dirty="0"/>
              <a:t>Freezer inventory program </a:t>
            </a:r>
            <a:r>
              <a:rPr lang="en-US" altLang="ko-KR" sz="3200" dirty="0" smtClean="0"/>
              <a:t>fan-out</a:t>
            </a:r>
            <a:endParaRPr lang="en-US" altLang="ko-KR" sz="3200" spc="-100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E94D46A-6DF2-B0E2-47A7-F74995D7D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12939"/>
              </p:ext>
            </p:extLst>
          </p:nvPr>
        </p:nvGraphicFramePr>
        <p:xfrm>
          <a:off x="837417" y="1932491"/>
          <a:ext cx="1089354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8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9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Before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After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4916"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smtClean="0"/>
                        <a:t>The operator must go to the freezer &amp; thawing PC for inventory.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 smtClean="0"/>
                        <a:t>Operator checked inventory manually.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 smtClean="0"/>
                        <a:t>Inventory check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 smtClean="0"/>
                        <a:t>Data edit (add, remove)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400" dirty="0" smtClean="0"/>
                        <a:t>Auto updates with the Thawing PC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4D5A"/>
                          </a:solidFill>
                          <a:effectLst/>
                          <a:uLnTx/>
                          <a:uFillTx/>
                          <a:latin typeface="+mn-lt"/>
                          <a:ea typeface="+mn-lt"/>
                          <a:cs typeface="Arial"/>
                        </a:rPr>
                        <a:t>Developed S/W for use on multiple PC's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913" y="3822137"/>
            <a:ext cx="1140406" cy="2711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</a:rPr>
              <a:t>Manual check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225" y="3171628"/>
            <a:ext cx="1207109" cy="1222904"/>
          </a:xfrm>
          <a:prstGeom prst="rect">
            <a:avLst/>
          </a:prstGeom>
        </p:spPr>
      </p:pic>
      <p:pic>
        <p:nvPicPr>
          <p:cNvPr id="12" name="Picture 4" descr="마우스로 키보드 입력이 가능한 클리키 :: 이슈히스토리">
            <a:extLst>
              <a:ext uri="{FF2B5EF4-FFF2-40B4-BE49-F238E27FC236}">
                <a16:creationId xmlns="" xmlns:a16="http://schemas.microsoft.com/office/drawing/2014/main" id="{5C61F1EE-1BC5-4DD2-8A8F-E2D3B51D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913" y="3176258"/>
            <a:ext cx="1140406" cy="5655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748" y="2473909"/>
            <a:ext cx="2029796" cy="1630254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="" xmlns:a16="http://schemas.microsoft.com/office/drawing/2014/main" id="{1DE50AB3-4A45-97B1-6E08-77FDFF99E4FC}"/>
              </a:ext>
            </a:extLst>
          </p:cNvPr>
          <p:cNvSpPr txBox="1"/>
          <p:nvPr/>
        </p:nvSpPr>
        <p:spPr>
          <a:xfrm>
            <a:off x="9614222" y="4144787"/>
            <a:ext cx="1900847" cy="2711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 panose="020B0604020202020204" pitchFamily="34" charset="0"/>
              </a:rPr>
              <a:t>Inventory check program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00439"/>
              </p:ext>
            </p:extLst>
          </p:nvPr>
        </p:nvGraphicFramePr>
        <p:xfrm>
          <a:off x="6643955" y="4855494"/>
          <a:ext cx="5087004" cy="131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39"/>
                <a:gridCol w="1669409"/>
                <a:gridCol w="2360456"/>
              </a:tblGrid>
              <a:tr h="32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LINE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Freezer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Fan-out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상태 </a:t>
                      </a:r>
                      <a:r>
                        <a:rPr lang="en-US" altLang="ko-KR" sz="105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(11.03)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9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SMD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3ea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완료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9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FCBGA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4ea (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신규 입고 포함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프로그램 설치 중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9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BUMP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1ea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프로그램 검토 중</a:t>
                      </a:r>
                      <a:endParaRPr lang="ko-KR" altLang="en-US" sz="1200" b="0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926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6704E05-E779-47FF-9ED3-FB7C862886AD}" vid="{D75AD139-F00B-4AAF-9D8E-4ED244CF26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Arial Unicode MS</vt:lpstr>
      <vt:lpstr>굴림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Wingdings</vt:lpstr>
      <vt:lpstr>Default Theme</vt:lpstr>
      <vt:lpstr>K5, Freezer inventory program fan-out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K5 SMD, PCB Loader 간지 Loading 문제 개선 방안</dc:title>
  <dc:creator>TaeGyung Kim</dc:creator>
  <cp:lastModifiedBy>HyunSu Park</cp:lastModifiedBy>
  <cp:revision>8</cp:revision>
  <dcterms:created xsi:type="dcterms:W3CDTF">2022-11-03T06:00:02Z</dcterms:created>
  <dcterms:modified xsi:type="dcterms:W3CDTF">2022-11-03T08:38:41Z</dcterms:modified>
</cp:coreProperties>
</file>