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06294321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instagram.com/amkortechnology/" TargetMode="Externa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instagram.com/amkortechnology/" TargetMode="Externa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instagram.com/amkortechnology/" TargetMode="Externa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instagram.com/amkortechnology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instagram.com/amkortechnology/" TargetMode="Externa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instagram.com/amkortechnology/" TargetMode="Externa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0B9CE7-EAA0-45BC-B75F-34444E234F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023" y="-9143"/>
            <a:ext cx="12220047" cy="687628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5D59581C-22B6-4232-A54C-F09939215E74}"/>
              </a:ext>
            </a:extLst>
          </p:cNvPr>
          <p:cNvSpPr txBox="1">
            <a:spLocks/>
          </p:cNvSpPr>
          <p:nvPr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3F872275-983D-43CE-81B2-82AE48BD87E9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xmlns="" id="{C74E2AF5-2482-4EF8-9D59-23452EA757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9054" y="716753"/>
            <a:ext cx="326334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F2BC837-0590-486D-A7B0-10C83562FEF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023" y="-9143"/>
            <a:ext cx="12220047" cy="687628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1724" y="4885651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0125" y="1600201"/>
            <a:ext cx="6905319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xmlns="" id="{86817A3F-45E8-4BFF-9800-4DAB865A5325}"/>
              </a:ext>
            </a:extLst>
          </p:cNvPr>
          <p:cNvSpPr txBox="1">
            <a:spLocks/>
          </p:cNvSpPr>
          <p:nvPr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704BE3F6-CD5F-4F62-A35E-CE9DE01F60BE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xmlns="" id="{19C17A83-E329-491D-9F2E-0E98F4F599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5120" y="528414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6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B95F11-EAEE-4D38-86AE-6086D5AFD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192" y="-6858"/>
            <a:ext cx="12216384" cy="6871717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078FFDCD-1EF6-4E39-91EE-7FFD49BE2D2A}"/>
              </a:ext>
            </a:extLst>
          </p:cNvPr>
          <p:cNvSpPr txBox="1">
            <a:spLocks/>
          </p:cNvSpPr>
          <p:nvPr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3ACDD8C9-DC47-4215-B024-85321C68D0BE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AF132456-0FD3-4B17-A6E7-A325722562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9054" y="716753"/>
            <a:ext cx="326334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8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A34832D-7600-4AAF-AEF8-801FE0BD5A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92" y="-3677"/>
            <a:ext cx="12216384" cy="686535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7783" y="3963447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7783" y="871052"/>
            <a:ext cx="6903720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45C00855-1A0A-458A-A7EE-3C94B25DDA2E}"/>
              </a:ext>
            </a:extLst>
          </p:cNvPr>
          <p:cNvSpPr txBox="1">
            <a:spLocks/>
          </p:cNvSpPr>
          <p:nvPr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xmlns="" id="{A2322E85-552B-44DF-9F79-9B4A4665BB0A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xmlns="" id="{0050DCFC-67A0-4D08-8276-2562112F84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045" y="5668280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00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5DA79E-E62A-49B4-B50C-F6509EA51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40631"/>
            <a:ext cx="12192000" cy="6140917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0704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3263518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xmlns="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9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 lIns="13716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92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447" y="1608847"/>
            <a:ext cx="11014953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93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241" y="1920401"/>
            <a:ext cx="11021568" cy="4267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58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662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6427594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3595" y="1608488"/>
            <a:ext cx="5608320" cy="4572000"/>
          </a:xfrm>
        </p:spPr>
        <p:txBody>
          <a:bodyPr/>
          <a:lstStyle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90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8">
          <p15:clr>
            <a:srgbClr val="FBAE40"/>
          </p15:clr>
        </p15:guide>
        <p15:guide id="3" orient="horz" pos="11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F2BC837-0590-486D-A7B0-10C83562FEF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023" y="-9143"/>
            <a:ext cx="12220047" cy="687628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1724" y="4885651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0125" y="1600201"/>
            <a:ext cx="6905319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xmlns="" id="{86817A3F-45E8-4BFF-9800-4DAB865A5325}"/>
              </a:ext>
            </a:extLst>
          </p:cNvPr>
          <p:cNvSpPr txBox="1">
            <a:spLocks/>
          </p:cNvSpPr>
          <p:nvPr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704BE3F6-CD5F-4F62-A35E-CE9DE01F60BE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xmlns="" id="{19C17A83-E329-491D-9F2E-0E98F4F599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5120" y="528414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01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596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4945" y="1608488"/>
            <a:ext cx="5608320" cy="4572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9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8">
          <p15:clr>
            <a:srgbClr val="5ACBF0"/>
          </p15:clr>
        </p15:guide>
        <p15:guide id="3" orient="horz" pos="1104">
          <p15:clr>
            <a:srgbClr val="5ACBF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1608488"/>
            <a:ext cx="536448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1608488"/>
            <a:ext cx="536448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69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12430"/>
            <a:ext cx="5364480" cy="639763"/>
          </a:xfrm>
        </p:spPr>
        <p:txBody>
          <a:bodyPr anchor="b">
            <a:normAutofit/>
          </a:bodyPr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683" y="1612430"/>
            <a:ext cx="5364480" cy="639763"/>
          </a:xfrm>
        </p:spPr>
        <p:txBody>
          <a:bodyPr anchor="b">
            <a:normAutofit/>
          </a:bodyPr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2252192"/>
            <a:ext cx="5364480" cy="39014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2252192"/>
            <a:ext cx="5364480" cy="39014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3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7120" y="252939"/>
            <a:ext cx="4754880" cy="612038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3593" y="1608488"/>
            <a:ext cx="6583680" cy="4572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6751605" cy="1060704"/>
          </a:xfrm>
          <a:prstGeom prst="rect">
            <a:avLst/>
          </a:prstGeom>
        </p:spPr>
        <p:txBody>
          <a:bodyPr vert="horz" lIns="13716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24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ekly Hightlight Item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>
            <a:extLst>
              <a:ext uri="{FF2B5EF4-FFF2-40B4-BE49-F238E27FC236}">
                <a16:creationId xmlns:a16="http://schemas.microsoft.com/office/drawing/2014/main" xmlns="" id="{391AD564-431E-4905-A7D8-3376DE1F3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190" y="6366529"/>
            <a:ext cx="5615711" cy="478417"/>
          </a:xfrm>
          <a:prstGeom prst="rect">
            <a:avLst/>
          </a:prstGeom>
          <a:solidFill>
            <a:srgbClr val="336997"/>
          </a:solidFill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defTabSz="914400"/>
            <a:lvl2pPr marL="0" lvl="1" algn="r" defTabSz="914400" eaLnBrk="0" hangingPunct="0">
              <a:defRPr sz="1000" kern="0">
                <a:solidFill>
                  <a:schemeClr val="bg1"/>
                </a:solidFill>
                <a:ea typeface="맑은 고딕" panose="020B0503020000020004" pitchFamily="50" charset="-127"/>
              </a:defRPr>
            </a:lvl2pPr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lvl="1" defTabSz="1219140">
              <a:defRPr/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BDBA104-C6C9-4558-B83F-66F47BBF8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13970"/>
              </p:ext>
            </p:extLst>
          </p:nvPr>
        </p:nvGraphicFramePr>
        <p:xfrm>
          <a:off x="523716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:a16="http://schemas.microsoft.com/office/drawing/2014/main" xmlns="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:a16="http://schemas.microsoft.com/office/drawing/2014/main" xmlns="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0043519"/>
                  </a:ext>
                </a:extLst>
              </a:tr>
            </a:tbl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9BA7F3A7-B771-43AD-965D-5FA58C014B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0868" y="1975817"/>
            <a:ext cx="5639023" cy="1035235"/>
          </a:xfrm>
        </p:spPr>
        <p:txBody>
          <a:bodyPr>
            <a:noAutofit/>
          </a:bodyPr>
          <a:lstStyle>
            <a:lvl1pPr marL="176213" indent="-176213"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176213" indent="-176213">
              <a:defRPr sz="1300"/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323B4176-64E4-4651-AA5E-D93F8E1A38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7042" y="1975817"/>
            <a:ext cx="5709679" cy="1035235"/>
          </a:xfrm>
        </p:spPr>
        <p:txBody>
          <a:bodyPr>
            <a:noAutofit/>
          </a:bodyPr>
          <a:lstStyle>
            <a:lvl1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2pPr>
            <a:lvl3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3pPr>
            <a:lvl4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54F8372-B45F-4C18-8239-63E5B8AD3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31904"/>
              </p:ext>
            </p:extLst>
          </p:nvPr>
        </p:nvGraphicFramePr>
        <p:xfrm>
          <a:off x="9437616" y="301722"/>
          <a:ext cx="2453336" cy="12103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29100">
                  <a:extLst>
                    <a:ext uri="{9D8B030D-6E8A-4147-A177-3AD203B41FA5}">
                      <a16:colId xmlns:a16="http://schemas.microsoft.com/office/drawing/2014/main" xmlns="" val="982818322"/>
                    </a:ext>
                  </a:extLst>
                </a:gridCol>
                <a:gridCol w="1224236">
                  <a:extLst>
                    <a:ext uri="{9D8B030D-6E8A-4147-A177-3AD203B41FA5}">
                      <a16:colId xmlns:a16="http://schemas.microsoft.com/office/drawing/2014/main" xmlns="" val="326094368"/>
                    </a:ext>
                  </a:extLst>
                </a:gridCol>
              </a:tblGrid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Plant / Line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effectLst/>
                          <a:latin typeface="+mn-lt"/>
                        </a:rPr>
                        <a:t>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4772476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PKG / Process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862667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Project Type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727671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Requester</a:t>
                      </a:r>
                      <a:r>
                        <a:rPr lang="ko-KR" alt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Solution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3550280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CapEx</a:t>
                      </a:r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/ Order#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4351812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eCCB</a:t>
                      </a:r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/ Serial#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3281166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xmlns="" id="{F64D396E-33C2-4935-97E4-C5C130914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51106"/>
              </p:ext>
            </p:extLst>
          </p:nvPr>
        </p:nvGraphicFramePr>
        <p:xfrm>
          <a:off x="530868" y="4872736"/>
          <a:ext cx="11358493" cy="1485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8908">
                  <a:extLst>
                    <a:ext uri="{9D8B030D-6E8A-4147-A177-3AD203B41FA5}">
                      <a16:colId xmlns:a16="http://schemas.microsoft.com/office/drawing/2014/main" xmlns="" val="3386716287"/>
                    </a:ext>
                  </a:extLst>
                </a:gridCol>
                <a:gridCol w="8899585">
                  <a:extLst>
                    <a:ext uri="{9D8B030D-6E8A-4147-A177-3AD203B41FA5}">
                      <a16:colId xmlns:a16="http://schemas.microsoft.com/office/drawing/2014/main" xmlns="" val="962059464"/>
                    </a:ext>
                  </a:extLst>
                </a:gridCol>
              </a:tblGrid>
              <a:tr h="37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Effectiveness Type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    Effectiveness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Analysis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3344511325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Tangible Effect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/>
                        <a:t/>
                      </a:r>
                      <a:br>
                        <a:rPr lang="en-US" altLang="ko-KR" sz="1500"/>
                      </a:br>
                      <a:r>
                        <a:rPr lang="en-US" altLang="ko-KR" sz="1500"/>
                        <a:t>    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4171173140"/>
                  </a:ext>
                </a:extLst>
              </a:tr>
              <a:tr h="5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Intangible Effect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421321880"/>
                  </a:ext>
                </a:extLst>
              </a:tr>
            </a:tbl>
          </a:graphicData>
        </a:graphic>
      </p:graphicFrame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BFA8621B-0AA1-4234-B42E-CDD3CC58C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56246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5815765D-9DA1-4C15-935D-62A0FAFB51D9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246968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B9CF08C9-3CBF-495A-A45C-8990903FC3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715" y="1095382"/>
            <a:ext cx="8913901" cy="478670"/>
          </a:xfrm>
        </p:spPr>
        <p:txBody>
          <a:bodyPr vert="horz" lIns="137160" tIns="45720" rIns="137160" bIns="45720" rtlCol="0" anchor="t">
            <a:noAutofit/>
          </a:bodyPr>
          <a:lstStyle>
            <a:lvl1pPr marL="268288" indent="-2667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 typeface="Segoe UI Symbol" panose="020B0502040204020203" pitchFamily="34" charset="0"/>
              <a:buChar char="▶"/>
              <a:defRPr lang="en-US" altLang="ko-KR" sz="2000" kern="1200" dirty="0">
                <a:solidFill>
                  <a:srgbClr val="464D5A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/>
            </a:lvl2pPr>
          </a:lstStyle>
          <a:p>
            <a:pPr marL="365346" lvl="0" indent="-363855">
              <a:lnSpc>
                <a:spcPts val="3200"/>
              </a:lnSpc>
            </a:pPr>
            <a:r>
              <a:rPr lang="en-US" altLang="ko-KR" sz="2000">
                <a:solidFill>
                  <a:srgbClr val="464D5A"/>
                </a:solidFill>
                <a:ea typeface="맑은 고딕"/>
                <a:cs typeface="Arial"/>
              </a:rPr>
              <a:t>Plant Line, Process Maker Model M/C# action purpose or problem</a:t>
            </a:r>
            <a:endParaRPr lang="en-US" altLang="ko-KR" sz="2000">
              <a:solidFill>
                <a:srgbClr val="464D5A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ED35A330-DFF2-47DF-9CBE-D1E28092D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4"/>
            <a:ext cx="8869791" cy="711782"/>
          </a:xfrm>
          <a:prstGeom prst="rect">
            <a:avLst/>
          </a:prstGeom>
        </p:spPr>
        <p:txBody>
          <a:bodyPr vert="horz" lIns="137160" tIns="45720" rIns="137160" bIns="45720" rtlCol="0" anchor="b">
            <a:noAutofit/>
          </a:bodyPr>
          <a:lstStyle>
            <a:lvl1pPr marL="0" algn="l" defTabSz="1219170" rtl="0" eaLnBrk="1" latinLnBrk="1" hangingPunct="1">
              <a:spcBef>
                <a:spcPct val="0"/>
              </a:spcBef>
              <a:buNone/>
              <a:defRPr lang="en-US" altLang="ko-KR" sz="4000" b="0" kern="1200" spc="-100" dirty="0">
                <a:solidFill>
                  <a:schemeClr val="accent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Weekly EED Activity – WW00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798F97FE-4DA8-4A13-B74F-FBE21EE202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2189" y="6371668"/>
            <a:ext cx="5615711" cy="46341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buFontTx/>
              <a:buNone/>
              <a:defRPr sz="1000">
                <a:solidFill>
                  <a:srgbClr val="FFFF00"/>
                </a:solidFill>
                <a:latin typeface="+mn-lt"/>
              </a:defRPr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1" defTabSz="1219140">
              <a:defRPr/>
            </a:pPr>
            <a:r>
              <a:rPr lang="en-US" altLang="ko-KR">
                <a:solidFill>
                  <a:prstClr val="white"/>
                </a:solidFill>
                <a:latin typeface="Arial"/>
              </a:rPr>
              <a:t>EE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담당자 이메일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Arial"/>
              </a:rPr>
              <a:t>요청부서 담당자 이메일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ID</a:t>
            </a:r>
            <a:r>
              <a:rPr lang="en-US" altLang="ko-KR">
                <a:solidFill>
                  <a:srgbClr val="FFFF00"/>
                </a:solidFill>
              </a:rPr>
              <a:t>) </a:t>
            </a:r>
            <a:r>
              <a:rPr lang="en-US" altLang="ko-KR">
                <a:solidFill>
                  <a:prstClr val="white"/>
                </a:solidFill>
              </a:rPr>
              <a:t>/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ww00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`22 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파트그룹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</a:t>
            </a:r>
            <a:endParaRPr lang="ko-KR" altLang="en-US">
              <a:solidFill>
                <a:prstClr val="white"/>
              </a:solidFill>
              <a:latin typeface="Arial"/>
            </a:endParaRPr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CF64A64E-D132-41D8-B654-272316BA7BC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868" y="4248713"/>
            <a:ext cx="5639023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E4E6D4AB-172C-48AE-B625-7B0CA789C0C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2369" y="3054509"/>
            <a:ext cx="5639023" cy="31929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[Action Taken]</a:t>
            </a:r>
            <a:endParaRPr lang="ko-KR" alt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BE402E8D-E190-4155-A73D-AD4BCB530F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8017" y="3054509"/>
            <a:ext cx="5639023" cy="312729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[Problem</a:t>
            </a:r>
            <a:r>
              <a:rPr lang="ko-KR" altLang="en-US"/>
              <a:t> </a:t>
            </a:r>
            <a:r>
              <a:rPr lang="en-US" altLang="ko-KR"/>
              <a:t>Description]</a:t>
            </a:r>
            <a:endParaRPr lang="ko-KR" alt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026924C4-D409-4464-BB1D-60FA4A4724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1518" y="4248713"/>
            <a:ext cx="5649874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F39E9CCC-6027-411F-9FA9-7A77D0B42B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92581" y="5228922"/>
            <a:ext cx="8894140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save : $00K /0set (Outsourcing $0K/set vs. In-house $0K/set)</a:t>
            </a:r>
            <a:endParaRPr lang="ko-KR" alt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ko-KR" alt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F55E644E-E752-4574-8EE8-EB9EFD4CF28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92581" y="5812405"/>
            <a:ext cx="8894140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무형효과 설명</a:t>
            </a:r>
            <a:endParaRPr lang="ko-KR" alt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A30B29F0-A552-4540-946E-043C11EFB09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0868" y="3415634"/>
            <a:ext cx="5639023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문제점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380A711E-065C-4314-85E4-622F8E12AD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1865" y="3415634"/>
            <a:ext cx="5639023" cy="563665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개선항목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  <a:endParaRPr lang="en-US" altLang="ko-KR"/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F458AF12-260C-4546-9D7C-25883F9248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672924" y="316992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/>
              <a:t>공장 </a:t>
            </a:r>
            <a:r>
              <a:rPr lang="en-US" altLang="ko-KR"/>
              <a:t>/ </a:t>
            </a:r>
            <a:r>
              <a:rPr lang="ko-KR" altLang="en-US"/>
              <a:t>라인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B428D1CF-AD8E-407F-978E-AD3BD453A8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672924" y="504534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PKG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공정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0F5351AF-35BD-4D7E-AA8C-03576C43A9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672924" y="717131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or</a:t>
            </a:r>
            <a:r>
              <a:rPr lang="ko-KR" altLang="en-US"/>
              <a:t> </a:t>
            </a:r>
            <a:r>
              <a:rPr lang="en-US" altLang="ko-KR"/>
              <a:t>Fan-Out</a:t>
            </a:r>
            <a:endParaRPr lang="ko-KR" alt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186E2740-117A-41C6-AA51-ECB8F7362D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672924" y="913311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 err="1"/>
              <a:t>요청팀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 err="1"/>
              <a:t>제안팀</a:t>
            </a:r>
            <a:endParaRPr lang="ko-KR" alt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39E541DA-A5B3-4097-884B-8A2433B29F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72924" y="1126063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오더번호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A7443FB3-5201-4DA8-ACAC-BFDD118B181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672924" y="1321664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일련번호</a:t>
            </a:r>
          </a:p>
        </p:txBody>
      </p:sp>
    </p:spTree>
    <p:extLst>
      <p:ext uri="{BB962C8B-B14F-4D97-AF65-F5344CB8AC3E}">
        <p14:creationId xmlns:p14="http://schemas.microsoft.com/office/powerpoint/2010/main" val="2465400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xmlns="" id="{D00B79EE-00CD-4CC0-B668-F4C6C6D78D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12" name="white text bkgd">
            <a:extLst>
              <a:ext uri="{FF2B5EF4-FFF2-40B4-BE49-F238E27FC236}">
                <a16:creationId xmlns:a16="http://schemas.microsoft.com/office/drawing/2014/main" xmlns="" id="{DE76497E-6DF6-4590-89DC-13002D5AFEB7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2850140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Presenter Name and Title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xmlns="" id="{4B7B7C9D-E870-4E2B-AF0C-C669A4D6AD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12" name="white text bkgd">
            <a:extLst>
              <a:ext uri="{FF2B5EF4-FFF2-40B4-BE49-F238E27FC236}">
                <a16:creationId xmlns:a16="http://schemas.microsoft.com/office/drawing/2014/main" xmlns="" id="{3EC5852D-4D96-4480-A427-B675D2F9662D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184187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131266B-A874-44AD-BE71-3859E68AFF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D30E48-10C5-4903-9448-A099BEC458C6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xmlns="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14470695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3B6FEEC-3D2D-471D-8D72-AC7601EF70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EEE57F-9F67-4E3F-9830-70C8F17D171D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74019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BA812F-CF8D-4F6A-8A14-E4FB606231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D30E48-10C5-4903-9448-A099BEC458C6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xmlns="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22150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B95F11-EAEE-4D38-86AE-6086D5AFD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192" y="-6858"/>
            <a:ext cx="12216384" cy="6871717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078FFDCD-1EF6-4E39-91EE-7FFD49BE2D2A}"/>
              </a:ext>
            </a:extLst>
          </p:cNvPr>
          <p:cNvSpPr txBox="1">
            <a:spLocks/>
          </p:cNvSpPr>
          <p:nvPr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3ACDD8C9-DC47-4215-B024-85321C68D0BE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AF132456-0FD3-4B17-A6E7-A325722562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9054" y="716753"/>
            <a:ext cx="326334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79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AC9FC9E-9777-43F3-B3AF-D0FB6D1D49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EEE57F-9F67-4E3F-9830-70C8F17D171D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588416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9A3D471-D1A8-482F-A3F0-EB0729C77C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A9D55A-CFED-4C54-91A6-5E351CD2644C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33498427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A85E578-6A52-453B-A1EF-E27EA0962A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1D5778-9648-45E9-8920-72160FFFD4FE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055400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2048295-3C72-4E75-97DE-E02EE67E5B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A9D55A-CFED-4C54-91A6-5E351CD2644C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</a:t>
            </a:r>
          </a:p>
        </p:txBody>
      </p:sp>
    </p:spTree>
    <p:extLst>
      <p:ext uri="{BB962C8B-B14F-4D97-AF65-F5344CB8AC3E}">
        <p14:creationId xmlns:p14="http://schemas.microsoft.com/office/powerpoint/2010/main" val="1481936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67C1A44-E98A-4DC5-8628-1FC8EDE1F1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1D5778-9648-45E9-8920-72160FFFD4FE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625908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831FF85-23C0-4532-986E-D786C4C8C1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98F710E-5147-49F8-88F2-14CBC65C6AFB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</a:t>
            </a:r>
          </a:p>
        </p:txBody>
      </p:sp>
    </p:spTree>
    <p:extLst>
      <p:ext uri="{BB962C8B-B14F-4D97-AF65-F5344CB8AC3E}">
        <p14:creationId xmlns:p14="http://schemas.microsoft.com/office/powerpoint/2010/main" val="27315083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327DBD-AF71-49A6-AFC7-B583D6177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300148B-21EC-4599-9590-A474AB1829E7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4081840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851022E-7F95-4EB6-8E3B-8C86A7C43B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98F710E-5147-49F8-88F2-14CBC65C6AFB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</a:t>
            </a:r>
          </a:p>
        </p:txBody>
      </p:sp>
    </p:spTree>
    <p:extLst>
      <p:ext uri="{BB962C8B-B14F-4D97-AF65-F5344CB8AC3E}">
        <p14:creationId xmlns:p14="http://schemas.microsoft.com/office/powerpoint/2010/main" val="30528548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A8CBDF-2739-453F-BE75-35261F24F8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300148B-21EC-4599-9590-A474AB1829E7}"/>
              </a:ext>
            </a:extLst>
          </p:cNvPr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7151635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447" y="1608847"/>
            <a:ext cx="5364480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6216832" y="1608847"/>
            <a:ext cx="5365569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595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0683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A34832D-7600-4AAF-AEF8-801FE0BD5A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92" y="-3677"/>
            <a:ext cx="12216384" cy="686535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7783" y="3963447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7783" y="871052"/>
            <a:ext cx="6903720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45C00855-1A0A-458A-A7EE-3C94B25DDA2E}"/>
              </a:ext>
            </a:extLst>
          </p:cNvPr>
          <p:cNvSpPr txBox="1">
            <a:spLocks/>
          </p:cNvSpPr>
          <p:nvPr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xmlns="" id="{A2322E85-552B-44DF-9F79-9B4A4665BB0A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xmlns="" id="{0050DCFC-67A0-4D08-8276-2562112F84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045" y="5668280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107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3595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388728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8213863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3595" y="4363807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88728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13863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664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593" y="1910944"/>
            <a:ext cx="3377184" cy="4267200"/>
          </a:xfrm>
        </p:spPr>
        <p:txBody>
          <a:bodyPr lIns="13716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55885" indent="-36575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205" indent="-36405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900" lvl="0" indent="-342900" algn="l" defTabSz="121917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83915" y="1910944"/>
            <a:ext cx="3377184" cy="4267200"/>
          </a:xfrm>
        </p:spPr>
        <p:txBody>
          <a:bodyPr lIns="13716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900" lvl="0" indent="-342900" algn="l" defTabSz="121917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04238" y="1910944"/>
            <a:ext cx="3377184" cy="4267200"/>
          </a:xfrm>
        </p:spPr>
        <p:txBody>
          <a:bodyPr lIns="137160">
            <a:normAutofit/>
          </a:bodyPr>
          <a:lstStyle>
            <a:lvl1pPr marL="342900" indent="-342900">
              <a:spcBef>
                <a:spcPts val="800"/>
              </a:spcBef>
              <a:buSzPct val="75000"/>
              <a:buFont typeface="Segoe UI Symbol" panose="020B0502040204020203" pitchFamily="34" charset="0"/>
              <a:buChar char="▶"/>
              <a:defRPr sz="2000" baseline="0">
                <a:latin typeface="+mn-lt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324411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621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595" y="1608488"/>
            <a:ext cx="3967333" cy="4572019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608488"/>
            <a:ext cx="6851904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82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63595" y="1864107"/>
            <a:ext cx="6939384" cy="406076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9125" y="1864106"/>
            <a:ext cx="3653276" cy="40607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41482" y="1000415"/>
            <a:ext cx="5840919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323848" y="4547288"/>
            <a:ext cx="4258552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253997"/>
            <a:ext cx="5348817" cy="61203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97364" indent="0" algn="ctr">
              <a:buClr>
                <a:schemeClr val="accent1"/>
              </a:buClr>
              <a:buFontTx/>
              <a:buNone/>
              <a:defRPr sz="32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35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1771" y="1003029"/>
            <a:ext cx="8534400" cy="30540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949006" y="4260261"/>
            <a:ext cx="4427165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583510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629C59-6378-444D-B656-3B5C0A3C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580BCDC-E408-4675-B982-51B69C120802}"/>
              </a:ext>
            </a:extLst>
          </p:cNvPr>
          <p:cNvSpPr/>
          <p:nvPr/>
        </p:nvSpPr>
        <p:spPr>
          <a:xfrm>
            <a:off x="8293161" y="5562246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0C8068-8FDD-43C4-B0F2-AFAA8487B7D5}"/>
              </a:ext>
            </a:extLst>
          </p:cNvPr>
          <p:cNvSpPr txBox="1"/>
          <p:nvPr/>
        </p:nvSpPr>
        <p:spPr>
          <a:xfrm>
            <a:off x="8857180" y="5562247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8D60B1D-2DFD-4DD3-9CFA-E4E5F29EF60E}"/>
              </a:ext>
            </a:extLst>
          </p:cNvPr>
          <p:cNvCxnSpPr>
            <a:cxnSpLocks/>
          </p:cNvCxnSpPr>
          <p:nvPr/>
        </p:nvCxnSpPr>
        <p:spPr>
          <a:xfrm>
            <a:off x="818255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B213014-4F24-4C5D-80D3-3C60A5A5B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8800" y="4009182"/>
            <a:ext cx="5939411" cy="14089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54ACDB1F-E9CF-44C1-90C4-2DA5700475C8}"/>
              </a:ext>
            </a:extLst>
          </p:cNvPr>
          <p:cNvSpPr txBox="1">
            <a:spLocks/>
          </p:cNvSpPr>
          <p:nvPr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44E35BE-C022-49B1-BDD0-663D131A1426}"/>
              </a:ext>
            </a:extLst>
          </p:cNvPr>
          <p:cNvSpPr txBox="1"/>
          <p:nvPr/>
        </p:nvSpPr>
        <p:spPr>
          <a:xfrm>
            <a:off x="571119" y="3129174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xmlns="" id="{905059A6-E4A3-45E0-9028-414808007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25" y="716753"/>
            <a:ext cx="3263346" cy="1280160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59303031-B370-406D-BFCF-1CBFA084A7B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4379" y="5915916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hlinkClick r:id="rId5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8E057A7B-6004-48E4-A3A1-03F852C02314}"/>
              </a:ext>
            </a:extLst>
          </p:cNvPr>
          <p:cNvSpPr/>
          <p:nvPr/>
        </p:nvSpPr>
        <p:spPr>
          <a:xfrm>
            <a:off x="9833152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AD76C90F-8F0B-44E5-90F8-1A8685D090E0}"/>
              </a:ext>
            </a:extLst>
          </p:cNvPr>
          <p:cNvSpPr/>
          <p:nvPr/>
        </p:nvSpPr>
        <p:spPr>
          <a:xfrm>
            <a:off x="1015062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18A5BBCF-453E-41F2-8F49-CA55E0B1C733}"/>
              </a:ext>
            </a:extLst>
          </p:cNvPr>
          <p:cNvSpPr/>
          <p:nvPr/>
        </p:nvSpPr>
        <p:spPr>
          <a:xfrm>
            <a:off x="10468106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CB00F4D5-9E12-4FE9-A2FC-E7791698B928}"/>
              </a:ext>
            </a:extLst>
          </p:cNvPr>
          <p:cNvSpPr/>
          <p:nvPr/>
        </p:nvSpPr>
        <p:spPr>
          <a:xfrm>
            <a:off x="10770062" y="5972254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FA78F522-41FF-4E30-9E09-92375496A172}"/>
              </a:ext>
            </a:extLst>
          </p:cNvPr>
          <p:cNvSpPr/>
          <p:nvPr/>
        </p:nvSpPr>
        <p:spPr>
          <a:xfrm>
            <a:off x="11122601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6AB327B8-762D-4CB8-81A8-F7C43B97D81D}"/>
              </a:ext>
            </a:extLst>
          </p:cNvPr>
          <p:cNvSpPr/>
          <p:nvPr/>
        </p:nvSpPr>
        <p:spPr>
          <a:xfrm>
            <a:off x="1143180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6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629C59-6378-444D-B656-3B5C0A3C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A76C9FC-746B-4003-80E2-4961DCD42EA2}"/>
              </a:ext>
            </a:extLst>
          </p:cNvPr>
          <p:cNvSpPr/>
          <p:nvPr/>
        </p:nvSpPr>
        <p:spPr>
          <a:xfrm>
            <a:off x="8293161" y="5562246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xmlns="" id="{11585130-1DCE-47E7-9B8C-9D68662D9F38}"/>
              </a:ext>
            </a:extLst>
          </p:cNvPr>
          <p:cNvSpPr txBox="1">
            <a:spLocks/>
          </p:cNvSpPr>
          <p:nvPr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E96089C-A11E-479D-B07B-236E146C280B}"/>
              </a:ext>
            </a:extLst>
          </p:cNvPr>
          <p:cNvSpPr txBox="1"/>
          <p:nvPr/>
        </p:nvSpPr>
        <p:spPr>
          <a:xfrm>
            <a:off x="571119" y="3129174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AD810A0-19A7-4937-AE28-F40361DD0CF4}"/>
              </a:ext>
            </a:extLst>
          </p:cNvPr>
          <p:cNvCxnSpPr>
            <a:cxnSpLocks/>
          </p:cNvCxnSpPr>
          <p:nvPr/>
        </p:nvCxnSpPr>
        <p:spPr>
          <a:xfrm>
            <a:off x="818255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8D7C629-94C3-4202-B17A-79C3575D5E53}"/>
              </a:ext>
            </a:extLst>
          </p:cNvPr>
          <p:cNvSpPr txBox="1"/>
          <p:nvPr/>
        </p:nvSpPr>
        <p:spPr>
          <a:xfrm>
            <a:off x="8857180" y="5562247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xmlns="" id="{8E40453A-5709-4758-A71A-4464887B32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25" y="716753"/>
            <a:ext cx="3263346" cy="1280160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56AD8336-AA6A-466C-BB1B-AC12BDDA69F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4379" y="5915916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19" name="Rectangle 18">
            <a:hlinkClick r:id="rId5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280D5A2F-CA34-4DE9-87C4-25AD1F4276FA}"/>
              </a:ext>
            </a:extLst>
          </p:cNvPr>
          <p:cNvSpPr/>
          <p:nvPr/>
        </p:nvSpPr>
        <p:spPr>
          <a:xfrm>
            <a:off x="9833152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47E1082D-0CAE-46CA-9024-667B5E9BD682}"/>
              </a:ext>
            </a:extLst>
          </p:cNvPr>
          <p:cNvSpPr/>
          <p:nvPr/>
        </p:nvSpPr>
        <p:spPr>
          <a:xfrm>
            <a:off x="1015062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B8F002E6-3A64-4457-A2E5-206607C7513E}"/>
              </a:ext>
            </a:extLst>
          </p:cNvPr>
          <p:cNvSpPr/>
          <p:nvPr/>
        </p:nvSpPr>
        <p:spPr>
          <a:xfrm>
            <a:off x="10468106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91886821-907B-4639-AC84-A27BC672463A}"/>
              </a:ext>
            </a:extLst>
          </p:cNvPr>
          <p:cNvSpPr/>
          <p:nvPr/>
        </p:nvSpPr>
        <p:spPr>
          <a:xfrm>
            <a:off x="10770062" y="5972254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DB355E98-377F-4B10-97E6-B27F4B0A8EAB}"/>
              </a:ext>
            </a:extLst>
          </p:cNvPr>
          <p:cNvSpPr/>
          <p:nvPr/>
        </p:nvSpPr>
        <p:spPr>
          <a:xfrm>
            <a:off x="11122601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2021D2C1-B74D-40FF-AC2B-78C4C9FA499B}"/>
              </a:ext>
            </a:extLst>
          </p:cNvPr>
          <p:cNvSpPr/>
          <p:nvPr/>
        </p:nvSpPr>
        <p:spPr>
          <a:xfrm>
            <a:off x="1143180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492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629C59-6378-444D-B656-3B5C0A3C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580BCDC-E408-4675-B982-51B69C120802}"/>
              </a:ext>
            </a:extLst>
          </p:cNvPr>
          <p:cNvSpPr/>
          <p:nvPr/>
        </p:nvSpPr>
        <p:spPr>
          <a:xfrm>
            <a:off x="8293161" y="5562246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0C8068-8FDD-43C4-B0F2-AFAA8487B7D5}"/>
              </a:ext>
            </a:extLst>
          </p:cNvPr>
          <p:cNvSpPr txBox="1"/>
          <p:nvPr/>
        </p:nvSpPr>
        <p:spPr>
          <a:xfrm>
            <a:off x="8857180" y="5562247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8D60B1D-2DFD-4DD3-9CFA-E4E5F29EF60E}"/>
              </a:ext>
            </a:extLst>
          </p:cNvPr>
          <p:cNvCxnSpPr>
            <a:cxnSpLocks/>
          </p:cNvCxnSpPr>
          <p:nvPr/>
        </p:nvCxnSpPr>
        <p:spPr>
          <a:xfrm>
            <a:off x="818255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B213014-4F24-4C5D-80D3-3C60A5A5B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8800" y="4009182"/>
            <a:ext cx="5939411" cy="14089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54ACDB1F-E9CF-44C1-90C4-2DA5700475C8}"/>
              </a:ext>
            </a:extLst>
          </p:cNvPr>
          <p:cNvSpPr txBox="1">
            <a:spLocks/>
          </p:cNvSpPr>
          <p:nvPr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44E35BE-C022-49B1-BDD0-663D131A1426}"/>
              </a:ext>
            </a:extLst>
          </p:cNvPr>
          <p:cNvSpPr txBox="1"/>
          <p:nvPr/>
        </p:nvSpPr>
        <p:spPr>
          <a:xfrm>
            <a:off x="571119" y="3129174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xmlns="" id="{905059A6-E4A3-45E0-9028-414808007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25" y="716753"/>
            <a:ext cx="3263346" cy="1280160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59303031-B370-406D-BFCF-1CBFA084A7B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4379" y="5915916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hlinkClick r:id="rId5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8E057A7B-6004-48E4-A3A1-03F852C02314}"/>
              </a:ext>
            </a:extLst>
          </p:cNvPr>
          <p:cNvSpPr/>
          <p:nvPr/>
        </p:nvSpPr>
        <p:spPr>
          <a:xfrm>
            <a:off x="9833152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AD76C90F-8F0B-44E5-90F8-1A8685D090E0}"/>
              </a:ext>
            </a:extLst>
          </p:cNvPr>
          <p:cNvSpPr/>
          <p:nvPr/>
        </p:nvSpPr>
        <p:spPr>
          <a:xfrm>
            <a:off x="1015062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18A5BBCF-453E-41F2-8F49-CA55E0B1C733}"/>
              </a:ext>
            </a:extLst>
          </p:cNvPr>
          <p:cNvSpPr/>
          <p:nvPr/>
        </p:nvSpPr>
        <p:spPr>
          <a:xfrm>
            <a:off x="10468106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CB00F4D5-9E12-4FE9-A2FC-E7791698B928}"/>
              </a:ext>
            </a:extLst>
          </p:cNvPr>
          <p:cNvSpPr/>
          <p:nvPr/>
        </p:nvSpPr>
        <p:spPr>
          <a:xfrm>
            <a:off x="10770062" y="5972254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FA78F522-41FF-4E30-9E09-92375496A172}"/>
              </a:ext>
            </a:extLst>
          </p:cNvPr>
          <p:cNvSpPr/>
          <p:nvPr/>
        </p:nvSpPr>
        <p:spPr>
          <a:xfrm>
            <a:off x="11122601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6AB327B8-762D-4CB8-81A8-F7C43B97D81D}"/>
              </a:ext>
            </a:extLst>
          </p:cNvPr>
          <p:cNvSpPr/>
          <p:nvPr/>
        </p:nvSpPr>
        <p:spPr>
          <a:xfrm>
            <a:off x="1143180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208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629C59-6378-444D-B656-3B5C0A3C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A76C9FC-746B-4003-80E2-4961DCD42EA2}"/>
              </a:ext>
            </a:extLst>
          </p:cNvPr>
          <p:cNvSpPr/>
          <p:nvPr/>
        </p:nvSpPr>
        <p:spPr>
          <a:xfrm>
            <a:off x="8293161" y="5562246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xmlns="" id="{11585130-1DCE-47E7-9B8C-9D68662D9F38}"/>
              </a:ext>
            </a:extLst>
          </p:cNvPr>
          <p:cNvSpPr txBox="1">
            <a:spLocks/>
          </p:cNvSpPr>
          <p:nvPr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E96089C-A11E-479D-B07B-236E146C280B}"/>
              </a:ext>
            </a:extLst>
          </p:cNvPr>
          <p:cNvSpPr txBox="1"/>
          <p:nvPr/>
        </p:nvSpPr>
        <p:spPr>
          <a:xfrm>
            <a:off x="571119" y="3129174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AD810A0-19A7-4937-AE28-F40361DD0CF4}"/>
              </a:ext>
            </a:extLst>
          </p:cNvPr>
          <p:cNvCxnSpPr>
            <a:cxnSpLocks/>
          </p:cNvCxnSpPr>
          <p:nvPr/>
        </p:nvCxnSpPr>
        <p:spPr>
          <a:xfrm>
            <a:off x="818255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8D7C629-94C3-4202-B17A-79C3575D5E53}"/>
              </a:ext>
            </a:extLst>
          </p:cNvPr>
          <p:cNvSpPr txBox="1"/>
          <p:nvPr/>
        </p:nvSpPr>
        <p:spPr>
          <a:xfrm>
            <a:off x="8857180" y="5562247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xmlns="" id="{8E40453A-5709-4758-A71A-4464887B32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25" y="716753"/>
            <a:ext cx="3263346" cy="1280160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56AD8336-AA6A-466C-BB1B-AC12BDDA69F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4379" y="5915916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19" name="Rectangle 18">
            <a:hlinkClick r:id="rId5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280D5A2F-CA34-4DE9-87C4-25AD1F4276FA}"/>
              </a:ext>
            </a:extLst>
          </p:cNvPr>
          <p:cNvSpPr/>
          <p:nvPr/>
        </p:nvSpPr>
        <p:spPr>
          <a:xfrm>
            <a:off x="9833152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47E1082D-0CAE-46CA-9024-667B5E9BD682}"/>
              </a:ext>
            </a:extLst>
          </p:cNvPr>
          <p:cNvSpPr/>
          <p:nvPr/>
        </p:nvSpPr>
        <p:spPr>
          <a:xfrm>
            <a:off x="1015062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B8F002E6-3A64-4457-A2E5-206607C7513E}"/>
              </a:ext>
            </a:extLst>
          </p:cNvPr>
          <p:cNvSpPr/>
          <p:nvPr/>
        </p:nvSpPr>
        <p:spPr>
          <a:xfrm>
            <a:off x="10468106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91886821-907B-4639-AC84-A27BC672463A}"/>
              </a:ext>
            </a:extLst>
          </p:cNvPr>
          <p:cNvSpPr/>
          <p:nvPr/>
        </p:nvSpPr>
        <p:spPr>
          <a:xfrm>
            <a:off x="10770062" y="5972254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DB355E98-377F-4B10-97E6-B27F4B0A8EAB}"/>
              </a:ext>
            </a:extLst>
          </p:cNvPr>
          <p:cNvSpPr/>
          <p:nvPr/>
        </p:nvSpPr>
        <p:spPr>
          <a:xfrm>
            <a:off x="11122601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2021D2C1-B74D-40FF-AC2B-78C4C9FA499B}"/>
              </a:ext>
            </a:extLst>
          </p:cNvPr>
          <p:cNvSpPr/>
          <p:nvPr/>
        </p:nvSpPr>
        <p:spPr>
          <a:xfrm>
            <a:off x="1143180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1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0B9CE7-EAA0-45BC-B75F-34444E234F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023" y="-9143"/>
            <a:ext cx="12220047" cy="687628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5D59581C-22B6-4232-A54C-F09939215E74}"/>
              </a:ext>
            </a:extLst>
          </p:cNvPr>
          <p:cNvSpPr txBox="1">
            <a:spLocks/>
          </p:cNvSpPr>
          <p:nvPr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3F872275-983D-43CE-81B2-82AE48BD87E9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xmlns="" id="{C74E2AF5-2482-4EF8-9D59-23452EA757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9054" y="716753"/>
            <a:ext cx="326334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453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629C59-6378-444D-B656-3B5C0A3C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580BCDC-E408-4675-B982-51B69C120802}"/>
              </a:ext>
            </a:extLst>
          </p:cNvPr>
          <p:cNvSpPr/>
          <p:nvPr/>
        </p:nvSpPr>
        <p:spPr>
          <a:xfrm>
            <a:off x="8293161" y="5562246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0C8068-8FDD-43C4-B0F2-AFAA8487B7D5}"/>
              </a:ext>
            </a:extLst>
          </p:cNvPr>
          <p:cNvSpPr txBox="1"/>
          <p:nvPr/>
        </p:nvSpPr>
        <p:spPr>
          <a:xfrm>
            <a:off x="8857180" y="5562247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8D60B1D-2DFD-4DD3-9CFA-E4E5F29EF60E}"/>
              </a:ext>
            </a:extLst>
          </p:cNvPr>
          <p:cNvCxnSpPr>
            <a:cxnSpLocks/>
          </p:cNvCxnSpPr>
          <p:nvPr/>
        </p:nvCxnSpPr>
        <p:spPr>
          <a:xfrm>
            <a:off x="818255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B213014-4F24-4C5D-80D3-3C60A5A5B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8800" y="4009182"/>
            <a:ext cx="5939411" cy="14089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54ACDB1F-E9CF-44C1-90C4-2DA5700475C8}"/>
              </a:ext>
            </a:extLst>
          </p:cNvPr>
          <p:cNvSpPr txBox="1">
            <a:spLocks/>
          </p:cNvSpPr>
          <p:nvPr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44E35BE-C022-49B1-BDD0-663D131A1426}"/>
              </a:ext>
            </a:extLst>
          </p:cNvPr>
          <p:cNvSpPr txBox="1"/>
          <p:nvPr/>
        </p:nvSpPr>
        <p:spPr>
          <a:xfrm>
            <a:off x="571119" y="3129174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xmlns="" id="{905059A6-E4A3-45E0-9028-414808007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25" y="716753"/>
            <a:ext cx="3263346" cy="1280160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59303031-B370-406D-BFCF-1CBFA084A7B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4379" y="5915916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hlinkClick r:id="rId5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8E057A7B-6004-48E4-A3A1-03F852C02314}"/>
              </a:ext>
            </a:extLst>
          </p:cNvPr>
          <p:cNvSpPr/>
          <p:nvPr/>
        </p:nvSpPr>
        <p:spPr>
          <a:xfrm>
            <a:off x="9833152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AD76C90F-8F0B-44E5-90F8-1A8685D090E0}"/>
              </a:ext>
            </a:extLst>
          </p:cNvPr>
          <p:cNvSpPr/>
          <p:nvPr/>
        </p:nvSpPr>
        <p:spPr>
          <a:xfrm>
            <a:off x="1015062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18A5BBCF-453E-41F2-8F49-CA55E0B1C733}"/>
              </a:ext>
            </a:extLst>
          </p:cNvPr>
          <p:cNvSpPr/>
          <p:nvPr/>
        </p:nvSpPr>
        <p:spPr>
          <a:xfrm>
            <a:off x="10468106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CB00F4D5-9E12-4FE9-A2FC-E7791698B928}"/>
              </a:ext>
            </a:extLst>
          </p:cNvPr>
          <p:cNvSpPr/>
          <p:nvPr/>
        </p:nvSpPr>
        <p:spPr>
          <a:xfrm>
            <a:off x="10770062" y="5972254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FA78F522-41FF-4E30-9E09-92375496A172}"/>
              </a:ext>
            </a:extLst>
          </p:cNvPr>
          <p:cNvSpPr/>
          <p:nvPr/>
        </p:nvSpPr>
        <p:spPr>
          <a:xfrm>
            <a:off x="11122601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6AB327B8-762D-4CB8-81A8-F7C43B97D81D}"/>
              </a:ext>
            </a:extLst>
          </p:cNvPr>
          <p:cNvSpPr/>
          <p:nvPr/>
        </p:nvSpPr>
        <p:spPr>
          <a:xfrm>
            <a:off x="1143180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982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629C59-6378-444D-B656-3B5C0A3C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A76C9FC-746B-4003-80E2-4961DCD42EA2}"/>
              </a:ext>
            </a:extLst>
          </p:cNvPr>
          <p:cNvSpPr/>
          <p:nvPr/>
        </p:nvSpPr>
        <p:spPr>
          <a:xfrm>
            <a:off x="8293161" y="5562246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xmlns="" id="{11585130-1DCE-47E7-9B8C-9D68662D9F38}"/>
              </a:ext>
            </a:extLst>
          </p:cNvPr>
          <p:cNvSpPr txBox="1">
            <a:spLocks/>
          </p:cNvSpPr>
          <p:nvPr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E96089C-A11E-479D-B07B-236E146C280B}"/>
              </a:ext>
            </a:extLst>
          </p:cNvPr>
          <p:cNvSpPr txBox="1"/>
          <p:nvPr/>
        </p:nvSpPr>
        <p:spPr>
          <a:xfrm>
            <a:off x="571119" y="3129174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AD810A0-19A7-4937-AE28-F40361DD0CF4}"/>
              </a:ext>
            </a:extLst>
          </p:cNvPr>
          <p:cNvCxnSpPr>
            <a:cxnSpLocks/>
          </p:cNvCxnSpPr>
          <p:nvPr/>
        </p:nvCxnSpPr>
        <p:spPr>
          <a:xfrm>
            <a:off x="818255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8D7C629-94C3-4202-B17A-79C3575D5E53}"/>
              </a:ext>
            </a:extLst>
          </p:cNvPr>
          <p:cNvSpPr txBox="1"/>
          <p:nvPr/>
        </p:nvSpPr>
        <p:spPr>
          <a:xfrm>
            <a:off x="8857180" y="5562247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xmlns="" id="{8E40453A-5709-4758-A71A-4464887B32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25" y="716753"/>
            <a:ext cx="3263346" cy="1280160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56AD8336-AA6A-466C-BB1B-AC12BDDA69F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4379" y="5915916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19" name="Rectangle 18">
            <a:hlinkClick r:id="rId5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280D5A2F-CA34-4DE9-87C4-25AD1F4276FA}"/>
              </a:ext>
            </a:extLst>
          </p:cNvPr>
          <p:cNvSpPr/>
          <p:nvPr/>
        </p:nvSpPr>
        <p:spPr>
          <a:xfrm>
            <a:off x="9833152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47E1082D-0CAE-46CA-9024-667B5E9BD682}"/>
              </a:ext>
            </a:extLst>
          </p:cNvPr>
          <p:cNvSpPr/>
          <p:nvPr/>
        </p:nvSpPr>
        <p:spPr>
          <a:xfrm>
            <a:off x="1015062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B8F002E6-3A64-4457-A2E5-206607C7513E}"/>
              </a:ext>
            </a:extLst>
          </p:cNvPr>
          <p:cNvSpPr/>
          <p:nvPr/>
        </p:nvSpPr>
        <p:spPr>
          <a:xfrm>
            <a:off x="10468106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91886821-907B-4639-AC84-A27BC672463A}"/>
              </a:ext>
            </a:extLst>
          </p:cNvPr>
          <p:cNvSpPr/>
          <p:nvPr/>
        </p:nvSpPr>
        <p:spPr>
          <a:xfrm>
            <a:off x="10770062" y="5972254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DB355E98-377F-4B10-97E6-B27F4B0A8EAB}"/>
              </a:ext>
            </a:extLst>
          </p:cNvPr>
          <p:cNvSpPr/>
          <p:nvPr/>
        </p:nvSpPr>
        <p:spPr>
          <a:xfrm>
            <a:off x="11122601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2021D2C1-B74D-40FF-AC2B-78C4C9FA499B}"/>
              </a:ext>
            </a:extLst>
          </p:cNvPr>
          <p:cNvSpPr/>
          <p:nvPr/>
        </p:nvSpPr>
        <p:spPr>
          <a:xfrm>
            <a:off x="11431809" y="5972254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64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Highlight Item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xmlns="" id="{21B0779F-4C0C-4108-874B-F25EAE7C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72190" y="6366529"/>
            <a:ext cx="5615711" cy="478417"/>
          </a:xfrm>
          <a:prstGeom prst="rect">
            <a:avLst/>
          </a:prstGeom>
          <a:solidFill>
            <a:srgbClr val="336997"/>
          </a:solidFill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defTabSz="914400"/>
            <a:lvl2pPr marL="0" lvl="1" algn="r" defTabSz="914400" eaLnBrk="0" hangingPunct="0">
              <a:defRPr sz="1000" kern="0">
                <a:solidFill>
                  <a:schemeClr val="bg1"/>
                </a:solidFill>
                <a:ea typeface="맑은 고딕" panose="020B0503020000020004" pitchFamily="50" charset="-127"/>
              </a:defRPr>
            </a:lvl2pPr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lvl="1" defTabSz="1219140">
              <a:defRPr/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4A0C452F-65D9-415C-831B-9B72D78B4EC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0948319"/>
              </p:ext>
            </p:extLst>
          </p:nvPr>
        </p:nvGraphicFramePr>
        <p:xfrm>
          <a:off x="523716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:a16="http://schemas.microsoft.com/office/drawing/2014/main" xmlns="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:a16="http://schemas.microsoft.com/office/drawing/2014/main" xmlns="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0043519"/>
                  </a:ext>
                </a:extLst>
              </a:tr>
            </a:tbl>
          </a:graphicData>
        </a:graphic>
      </p:graphicFrame>
      <p:sp>
        <p:nvSpPr>
          <p:cNvPr id="3" name="Text Placeholder 3">
            <a:extLst>
              <a:ext uri="{FF2B5EF4-FFF2-40B4-BE49-F238E27FC236}">
                <a16:creationId xmlns:a16="http://schemas.microsoft.com/office/drawing/2014/main" xmlns="" id="{1002B0F2-C06B-4B61-8274-16A42B2479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0868" y="1975817"/>
            <a:ext cx="5639023" cy="1035235"/>
          </a:xfrm>
        </p:spPr>
        <p:txBody>
          <a:bodyPr>
            <a:noAutofit/>
          </a:bodyPr>
          <a:lstStyle>
            <a:lvl1pPr marL="176213" indent="-176213"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176213" indent="-176213">
              <a:defRPr sz="1300"/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0DFDE274-15ED-43A8-B155-068046EADA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7042" y="1975817"/>
            <a:ext cx="5709679" cy="1035235"/>
          </a:xfrm>
        </p:spPr>
        <p:txBody>
          <a:bodyPr>
            <a:noAutofit/>
          </a:bodyPr>
          <a:lstStyle>
            <a:lvl1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2pPr>
            <a:lvl3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3pPr>
            <a:lvl4pPr marL="176213" indent="-176213" algn="l" defTabSz="1219170" rtl="0" eaLnBrk="1" latinLnBrk="1" hangingPunct="1"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defRPr lang="ko-KR" altLang="en-US" sz="1300" kern="1200" dirty="0">
                <a:solidFill>
                  <a:srgbClr val="464D5A"/>
                </a:solidFill>
                <a:latin typeface="Arial"/>
                <a:ea typeface="+mn-ea"/>
                <a:cs typeface="Arial" panose="020B0604020202020204" pitchFamily="34" charset="0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C5924F7D-6B4A-4F85-B78C-B250B47F8F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83412462"/>
              </p:ext>
            </p:extLst>
          </p:nvPr>
        </p:nvGraphicFramePr>
        <p:xfrm>
          <a:off x="9437616" y="301722"/>
          <a:ext cx="2453336" cy="12103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29100">
                  <a:extLst>
                    <a:ext uri="{9D8B030D-6E8A-4147-A177-3AD203B41FA5}">
                      <a16:colId xmlns:a16="http://schemas.microsoft.com/office/drawing/2014/main" xmlns="" val="982818322"/>
                    </a:ext>
                  </a:extLst>
                </a:gridCol>
                <a:gridCol w="1224236">
                  <a:extLst>
                    <a:ext uri="{9D8B030D-6E8A-4147-A177-3AD203B41FA5}">
                      <a16:colId xmlns:a16="http://schemas.microsoft.com/office/drawing/2014/main" xmlns="" val="326094368"/>
                    </a:ext>
                  </a:extLst>
                </a:gridCol>
              </a:tblGrid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Plant / Line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effectLst/>
                          <a:latin typeface="+mn-lt"/>
                        </a:rPr>
                        <a:t>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4772476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PKG / Process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862667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Project Type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727671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Requester</a:t>
                      </a:r>
                      <a:r>
                        <a:rPr lang="ko-KR" alt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Solution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3550280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CapEx / Order#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4351812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eCCB / Serial#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             </a:t>
                      </a:r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3281166"/>
                  </a:ext>
                </a:extLst>
              </a:tr>
            </a:tbl>
          </a:graphicData>
        </a:graphic>
      </p:graphicFrame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xmlns="" id="{3C3E63CD-111A-42AB-BCC4-90E437FF5DC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82600514"/>
              </p:ext>
            </p:extLst>
          </p:nvPr>
        </p:nvGraphicFramePr>
        <p:xfrm>
          <a:off x="530868" y="4872736"/>
          <a:ext cx="11358493" cy="1485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8908">
                  <a:extLst>
                    <a:ext uri="{9D8B030D-6E8A-4147-A177-3AD203B41FA5}">
                      <a16:colId xmlns:a16="http://schemas.microsoft.com/office/drawing/2014/main" xmlns="" val="3386716287"/>
                    </a:ext>
                  </a:extLst>
                </a:gridCol>
                <a:gridCol w="8899585">
                  <a:extLst>
                    <a:ext uri="{9D8B030D-6E8A-4147-A177-3AD203B41FA5}">
                      <a16:colId xmlns:a16="http://schemas.microsoft.com/office/drawing/2014/main" xmlns="" val="962059464"/>
                    </a:ext>
                  </a:extLst>
                </a:gridCol>
              </a:tblGrid>
              <a:tr h="37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Effectiveness Type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    Effectiveness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Analysis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3344511325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Tangible Effect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/>
                        <a:t/>
                      </a:r>
                      <a:br>
                        <a:rPr lang="en-US" altLang="ko-KR" sz="1500"/>
                      </a:br>
                      <a:r>
                        <a:rPr lang="en-US" altLang="ko-KR" sz="1500"/>
                        <a:t>    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4171173140"/>
                  </a:ext>
                </a:extLst>
              </a:tr>
              <a:tr h="5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Intangible Effect</a:t>
                      </a:r>
                      <a:endParaRPr lang="ko-KR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2421321880"/>
                  </a:ext>
                </a:extLst>
              </a:tr>
            </a:tbl>
          </a:graphicData>
        </a:graphic>
      </p:graphicFrame>
      <p:sp>
        <p:nvSpPr>
          <p:cNvPr id="18" name="Picture Placeholder 2">
            <a:extLst>
              <a:ext uri="{FF2B5EF4-FFF2-40B4-BE49-F238E27FC236}">
                <a16:creationId xmlns:a16="http://schemas.microsoft.com/office/drawing/2014/main" xmlns="" id="{4D378C88-BD42-4CA8-A4AF-54AC3DEBD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56246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xmlns="" id="{06792893-92AB-4EBB-9A5C-385980B25CEB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246968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xmlns="" id="{5587C9CB-29F8-48E2-ACBE-308DB8CC97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715" y="1095382"/>
            <a:ext cx="8913901" cy="478670"/>
          </a:xfrm>
        </p:spPr>
        <p:txBody>
          <a:bodyPr vert="horz" lIns="137160" tIns="45720" rIns="137160" bIns="45720" rtlCol="0" anchor="t">
            <a:noAutofit/>
          </a:bodyPr>
          <a:lstStyle>
            <a:lvl1pPr marL="268288" indent="-2667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 typeface="Segoe UI Symbol" panose="020B0502040204020203" pitchFamily="34" charset="0"/>
              <a:buChar char="▶"/>
              <a:defRPr lang="en-US" altLang="ko-KR" sz="2000" kern="1200" dirty="0">
                <a:solidFill>
                  <a:srgbClr val="464D5A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/>
            </a:lvl2pPr>
          </a:lstStyle>
          <a:p>
            <a:pPr marL="365346" lvl="0" indent="-363855">
              <a:lnSpc>
                <a:spcPts val="3200"/>
              </a:lnSpc>
            </a:pPr>
            <a:r>
              <a:rPr lang="en-US" altLang="ko-KR" sz="2000">
                <a:solidFill>
                  <a:srgbClr val="464D5A"/>
                </a:solidFill>
                <a:ea typeface="맑은 고딕"/>
                <a:cs typeface="Arial"/>
              </a:rPr>
              <a:t>Plant Line, Process Maker Model M/C# action purpose or problem</a:t>
            </a:r>
            <a:endParaRPr lang="en-US" altLang="ko-KR" sz="2000">
              <a:solidFill>
                <a:srgbClr val="464D5A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35" name="Title Placeholder 1">
            <a:extLst>
              <a:ext uri="{FF2B5EF4-FFF2-40B4-BE49-F238E27FC236}">
                <a16:creationId xmlns:a16="http://schemas.microsoft.com/office/drawing/2014/main" xmlns="" id="{3B50564E-6E9D-4C05-A094-CF93262B07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4"/>
            <a:ext cx="8869791" cy="711782"/>
          </a:xfrm>
          <a:prstGeom prst="rect">
            <a:avLst/>
          </a:prstGeom>
        </p:spPr>
        <p:txBody>
          <a:bodyPr vert="horz" lIns="137160" tIns="45720" rIns="137160" bIns="45720" rtlCol="0" anchor="b">
            <a:noAutofit/>
          </a:bodyPr>
          <a:lstStyle>
            <a:lvl1pPr marL="0" algn="l" defTabSz="1219170" rtl="0" eaLnBrk="1" latinLnBrk="1" hangingPunct="1">
              <a:spcBef>
                <a:spcPct val="0"/>
              </a:spcBef>
              <a:buNone/>
              <a:defRPr lang="en-US" altLang="ko-KR" sz="4000" b="0" kern="1200" spc="-100" dirty="0">
                <a:solidFill>
                  <a:schemeClr val="accent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Weekly EED Activity – WW00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xmlns="" id="{C41B173F-5BF3-43A5-BBE9-44CBCBF440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2189" y="6371668"/>
            <a:ext cx="5615711" cy="46341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buFontTx/>
              <a:buNone/>
              <a:defRPr sz="1000">
                <a:solidFill>
                  <a:srgbClr val="FFFF00"/>
                </a:solidFill>
                <a:latin typeface="+mn-lt"/>
              </a:defRPr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1" defTabSz="1219140">
              <a:defRPr/>
            </a:pPr>
            <a:r>
              <a:rPr lang="en-US" altLang="ko-KR">
                <a:solidFill>
                  <a:prstClr val="white"/>
                </a:solidFill>
                <a:latin typeface="Arial"/>
              </a:rPr>
              <a:t>EE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담당자 이메일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Arial"/>
              </a:rPr>
              <a:t>요청부서 담당자 이메일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ID</a:t>
            </a:r>
            <a:r>
              <a:rPr lang="en-US" altLang="ko-KR">
                <a:solidFill>
                  <a:srgbClr val="FFFF00"/>
                </a:solidFill>
              </a:rPr>
              <a:t>) </a:t>
            </a:r>
            <a:r>
              <a:rPr lang="en-US" altLang="ko-KR">
                <a:solidFill>
                  <a:prstClr val="white"/>
                </a:solidFill>
              </a:rPr>
              <a:t>/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ww00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`22 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파트그룹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</a:t>
            </a:r>
            <a:endParaRPr lang="ko-KR" altLang="en-US">
              <a:solidFill>
                <a:prstClr val="white"/>
              </a:solidFill>
              <a:latin typeface="Arial"/>
            </a:endParaRPr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xmlns="" id="{AF532005-5926-4FB3-B116-90144BF721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868" y="4248713"/>
            <a:ext cx="5639023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xmlns="" id="{A207DD57-37CF-432D-B218-406CC75DFE3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2369" y="3054509"/>
            <a:ext cx="5639023" cy="31929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[Action Taken]</a:t>
            </a:r>
            <a:endParaRPr lang="ko-KR" altLang="en-US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xmlns="" id="{D69756BB-DB74-42B5-BCD1-47F3C1FD950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8017" y="3054509"/>
            <a:ext cx="5639023" cy="312729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[Problem</a:t>
            </a:r>
            <a:r>
              <a:rPr lang="ko-KR" altLang="en-US"/>
              <a:t> </a:t>
            </a:r>
            <a:r>
              <a:rPr lang="en-US" altLang="ko-KR"/>
              <a:t>Description]</a:t>
            </a:r>
            <a:endParaRPr lang="ko-KR" altLang="en-US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xmlns="" id="{C644B143-467B-4042-A247-BD5DEEDA64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1518" y="4248713"/>
            <a:ext cx="5649874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xmlns="" id="{6512907D-9E7A-4591-A337-A6791EDA99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92581" y="5228922"/>
            <a:ext cx="8894140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save : $00K /0set (Outsourcing $0K/set vs. In-house $0K/set)</a:t>
            </a:r>
            <a:endParaRPr lang="ko-KR" alt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ko-KR" altLang="en-US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xmlns="" id="{A83F9928-F0DE-46F2-A8F7-A18EDB45D6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92581" y="5812405"/>
            <a:ext cx="8894140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무형효과 설명</a:t>
            </a:r>
            <a:endParaRPr lang="ko-KR" altLang="en-US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xmlns="" id="{13B4A3BC-9498-4863-BDE7-836725CF56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0868" y="3415634"/>
            <a:ext cx="5639023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문제점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xmlns="" id="{E3421E22-454F-4358-9976-3E18096279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1865" y="3415634"/>
            <a:ext cx="5639023" cy="563665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개선항목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  <a:endParaRPr lang="en-US" altLang="ko-KR"/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xmlns="" id="{482FD974-5455-490B-B8FE-FA33426962B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672924" y="316992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/>
              <a:t>공장 </a:t>
            </a:r>
            <a:r>
              <a:rPr lang="en-US" altLang="ko-KR"/>
              <a:t>/ </a:t>
            </a:r>
            <a:r>
              <a:rPr lang="ko-KR" altLang="en-US"/>
              <a:t>라인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xmlns="" id="{2ADBAE1C-790E-4D7F-ABD4-CF7EF9E409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672924" y="504534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PKG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공정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xmlns="" id="{ADB15AEC-D27D-4CDD-89C6-BF77D4CDC23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672924" y="717131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or</a:t>
            </a:r>
            <a:r>
              <a:rPr lang="ko-KR" altLang="en-US"/>
              <a:t> </a:t>
            </a:r>
            <a:r>
              <a:rPr lang="en-US" altLang="ko-KR"/>
              <a:t>Fan-Out</a:t>
            </a:r>
            <a:endParaRPr lang="ko-KR" altLang="en-US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xmlns="" id="{D641A204-8B12-4ABE-9DDE-F0859A249F3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672924" y="913311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 err="1"/>
              <a:t>요청팀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 err="1"/>
              <a:t>제안팀</a:t>
            </a:r>
            <a:endParaRPr lang="ko-KR" altLang="en-US"/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xmlns="" id="{FCE4BA48-32DF-4777-983B-53908882221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72924" y="1126063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오더번호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xmlns="" id="{3A763B20-27A3-42E3-9A0F-014D6B31CA3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672924" y="1321664"/>
            <a:ext cx="1178468" cy="186551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일련번호</a:t>
            </a:r>
          </a:p>
        </p:txBody>
      </p:sp>
    </p:spTree>
    <p:extLst>
      <p:ext uri="{BB962C8B-B14F-4D97-AF65-F5344CB8AC3E}">
        <p14:creationId xmlns:p14="http://schemas.microsoft.com/office/powerpoint/2010/main" val="420199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F2BC837-0590-486D-A7B0-10C83562FEF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023" y="-9143"/>
            <a:ext cx="12220047" cy="687628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1724" y="4885651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0125" y="1600201"/>
            <a:ext cx="6905319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xmlns="" id="{86817A3F-45E8-4BFF-9800-4DAB865A5325}"/>
              </a:ext>
            </a:extLst>
          </p:cNvPr>
          <p:cNvSpPr txBox="1">
            <a:spLocks/>
          </p:cNvSpPr>
          <p:nvPr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704BE3F6-CD5F-4F62-A35E-CE9DE01F60BE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xmlns="" id="{19C17A83-E329-491D-9F2E-0E98F4F599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5120" y="528414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5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B95F11-EAEE-4D38-86AE-6086D5AFD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192" y="-6858"/>
            <a:ext cx="12216384" cy="6871717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078FFDCD-1EF6-4E39-91EE-7FFD49BE2D2A}"/>
              </a:ext>
            </a:extLst>
          </p:cNvPr>
          <p:cNvSpPr txBox="1">
            <a:spLocks/>
          </p:cNvSpPr>
          <p:nvPr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3ACDD8C9-DC47-4215-B024-85321C68D0BE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AF132456-0FD3-4B17-A6E7-A325722562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9054" y="716753"/>
            <a:ext cx="326334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A34832D-7600-4AAF-AEF8-801FE0BD5A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92" y="-3677"/>
            <a:ext cx="12216384" cy="686535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7783" y="3963447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7783" y="871052"/>
            <a:ext cx="6903720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45C00855-1A0A-458A-A7EE-3C94B25DDA2E}"/>
              </a:ext>
            </a:extLst>
          </p:cNvPr>
          <p:cNvSpPr txBox="1">
            <a:spLocks/>
          </p:cNvSpPr>
          <p:nvPr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xmlns="" id="{A2322E85-552B-44DF-9F79-9B4A4665BB0A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xmlns="" id="{0050DCFC-67A0-4D08-8276-2562112F84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045" y="5668280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2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0B9CE7-EAA0-45BC-B75F-34444E234F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023" y="-9143"/>
            <a:ext cx="12220047" cy="687628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5D59581C-22B6-4232-A54C-F09939215E74}"/>
              </a:ext>
            </a:extLst>
          </p:cNvPr>
          <p:cNvSpPr txBox="1">
            <a:spLocks/>
          </p:cNvSpPr>
          <p:nvPr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3F872275-983D-43CE-81B2-82AE48BD87E9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xmlns="" id="{C74E2AF5-2482-4EF8-9D59-23452EA757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9054" y="716753"/>
            <a:ext cx="326334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0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3.jpe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emplate footer">
            <a:extLst>
              <a:ext uri="{FF2B5EF4-FFF2-40B4-BE49-F238E27FC236}">
                <a16:creationId xmlns:a16="http://schemas.microsoft.com/office/drawing/2014/main" xmlns="" id="{2F72410A-E5E1-4DEC-A98B-FD862A0F105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xmlns="" id="{2A165758-2C14-44F2-AEFC-04EFD28FA319}"/>
              </a:ext>
            </a:extLst>
          </p:cNvPr>
          <p:cNvSpPr txBox="1">
            <a:spLocks/>
          </p:cNvSpPr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xmlns="" id="{23F273D4-8F25-4774-B137-19744E72FE32}"/>
              </a:ext>
            </a:extLst>
          </p:cNvPr>
          <p:cNvSpPr txBox="1">
            <a:spLocks/>
          </p:cNvSpPr>
          <p:nvPr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Amkor logo" descr="Logo&#10;&#10;Description automatically generated">
            <a:extLst>
              <a:ext uri="{FF2B5EF4-FFF2-40B4-BE49-F238E27FC236}">
                <a16:creationId xmlns:a16="http://schemas.microsoft.com/office/drawing/2014/main" xmlns="" id="{FECB73A3-64A9-4F7D-BC2F-B2CD5076A422}"/>
              </a:ext>
            </a:extLst>
          </p:cNvPr>
          <p:cNvPicPr>
            <a:picLocks noChangeAspect="1"/>
          </p:cNvPicPr>
          <p:nvPr/>
        </p:nvPicPr>
        <p:blipFill rotWithShape="1">
          <a:blip r:embed="rId5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159" y="6375400"/>
            <a:ext cx="1295951" cy="482600"/>
          </a:xfrm>
          <a:prstGeom prst="rect">
            <a:avLst/>
          </a:prstGeom>
        </p:spPr>
      </p:pic>
      <p:sp>
        <p:nvSpPr>
          <p:cNvPr id="3" name="Slide body"/>
          <p:cNvSpPr>
            <a:spLocks noGrp="1"/>
          </p:cNvSpPr>
          <p:nvPr>
            <p:ph type="body" idx="1"/>
          </p:nvPr>
        </p:nvSpPr>
        <p:spPr>
          <a:xfrm>
            <a:off x="563595" y="1608488"/>
            <a:ext cx="11021568" cy="4572000"/>
          </a:xfrm>
          <a:prstGeom prst="rect">
            <a:avLst/>
          </a:prstGeom>
        </p:spPr>
        <p:txBody>
          <a:bodyPr vert="horz" lIns="137160" tIns="45720" rIns="13716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pic>
        <p:nvPicPr>
          <p:cNvPr id="6" name="Template header">
            <a:extLst>
              <a:ext uri="{FF2B5EF4-FFF2-40B4-BE49-F238E27FC236}">
                <a16:creationId xmlns:a16="http://schemas.microsoft.com/office/drawing/2014/main" xmlns="" id="{965F0B02-CB2F-4C47-BB99-D35009133A1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2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p:txStyles>
    <p:titleStyle>
      <a:lvl1pPr algn="l" defTabSz="1219170" rtl="0" eaLnBrk="1" latinLnBrk="1" hangingPunct="1">
        <a:spcBef>
          <a:spcPct val="0"/>
        </a:spcBef>
        <a:buNone/>
        <a:defRPr lang="en-US" sz="4000" b="0" kern="1200" spc="0" dirty="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65751" indent="-365751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6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59865" indent="-364058" algn="l" defTabSz="121917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4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52144" indent="-364058" algn="l" defTabSz="121917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22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39875" indent="-306388" algn="l" defTabSz="121917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-288925" algn="l" defTabSz="121917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8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14550" indent="-233363" algn="l" defTabSz="121917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3150" indent="-190500" algn="l" defTabSz="121917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900" indent="-231775" algn="l" defTabSz="121917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857500" indent="-223838" algn="l" defTabSz="121917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▫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DE53C"/>
          </p15:clr>
        </p15:guide>
        <p15:guide id="3" orient="horz" pos="2160">
          <p15:clr>
            <a:srgbClr val="FDE53C"/>
          </p15:clr>
        </p15:guide>
        <p15:guide id="4" pos="7296">
          <p15:clr>
            <a:srgbClr val="F26B43"/>
          </p15:clr>
        </p15:guide>
        <p15:guide id="5" pos="448">
          <p15:clr>
            <a:srgbClr val="5ACBF0"/>
          </p15:clr>
        </p15:guide>
        <p15:guide id="6" pos="352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104">
          <p15:clr>
            <a:srgbClr val="5ACBF0"/>
          </p15:clr>
        </p15:guide>
        <p15:guide id="9" orient="horz" pos="752">
          <p15:clr>
            <a:srgbClr val="5ACBF0"/>
          </p15:clr>
        </p15:guide>
        <p15:guide id="10" orient="horz" pos="3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8BC5CBE6-8A87-98B4-DE43-B4673302CB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279" y="1219687"/>
            <a:ext cx="11624048" cy="4657748"/>
          </a:xfrm>
          <a:prstGeom prst="rect">
            <a:avLst/>
          </a:prstGeom>
        </p:spPr>
      </p:pic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xmlns="" id="{205A6A81-C14D-7D6F-271F-12C8FF531E76}"/>
              </a:ext>
            </a:extLst>
          </p:cNvPr>
          <p:cNvSpPr txBox="1">
            <a:spLocks/>
          </p:cNvSpPr>
          <p:nvPr/>
        </p:nvSpPr>
        <p:spPr>
          <a:xfrm>
            <a:off x="523716" y="1095382"/>
            <a:ext cx="8913901" cy="478671"/>
          </a:xfrm>
          <a:prstGeom prst="rect">
            <a:avLst/>
          </a:prstGeom>
        </p:spPr>
        <p:txBody>
          <a:bodyPr vert="horz" lIns="137160" tIns="45720" rIns="137160" bIns="45720" rtlCol="0" anchor="t">
            <a:noAutofit/>
          </a:bodyPr>
          <a:lstStyle>
            <a:lvl1pPr marL="268288" indent="-2667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 typeface="Segoe UI Symbol" panose="020B0502040204020203" pitchFamily="34" charset="0"/>
              <a:buChar char="▶"/>
              <a:defRPr lang="en-US" altLang="ko-KR" sz="2000" kern="1200" dirty="0">
                <a:solidFill>
                  <a:srgbClr val="464D5A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59865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52144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39875" indent="-30638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7970" lvl="0">
              <a:defRPr/>
            </a:pPr>
            <a:r>
              <a:rPr lang="en-US" altLang="ko-KR" dirty="0">
                <a:latin typeface="Arial"/>
                <a:ea typeface="맑은 고딕"/>
                <a:cs typeface="Arial"/>
              </a:rPr>
              <a:t>K5 SMD </a:t>
            </a:r>
            <a:r>
              <a:rPr lang="en-US" altLang="ko-KR" dirty="0" smtClean="0">
                <a:latin typeface="Arial"/>
                <a:ea typeface="맑은 고딕"/>
                <a:cs typeface="Arial"/>
              </a:rPr>
              <a:t>Freezer &amp; Refrigerator 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temp monitoring system development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맑은 고딕"/>
              <a:cs typeface="Arial"/>
            </a:endParaRPr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xmlns="" id="{862762B8-E067-D7C5-9CD1-02222A618E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0868" y="1975818"/>
            <a:ext cx="5639023" cy="502418"/>
          </a:xfrm>
        </p:spPr>
        <p:txBody>
          <a:bodyPr/>
          <a:lstStyle/>
          <a:p>
            <a:r>
              <a:rPr lang="en-US" altLang="ko-KR" dirty="0"/>
              <a:t>SMD requested to develop a system that can check the temperature of the </a:t>
            </a:r>
            <a:r>
              <a:rPr lang="en-US" altLang="ko-KR" dirty="0" smtClean="0"/>
              <a:t>freezer &amp; refrigerator </a:t>
            </a:r>
            <a:r>
              <a:rPr lang="en-US" altLang="ko-KR" dirty="0"/>
              <a:t>in real </a:t>
            </a:r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25" name="텍스트 개체 틀 5">
            <a:extLst>
              <a:ext uri="{FF2B5EF4-FFF2-40B4-BE49-F238E27FC236}">
                <a16:creationId xmlns:a16="http://schemas.microsoft.com/office/drawing/2014/main" xmlns="" id="{E4B5F376-A930-FEFB-04A6-6F80FC28AA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7043" y="1975817"/>
            <a:ext cx="5709679" cy="484280"/>
          </a:xfrm>
        </p:spPr>
        <p:txBody>
          <a:bodyPr vert="horz" lIns="137160" tIns="45720" rIns="137160" bIns="45720" rtlCol="0" anchor="t">
            <a:noAutofit/>
          </a:bodyPr>
          <a:lstStyle/>
          <a:p>
            <a:pPr marL="175895" indent="-175895"/>
            <a:r>
              <a:rPr lang="en-US" altLang="ko-KR" dirty="0">
                <a:cs typeface="Arial"/>
              </a:rPr>
              <a:t>EE developed the wireless freezer temperature monitoring system for material management considering frequent lay-out</a:t>
            </a:r>
            <a:endParaRPr lang="ko-KR" altLang="en-US" dirty="0">
              <a:cs typeface="Arial"/>
            </a:endParaRPr>
          </a:p>
        </p:txBody>
      </p:sp>
      <p:sp>
        <p:nvSpPr>
          <p:cNvPr id="26" name="텍스트 개체 틀 7">
            <a:extLst>
              <a:ext uri="{FF2B5EF4-FFF2-40B4-BE49-F238E27FC236}">
                <a16:creationId xmlns:a16="http://schemas.microsoft.com/office/drawing/2014/main" xmlns="" id="{AE5F3B17-7F3B-73F2-2CD6-367115FE5F28}"/>
              </a:ext>
            </a:extLst>
          </p:cNvPr>
          <p:cNvSpPr txBox="1">
            <a:spLocks/>
          </p:cNvSpPr>
          <p:nvPr/>
        </p:nvSpPr>
        <p:spPr>
          <a:xfrm>
            <a:off x="6572190" y="6371669"/>
            <a:ext cx="5615711" cy="463412"/>
          </a:xfrm>
          <a:prstGeom prst="rect">
            <a:avLst/>
          </a:prstGeom>
        </p:spPr>
        <p:txBody>
          <a:bodyPr vert="horz" lIns="137160" tIns="45720" rIns="137160" bIns="45720" rtlCol="0">
            <a:noAutofit/>
          </a:bodyPr>
          <a:lstStyle>
            <a:lvl1pPr marL="0" indent="0" algn="r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Tx/>
              <a:buNone/>
              <a:def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Tx/>
              <a:buNone/>
              <a:tabLst/>
              <a:defRPr lang="en-US" sz="1000" kern="1200">
                <a:solidFill>
                  <a:srgbClr val="FFFF00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HyunSu Park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(SMD)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/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ww49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’22 K5EE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27" name="텍스트 개체 틀 8">
            <a:extLst>
              <a:ext uri="{FF2B5EF4-FFF2-40B4-BE49-F238E27FC236}">
                <a16:creationId xmlns:a16="http://schemas.microsoft.com/office/drawing/2014/main" xmlns="" id="{BBE5A16D-D680-1604-CD9B-0B947F93E379}"/>
              </a:ext>
            </a:extLst>
          </p:cNvPr>
          <p:cNvSpPr txBox="1">
            <a:spLocks/>
          </p:cNvSpPr>
          <p:nvPr/>
        </p:nvSpPr>
        <p:spPr>
          <a:xfrm>
            <a:off x="530870" y="4248714"/>
            <a:ext cx="5639023" cy="563665"/>
          </a:xfrm>
          <a:prstGeom prst="rect">
            <a:avLst/>
          </a:prstGeom>
        </p:spPr>
        <p:txBody>
          <a:bodyPr vert="horz" lIns="137160" tIns="45720" rIns="137160" bIns="45720" rtlCol="0">
            <a:noAutofit/>
          </a:bodyPr>
          <a:lstStyle>
            <a:lvl1pPr marL="285750" indent="-285750" algn="l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 typeface="Wingdings" panose="05000000000000000000" pitchFamily="2" charset="2"/>
              <a:buChar char=""/>
              <a:tabLst/>
              <a:defRPr/>
            </a:pPr>
            <a:r>
              <a:rPr lang="en-US" altLang="ko-KR" sz="1400" dirty="0" smtClean="0">
                <a:solidFill>
                  <a:srgbClr val="464D5A"/>
                </a:solidFill>
                <a:latin typeface="Arial"/>
                <a:ea typeface="Arial Unicode MS"/>
              </a:rPr>
              <a:t>Temp monitoring method : Visual check</a:t>
            </a:r>
          </a:p>
          <a:p>
            <a:pPr marL="285750" marR="0" lvl="0" indent="-285750" algn="l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 typeface="Wingdings" panose="05000000000000000000" pitchFamily="2" charset="2"/>
              <a:buChar char="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</a:rPr>
              <a:t>Data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</a:rPr>
              <a:t> transfer : No function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</a:rPr>
              <a:t>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9" name="텍스트 개체 틀 11">
            <a:extLst>
              <a:ext uri="{FF2B5EF4-FFF2-40B4-BE49-F238E27FC236}">
                <a16:creationId xmlns:a16="http://schemas.microsoft.com/office/drawing/2014/main" xmlns="" id="{FC2F97FE-B44C-D291-2B04-AEECB0FF3E4D}"/>
              </a:ext>
            </a:extLst>
          </p:cNvPr>
          <p:cNvSpPr txBox="1">
            <a:spLocks/>
          </p:cNvSpPr>
          <p:nvPr/>
        </p:nvSpPr>
        <p:spPr>
          <a:xfrm>
            <a:off x="6201517" y="4248714"/>
            <a:ext cx="5649875" cy="563665"/>
          </a:xfrm>
          <a:prstGeom prst="rect">
            <a:avLst/>
          </a:prstGeom>
        </p:spPr>
        <p:txBody>
          <a:bodyPr vert="horz" lIns="137160" tIns="45720" rIns="137160" bIns="45720" rtlCol="0" anchor="t">
            <a:noAutofit/>
          </a:bodyPr>
          <a:lstStyle>
            <a:lvl1pPr marL="285750" indent="-285750" algn="l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F4B8F"/>
              </a:buClr>
              <a:defRPr/>
            </a:pPr>
            <a:r>
              <a:rPr lang="en-US" altLang="ko-KR" sz="1400" dirty="0">
                <a:solidFill>
                  <a:srgbClr val="464D5A"/>
                </a:solidFill>
              </a:rPr>
              <a:t>Temp monitoring method : </a:t>
            </a:r>
            <a:r>
              <a:rPr lang="en-US" altLang="ko-KR" sz="1400" dirty="0" smtClean="0">
                <a:solidFill>
                  <a:srgbClr val="464D5A"/>
                </a:solidFill>
              </a:rPr>
              <a:t>Program monitoring</a:t>
            </a:r>
          </a:p>
          <a:p>
            <a:pPr lvl="0">
              <a:buClr>
                <a:srgbClr val="0F4B8F"/>
              </a:buClr>
              <a:defRPr/>
            </a:pPr>
            <a:r>
              <a:rPr lang="en-US" altLang="ko-KR" sz="1400" dirty="0" smtClean="0">
                <a:solidFill>
                  <a:srgbClr val="464D5A"/>
                </a:solidFill>
              </a:rPr>
              <a:t>Data transfer : </a:t>
            </a:r>
            <a:r>
              <a:rPr lang="en-US" altLang="ko-KR" sz="1400" dirty="0" err="1" smtClean="0">
                <a:solidFill>
                  <a:srgbClr val="464D5A"/>
                </a:solidFill>
              </a:rPr>
              <a:t>Wi-fi</a:t>
            </a:r>
            <a:r>
              <a:rPr lang="en-US" altLang="ko-KR" sz="1400" dirty="0" smtClean="0">
                <a:solidFill>
                  <a:srgbClr val="464D5A"/>
                </a:solidFill>
              </a:rPr>
              <a:t> (5.0Ghz)</a:t>
            </a:r>
            <a:endParaRPr lang="en-US" altLang="ko-KR" sz="1400" dirty="0">
              <a:solidFill>
                <a:srgbClr val="464D5A"/>
              </a:solidFill>
            </a:endParaRPr>
          </a:p>
        </p:txBody>
      </p:sp>
      <p:sp>
        <p:nvSpPr>
          <p:cNvPr id="30" name="텍스트 개체 틀 12">
            <a:extLst>
              <a:ext uri="{FF2B5EF4-FFF2-40B4-BE49-F238E27FC236}">
                <a16:creationId xmlns:a16="http://schemas.microsoft.com/office/drawing/2014/main" xmlns="" id="{74375DF8-6240-7ACB-48C7-A90B9814247C}"/>
              </a:ext>
            </a:extLst>
          </p:cNvPr>
          <p:cNvSpPr txBox="1">
            <a:spLocks/>
          </p:cNvSpPr>
          <p:nvPr/>
        </p:nvSpPr>
        <p:spPr>
          <a:xfrm>
            <a:off x="2992582" y="5228924"/>
            <a:ext cx="8894140" cy="563665"/>
          </a:xfrm>
          <a:prstGeom prst="rect">
            <a:avLst/>
          </a:prstGeom>
        </p:spPr>
        <p:txBody>
          <a:bodyPr vert="horz" lIns="137160" tIns="45720" rIns="137160" bIns="45720" rtlCol="0">
            <a:noAutofit/>
          </a:bodyPr>
          <a:lstStyle>
            <a:lvl1pPr marL="285750" indent="-285750" algn="l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Cost save :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$8.7K/1set</a:t>
            </a:r>
            <a:r>
              <a:rPr lang="en-US" altLang="ko-KR" dirty="0">
                <a:solidFill>
                  <a:srgbClr val="464D5A"/>
                </a:solidFill>
                <a:latin typeface="Arial"/>
                <a:ea typeface="Arial Unicode MS"/>
              </a:rPr>
              <a:t> </a:t>
            </a:r>
            <a:r>
              <a:rPr lang="en-US" altLang="ko-KR" dirty="0" smtClean="0">
                <a:solidFill>
                  <a:srgbClr val="464D5A"/>
                </a:solidFill>
                <a:latin typeface="Arial"/>
                <a:ea typeface="Arial Unicode MS"/>
              </a:rPr>
              <a:t>(Outsourcing $10K vs. In-house $1.3K)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3" name="텍스트 개체 틀 16">
            <a:extLst>
              <a:ext uri="{FF2B5EF4-FFF2-40B4-BE49-F238E27FC236}">
                <a16:creationId xmlns:a16="http://schemas.microsoft.com/office/drawing/2014/main" xmlns="" id="{60A53219-DDC1-5965-10A8-C84B5F2F6F1C}"/>
              </a:ext>
            </a:extLst>
          </p:cNvPr>
          <p:cNvSpPr txBox="1">
            <a:spLocks/>
          </p:cNvSpPr>
          <p:nvPr/>
        </p:nvSpPr>
        <p:spPr>
          <a:xfrm>
            <a:off x="10672925" y="316994"/>
            <a:ext cx="1178468" cy="1865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Tx/>
              <a:buNone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9865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52144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39875" indent="-30638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K5 /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SMD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xmlns="" id="{1E9B7914-CC36-3D1B-4452-399425C258FF}"/>
              </a:ext>
            </a:extLst>
          </p:cNvPr>
          <p:cNvSpPr txBox="1">
            <a:spLocks/>
          </p:cNvSpPr>
          <p:nvPr/>
        </p:nvSpPr>
        <p:spPr>
          <a:xfrm>
            <a:off x="10672925" y="504535"/>
            <a:ext cx="1178468" cy="1865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Tx/>
              <a:buNone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9865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52144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39875" indent="-30638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SMD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/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Underfill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5" name="텍스트 개체 틀 18">
            <a:extLst>
              <a:ext uri="{FF2B5EF4-FFF2-40B4-BE49-F238E27FC236}">
                <a16:creationId xmlns:a16="http://schemas.microsoft.com/office/drawing/2014/main" xmlns="" id="{B670ABFC-7BBF-44A2-77DD-352060C5BF28}"/>
              </a:ext>
            </a:extLst>
          </p:cNvPr>
          <p:cNvSpPr txBox="1">
            <a:spLocks/>
          </p:cNvSpPr>
          <p:nvPr/>
        </p:nvSpPr>
        <p:spPr>
          <a:xfrm>
            <a:off x="10672925" y="717133"/>
            <a:ext cx="1178468" cy="1865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Tx/>
              <a:buNone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9865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52144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39875" indent="-30638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New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6" name="텍스트 개체 틀 19">
            <a:extLst>
              <a:ext uri="{FF2B5EF4-FFF2-40B4-BE49-F238E27FC236}">
                <a16:creationId xmlns:a16="http://schemas.microsoft.com/office/drawing/2014/main" xmlns="" id="{CA94CA77-3DBB-2156-8D5E-3AB0CB3AEF56}"/>
              </a:ext>
            </a:extLst>
          </p:cNvPr>
          <p:cNvSpPr txBox="1">
            <a:spLocks/>
          </p:cNvSpPr>
          <p:nvPr/>
        </p:nvSpPr>
        <p:spPr>
          <a:xfrm>
            <a:off x="10672925" y="913313"/>
            <a:ext cx="1178468" cy="1865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Tx/>
              <a:buNone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9865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52144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39875" indent="-30638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464D5A"/>
                </a:solidFill>
                <a:latin typeface="Arial"/>
                <a:ea typeface="Arial Unicode MS"/>
              </a:rPr>
              <a:t>SMD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/ EED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7" name="텍스트 개체 틀 20">
            <a:extLst>
              <a:ext uri="{FF2B5EF4-FFF2-40B4-BE49-F238E27FC236}">
                <a16:creationId xmlns:a16="http://schemas.microsoft.com/office/drawing/2014/main" xmlns="" id="{25003EB0-9DAD-5D9E-ABE1-AF0C5A94ACC2}"/>
              </a:ext>
            </a:extLst>
          </p:cNvPr>
          <p:cNvSpPr txBox="1">
            <a:spLocks/>
          </p:cNvSpPr>
          <p:nvPr/>
        </p:nvSpPr>
        <p:spPr>
          <a:xfrm>
            <a:off x="10672925" y="1126065"/>
            <a:ext cx="1178468" cy="1865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Tx/>
              <a:buNone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9865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52144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39875" indent="-30638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NA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8" name="텍스트 개체 틀 21">
            <a:extLst>
              <a:ext uri="{FF2B5EF4-FFF2-40B4-BE49-F238E27FC236}">
                <a16:creationId xmlns:a16="http://schemas.microsoft.com/office/drawing/2014/main" xmlns="" id="{AD6166BD-6AD7-F116-4635-5781CA686C9F}"/>
              </a:ext>
            </a:extLst>
          </p:cNvPr>
          <p:cNvSpPr txBox="1">
            <a:spLocks/>
          </p:cNvSpPr>
          <p:nvPr/>
        </p:nvSpPr>
        <p:spPr>
          <a:xfrm>
            <a:off x="10672925" y="1321666"/>
            <a:ext cx="1178468" cy="1865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Tx/>
              <a:buNone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9865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52144" indent="-36405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39875" indent="-306388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NA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2CC43A3-9FA6-0C77-7050-A54FF8BBF87D}"/>
              </a:ext>
            </a:extLst>
          </p:cNvPr>
          <p:cNvSpPr/>
          <p:nvPr/>
        </p:nvSpPr>
        <p:spPr>
          <a:xfrm>
            <a:off x="2713703" y="3787291"/>
            <a:ext cx="2261420" cy="27908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75000"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8" name="제목 3">
            <a:extLst>
              <a:ext uri="{FF2B5EF4-FFF2-40B4-BE49-F238E27FC236}">
                <a16:creationId xmlns:a16="http://schemas.microsoft.com/office/drawing/2014/main" xmlns="" id="{8834EE79-7754-DE90-047D-594F5FF4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6"/>
            <a:ext cx="8757687" cy="758809"/>
          </a:xfrm>
        </p:spPr>
        <p:txBody>
          <a:bodyPr anchor="t">
            <a:normAutofit/>
          </a:bodyPr>
          <a:lstStyle/>
          <a:p>
            <a:r>
              <a:rPr lang="en-US" altLang="ko-KR" spc="-100" dirty="0">
                <a:ea typeface="맑은 고딕" panose="020B0503020000020004" pitchFamily="50" charset="-127"/>
              </a:rPr>
              <a:t>Weekly EED Activity – </a:t>
            </a:r>
            <a:r>
              <a:rPr lang="en-US" altLang="ko-KR" spc="-100" dirty="0" smtClean="0">
                <a:ea typeface="맑은 고딕" panose="020B0503020000020004" pitchFamily="50" charset="-127"/>
              </a:rPr>
              <a:t>WW49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86822" y="3795240"/>
            <a:ext cx="1354634" cy="27110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4B8F"/>
              </a:buClr>
              <a:buSzPct val="75000"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No monitoring system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" name="텍스트 개체 틀 9">
            <a:extLst>
              <a:ext uri="{FF2B5EF4-FFF2-40B4-BE49-F238E27FC236}">
                <a16:creationId xmlns:a16="http://schemas.microsoft.com/office/drawing/2014/main" xmlns="" id="{7306B6E0-0EEB-1203-64FE-BE57D1F219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32268" y="2511763"/>
            <a:ext cx="3581183" cy="319295"/>
          </a:xfrm>
        </p:spPr>
        <p:txBody>
          <a:bodyPr/>
          <a:lstStyle/>
          <a:p>
            <a:r>
              <a:rPr lang="en-US" altLang="ko-KR"/>
              <a:t>[Action Taken]</a:t>
            </a:r>
            <a:endParaRPr lang="ko-KR" altLang="en-US"/>
          </a:p>
        </p:txBody>
      </p:sp>
      <p:sp>
        <p:nvSpPr>
          <p:cNvPr id="42" name="텍스트 개체 틀 15">
            <a:extLst>
              <a:ext uri="{FF2B5EF4-FFF2-40B4-BE49-F238E27FC236}">
                <a16:creationId xmlns:a16="http://schemas.microsoft.com/office/drawing/2014/main" xmlns="" id="{CFEEFE3A-AF5D-2D05-D28A-0C8EC3B56D4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27483" y="2841814"/>
            <a:ext cx="2676846" cy="13393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Real-time temperature check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Temperature range alarm settings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Save </a:t>
            </a:r>
            <a:r>
              <a:rPr lang="en-US" altLang="ko-KR" dirty="0" smtClean="0"/>
              <a:t>temperature log (1min)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44" name="텍스트 개체 틀 10">
            <a:extLst>
              <a:ext uri="{FF2B5EF4-FFF2-40B4-BE49-F238E27FC236}">
                <a16:creationId xmlns:a16="http://schemas.microsoft.com/office/drawing/2014/main" xmlns="" id="{E1625626-44CD-B6E8-931F-B5C6D940763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6497" y="2532066"/>
            <a:ext cx="3814324" cy="312729"/>
          </a:xfrm>
        </p:spPr>
        <p:txBody>
          <a:bodyPr/>
          <a:lstStyle/>
          <a:p>
            <a:r>
              <a:rPr lang="en-US" altLang="ko-KR" dirty="0"/>
              <a:t>[Problem Description]</a:t>
            </a:r>
            <a:endParaRPr lang="ko-KR" altLang="en-US" dirty="0"/>
          </a:p>
        </p:txBody>
      </p:sp>
      <p:sp>
        <p:nvSpPr>
          <p:cNvPr id="46" name="텍스트 개체 틀 14">
            <a:extLst>
              <a:ext uri="{FF2B5EF4-FFF2-40B4-BE49-F238E27FC236}">
                <a16:creationId xmlns:a16="http://schemas.microsoft.com/office/drawing/2014/main" xmlns="" id="{EEEC0326-4D58-3365-5147-EC451912012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36611" y="2898625"/>
            <a:ext cx="3824210" cy="1240982"/>
          </a:xfrm>
        </p:spPr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smtClean="0"/>
              <a:t>freezer &amp; </a:t>
            </a:r>
            <a:r>
              <a:rPr lang="en-US" altLang="ko-KR" dirty="0"/>
              <a:t>refrigerator</a:t>
            </a:r>
            <a:r>
              <a:rPr lang="en-US" altLang="ko-KR" dirty="0" smtClean="0"/>
              <a:t> </a:t>
            </a:r>
            <a:r>
              <a:rPr lang="en-US" altLang="ko-KR" dirty="0"/>
              <a:t>doesn't have the temperature monitoring system</a:t>
            </a:r>
            <a:endParaRPr lang="en-US" altLang="ko-KR" dirty="0"/>
          </a:p>
          <a:p>
            <a:r>
              <a:rPr lang="en-US" altLang="ko-KR" dirty="0" smtClean="0"/>
              <a:t>Operator </a:t>
            </a:r>
            <a:r>
              <a:rPr lang="en-US" altLang="ko-KR" dirty="0"/>
              <a:t>checked the </a:t>
            </a:r>
            <a:r>
              <a:rPr lang="en-US" altLang="ko-KR" dirty="0" smtClean="0"/>
              <a:t>temperature manually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텍스트 개체 틀 12">
            <a:extLst>
              <a:ext uri="{FF2B5EF4-FFF2-40B4-BE49-F238E27FC236}">
                <a16:creationId xmlns:a16="http://schemas.microsoft.com/office/drawing/2014/main" xmlns="" id="{74375DF8-6240-7ACB-48C7-A90B9814247C}"/>
              </a:ext>
            </a:extLst>
          </p:cNvPr>
          <p:cNvSpPr txBox="1">
            <a:spLocks/>
          </p:cNvSpPr>
          <p:nvPr/>
        </p:nvSpPr>
        <p:spPr>
          <a:xfrm>
            <a:off x="2992582" y="5827104"/>
            <a:ext cx="8894140" cy="517932"/>
          </a:xfrm>
          <a:prstGeom prst="rect">
            <a:avLst/>
          </a:prstGeom>
        </p:spPr>
        <p:txBody>
          <a:bodyPr vert="horz" lIns="137160" tIns="45720" rIns="137160" bIns="45720" rtlCol="0">
            <a:noAutofit/>
          </a:bodyPr>
          <a:lstStyle>
            <a:lvl1pPr marL="285750" indent="-285750" algn="l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6213" indent="-176213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tabLst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-288925" algn="l" defTabSz="1219170" rtl="0" eaLnBrk="1" latinLnBrk="1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14550" indent="-233363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3150" indent="-190500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900" indent="-2317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7500" indent="-2238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9144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464D5A"/>
                </a:solidFill>
              </a:rPr>
              <a:t>Enhancement on prevention against miss operation in manual process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822" y="2762734"/>
            <a:ext cx="798554" cy="8396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181" y="2762734"/>
            <a:ext cx="371191" cy="8403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329" y="2727031"/>
            <a:ext cx="2946360" cy="10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192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EN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800" dirty="0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28B1C0AC-1CF0-4B17-BA50-989D49A33317}" vid="{D567CCAC-6003-4F2C-BD13-7A06631528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155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Arial Unicode MS</vt:lpstr>
      <vt:lpstr>굴림</vt:lpstr>
      <vt:lpstr>맑은 고딕</vt:lpstr>
      <vt:lpstr>Arial</vt:lpstr>
      <vt:lpstr>Calibri</vt:lpstr>
      <vt:lpstr>Open Sans Light</vt:lpstr>
      <vt:lpstr>Open Sans SemiBold</vt:lpstr>
      <vt:lpstr>Segoe UI Symbol</vt:lpstr>
      <vt:lpstr>Verdana</vt:lpstr>
      <vt:lpstr>Wingdings</vt:lpstr>
      <vt:lpstr>Default Theme</vt:lpstr>
      <vt:lpstr>Weekly EED Activity – WW49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EED Activity – WW38</dc:title>
  <dc:creator>TaeGyung Kim</dc:creator>
  <cp:lastModifiedBy>HyunSu Park</cp:lastModifiedBy>
  <cp:revision>9</cp:revision>
  <dcterms:created xsi:type="dcterms:W3CDTF">2022-09-22T04:43:48Z</dcterms:created>
  <dcterms:modified xsi:type="dcterms:W3CDTF">2022-12-05T01:13:23Z</dcterms:modified>
</cp:coreProperties>
</file>