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4" r:id="rId4"/>
  </p:sldMasterIdLst>
  <p:notesMasterIdLst>
    <p:notesMasterId r:id="rId6"/>
  </p:notesMasterIdLst>
  <p:handoutMasterIdLst>
    <p:handoutMasterId r:id="rId7"/>
  </p:handoutMasterIdLst>
  <p:sldIdLst>
    <p:sldId id="2147309908" r:id="rId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958" userDrawn="1">
          <p15:clr>
            <a:srgbClr val="A4A3A4"/>
          </p15:clr>
        </p15:guide>
        <p15:guide id="9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464D5A"/>
    <a:srgbClr val="5493CC"/>
    <a:srgbClr val="1585D9"/>
    <a:srgbClr val="0B69E8"/>
    <a:srgbClr val="0045BB"/>
    <a:srgbClr val="2A5896"/>
    <a:srgbClr val="0A64DC"/>
    <a:srgbClr val="8BC1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958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7146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2023 Amkor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2023 Amkor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▷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Segoe UI Symbol" panose="020B0502040204020203" pitchFamily="34" charset="0"/>
      <a:buChar char="⨠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800"/>
      </a:spcAft>
      <a:buClr>
        <a:schemeClr val="accent1"/>
      </a:buClr>
      <a:buSzPct val="75000"/>
      <a:buFont typeface="Arial" panose="020B0604020202020204" pitchFamily="34" charset="0"/>
      <a:buChar char="–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800"/>
      </a:spcAft>
      <a:buClr>
        <a:schemeClr val="accent1"/>
      </a:buClr>
      <a:buFont typeface="Segoe UI Symbol" panose="020B0502040204020203" pitchFamily="34" charset="0"/>
      <a:buChar char="▸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e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FBDF7-0E53-BA5D-85C3-65F7A7C094B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886390" y="4184798"/>
            <a:ext cx="3101010" cy="91440"/>
            <a:chOff x="1885159" y="4184798"/>
            <a:chExt cx="3101010" cy="9144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2953B5-D496-BCD7-BAD4-C9CB886F16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1976600" y="4230518"/>
              <a:ext cx="2918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99C71D-0F09-F3C6-9A78-4DA05EA937C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885159" y="4184798"/>
              <a:ext cx="91440" cy="9144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F852C3-B3CB-DD5F-FA66-C9F383784B8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4894729" y="4184798"/>
              <a:ext cx="91440" cy="9144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Logo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871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15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4A3242A1-A768-EB0F-B2EC-7EE362BCA4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283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5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3B53E35C-84B7-CB5A-F8F2-64C032E632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291513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722ABACE-6CDD-BCE1-59AF-0988A0F335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1915239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55C3B59F-C617-C395-4A1F-9337B71C53F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03133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8015392-1F44-D0BC-31EA-AA21E010E9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109166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5035FB68-037E-4248-F559-0E838963EF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425208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4A47E91-72B5-7918-764E-CDAC238510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428072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8D4959B-A1A3-93A5-9ACD-E7722DA2B2C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0197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2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57625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34A859D-4BB7-3FC1-A5BD-BB4EEB53C89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774605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BF9D4271-7274-1048-8579-691B9CB780E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721140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C1AAD64-0CD2-5B49-C700-FCA9985D16F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030373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9D9C1118-7272-F99B-FAE9-B5DAE5C6572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3817005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B93C02AF-2639-318D-BE9F-8D3CB1C1303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89727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D2D5F190-50ED-C72A-6DC8-DB1877FD0F76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188706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2D45BC5B-9A8C-C9C5-675F-6D3DD7A89CE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789185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04B2BF45-5202-F46A-EA39-520ACB7B325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80165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998716E2-7DC8-9828-E6CA-01E963649EF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433980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5757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968507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703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3290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4604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5304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979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104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92D5CC6A-61EA-CCA1-03B1-8036DFC10D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749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057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817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1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35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947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4317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4E1CF1C4-CBA9-E113-66EF-758F2B057A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2833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AEE1E035-EAAC-E369-34A4-4300B64438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96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289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8389D0-39A1-B99C-1055-1D5B7CA8831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1886390" y="4184798"/>
              <a:ext cx="3101010" cy="91440"/>
              <a:chOff x="1885159" y="4184798"/>
              <a:chExt cx="3101010" cy="9144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E20A765-5606-2A1E-694F-81C80B9A2D6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1976600" y="4230518"/>
                <a:ext cx="29181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742E767-5308-6A0A-105F-B8309BB8E98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88515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indent="0" algn="l">
                  <a:buClr>
                    <a:schemeClr val="bg1"/>
                  </a:buClr>
                  <a:buSzPct val="75000"/>
                  <a:buFontTx/>
                  <a:buNone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E4EB38-7D68-1680-5328-0A107BD8CD3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489472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indent="0" algn="l">
                  <a:buClr>
                    <a:schemeClr val="bg1"/>
                  </a:buClr>
                  <a:buSzPct val="75000"/>
                  <a:buFontTx/>
                  <a:buNone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Logo">
              <a:extLst>
                <a:ext uri="{FF2B5EF4-FFF2-40B4-BE49-F238E27FC236}">
                  <a16:creationId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7716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F57680-5792-02DF-57E6-F3032525536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1886390" y="4184798"/>
              <a:ext cx="3101010" cy="91440"/>
              <a:chOff x="1885159" y="4184798"/>
              <a:chExt cx="3101010" cy="91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B8EFAF3-D2EE-3B28-8C4B-8BF894AE872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1976600" y="4230518"/>
                <a:ext cx="29181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9F4C48A-791B-1443-279E-8D50424415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88515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indent="0" algn="l">
                  <a:buClr>
                    <a:schemeClr val="bg1"/>
                  </a:buClr>
                  <a:buSzPct val="75000"/>
                  <a:buFontTx/>
                  <a:buNone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F0FAF3-ACD9-F8EF-3A71-94CAF1A7EC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489472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indent="0" algn="l">
                  <a:buClr>
                    <a:schemeClr val="bg1"/>
                  </a:buClr>
                  <a:buSzPct val="75000"/>
                  <a:buFontTx/>
                  <a:buNone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4" name="Logo">
              <a:extLst>
                <a:ext uri="{FF2B5EF4-FFF2-40B4-BE49-F238E27FC236}">
                  <a16:creationId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23049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4" y="1228726"/>
            <a:ext cx="11658600" cy="50958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37253"/>
            <a:ext cx="11658600" cy="981947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01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7DBEB6-FB54-3244-7A1C-173A4C08C5D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56630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lnSpc>
                <a:spcPts val="7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61913" marR="0" lvl="1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40113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lnSpc>
                <a:spcPts val="7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7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7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21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917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8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8DAB9A4-5296-E967-D050-08F097B2BF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89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0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0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36" r:id="rId2"/>
    <p:sldLayoutId id="2147485137" r:id="rId3"/>
    <p:sldLayoutId id="2147485138" r:id="rId4"/>
    <p:sldLayoutId id="2147485139" r:id="rId5"/>
    <p:sldLayoutId id="2147485140" r:id="rId6"/>
    <p:sldLayoutId id="2147485141" r:id="rId7"/>
    <p:sldLayoutId id="2147485142" r:id="rId8"/>
    <p:sldLayoutId id="2147485143" r:id="rId9"/>
    <p:sldLayoutId id="2147485144" r:id="rId10"/>
    <p:sldLayoutId id="2147485145" r:id="rId11"/>
    <p:sldLayoutId id="2147485146" r:id="rId12"/>
    <p:sldLayoutId id="2147485147" r:id="rId13"/>
    <p:sldLayoutId id="2147485148" r:id="rId14"/>
    <p:sldLayoutId id="2147485149" r:id="rId15"/>
    <p:sldLayoutId id="2147485150" r:id="rId16"/>
    <p:sldLayoutId id="2147485151" r:id="rId17"/>
    <p:sldLayoutId id="2147485152" r:id="rId18"/>
    <p:sldLayoutId id="2147485153" r:id="rId19"/>
    <p:sldLayoutId id="2147485154" r:id="rId20"/>
    <p:sldLayoutId id="2147485155" r:id="rId21"/>
    <p:sldLayoutId id="2147485156" r:id="rId22"/>
    <p:sldLayoutId id="2147485157" r:id="rId23"/>
    <p:sldLayoutId id="2147485158" r:id="rId24"/>
    <p:sldLayoutId id="2147485159" r:id="rId25"/>
    <p:sldLayoutId id="2147485160" r:id="rId26"/>
    <p:sldLayoutId id="2147485161" r:id="rId27"/>
    <p:sldLayoutId id="2147485162" r:id="rId28"/>
    <p:sldLayoutId id="2147485163" r:id="rId29"/>
    <p:sldLayoutId id="2147485164" r:id="rId30"/>
    <p:sldLayoutId id="2147485165" r:id="rId31"/>
    <p:sldLayoutId id="2147485166" r:id="rId32"/>
    <p:sldLayoutId id="2147485167" r:id="rId33"/>
    <p:sldLayoutId id="2147485168" r:id="rId34"/>
    <p:sldLayoutId id="2147485169" r:id="rId35"/>
    <p:sldLayoutId id="2147485170" r:id="rId36"/>
    <p:sldLayoutId id="2147485171" r:id="rId37"/>
    <p:sldLayoutId id="2147485172" r:id="rId38"/>
    <p:sldLayoutId id="2147485173" r:id="rId39"/>
    <p:sldLayoutId id="2147485174" r:id="rId40"/>
    <p:sldLayoutId id="2147485175" r:id="rId41"/>
    <p:sldLayoutId id="2147485176" r:id="rId42"/>
    <p:sldLayoutId id="2147485177" r:id="rId43"/>
    <p:sldLayoutId id="2147485178" r:id="rId44"/>
    <p:sldLayoutId id="2147485179" r:id="rId45"/>
    <p:sldLayoutId id="2147485180" r:id="rId46"/>
    <p:sldLayoutId id="2147485181" r:id="rId47"/>
    <p:sldLayoutId id="2147485183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0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376">
          <p15:clr>
            <a:srgbClr val="FDE53C"/>
          </p15:clr>
        </p15:guide>
        <p15:guide id="5" pos="240">
          <p15:clr>
            <a:srgbClr val="5ACBF0"/>
          </p15:clr>
        </p15:guide>
        <p15:guide id="6" pos="168">
          <p15:clr>
            <a:srgbClr val="F26B43"/>
          </p15:clr>
        </p15:guide>
        <p15:guide id="7" orient="horz" pos="144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4104">
          <p15:clr>
            <a:srgbClr val="FBAE40"/>
          </p15:clr>
        </p15:guide>
        <p15:guide id="11" orient="horz" pos="4056">
          <p15:clr>
            <a:srgbClr val="F26B43"/>
          </p15:clr>
        </p15:guide>
        <p15:guide id="12" orient="horz" pos="4008">
          <p15:clr>
            <a:srgbClr val="5ACBF0"/>
          </p15:clr>
        </p15:guide>
        <p15:guide id="13" orient="horz" pos="216">
          <p15:clr>
            <a:srgbClr val="5ACBF0"/>
          </p15:clr>
        </p15:guide>
        <p15:guide id="14" pos="7512">
          <p15:clr>
            <a:srgbClr val="F26B43"/>
          </p15:clr>
        </p15:guide>
        <p15:guide id="15" pos="7440">
          <p15:clr>
            <a:srgbClr val="5ACBF0"/>
          </p15:clr>
        </p15:guide>
        <p15:guide id="16" orient="horz" pos="768">
          <p15:clr>
            <a:srgbClr val="F26B43"/>
          </p15:clr>
        </p15:guide>
        <p15:guide id="18" orient="horz" pos="84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>
            <a:extLst>
              <a:ext uri="{FF2B5EF4-FFF2-40B4-BE49-F238E27FC236}">
                <a16:creationId xmlns:a16="http://schemas.microsoft.com/office/drawing/2014/main" id="{9426C745-47D4-0D53-4148-14D65C1F5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8" y="1120223"/>
            <a:ext cx="12120861" cy="493084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F71FC66-3E8F-C5F4-022E-0FE5ED50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76" y="2273036"/>
            <a:ext cx="2446169" cy="1531425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CC7BB97-CDE2-FD53-830E-85F3223E9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636" y="1975346"/>
            <a:ext cx="3034599" cy="319295"/>
          </a:xfrm>
        </p:spPr>
        <p:txBody>
          <a:bodyPr/>
          <a:lstStyle/>
          <a:p>
            <a:r>
              <a:rPr lang="en-US" altLang="ko-KR"/>
              <a:t>[Action taken]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40FF51-3BA3-8704-41B0-98C800ABE5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1284" y="1975346"/>
            <a:ext cx="2925377" cy="312729"/>
          </a:xfrm>
        </p:spPr>
        <p:txBody>
          <a:bodyPr/>
          <a:lstStyle/>
          <a:p>
            <a:r>
              <a:rPr lang="en-US" altLang="ko-KR" dirty="0"/>
              <a:t>[Problem description]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9603D1B-4FF5-3229-7BD2-F89DF34F5E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Method : Manual Recording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F570F2B-52EE-0BE3-D945-3D0CF1B908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Method : Automatic recording &amp; Chart display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D7FE1ED-CDFA-FDED-41D9-BEC3F5414D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Cost save : $25.0K/5sets (In-house : $5.0K/set)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88E853-AD81-FFBE-9313-BE9ACF191A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944FFF-E985-C274-7122-9D1B1A3509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HyunSu Park</a:t>
            </a:r>
            <a:r>
              <a:rPr lang="en-US" altLang="ko-KR" dirty="0">
                <a:solidFill>
                  <a:srgbClr val="FFFFFF"/>
                </a:solidFill>
                <a:latin typeface="Arial" panose="020B0604020202020204" pitchFamily="34" charset="0"/>
              </a:rPr>
              <a:t>, BeomYeol Kim </a:t>
            </a:r>
            <a:r>
              <a:rPr lang="en-US" altLang="ko-KR" dirty="0"/>
              <a:t>(</a:t>
            </a:r>
            <a:r>
              <a:rPr lang="en-US" altLang="ko-KR" sz="1000" dirty="0">
                <a:solidFill>
                  <a:srgbClr val="FFFF00"/>
                </a:solidFill>
              </a:rPr>
              <a:t>DaeGan </a:t>
            </a:r>
            <a:r>
              <a:rPr lang="en-US" altLang="ko-KR" sz="1000" dirty="0" err="1">
                <a:solidFill>
                  <a:srgbClr val="FFFF00"/>
                </a:solidFill>
              </a:rPr>
              <a:t>Ki@PE</a:t>
            </a:r>
            <a:r>
              <a:rPr lang="en-US" altLang="ko-KR" dirty="0"/>
              <a:t>) / ww36 `24  EED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2AA024E-BB49-F521-42F0-ABF87FFA08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K5 / SMD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53336E0-9DE6-23A2-D44B-F6CBC2F959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/>
              <a:t>SMD / Mold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9D5D773-8033-16D7-C44C-CDF697F4119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2ACCC22-995E-7536-E3E0-47C1C4FB59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/>
              <a:t>PE / EED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5829310-9268-E1BE-CE94-12307B44AF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C576F2-CD1F-2140-108F-8D7FD029616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5FAD302-7BDC-0A99-DA48-9620E394E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>
                <a:cs typeface="Arial"/>
              </a:rPr>
              <a:t>K5 SMD, Mold shift offset value management</a:t>
            </a:r>
            <a:endParaRPr lang="ko-KR" altLang="en-US" sz="2400" dirty="0">
              <a:cs typeface="Arial"/>
            </a:endParaRPr>
          </a:p>
        </p:txBody>
      </p:sp>
      <p:sp>
        <p:nvSpPr>
          <p:cNvPr id="22" name="제목 21">
            <a:extLst>
              <a:ext uri="{FF2B5EF4-FFF2-40B4-BE49-F238E27FC236}">
                <a16:creationId xmlns:a16="http://schemas.microsoft.com/office/drawing/2014/main" id="{B706E8A5-275E-1B2D-B9A6-891A9F9E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</a:t>
            </a:r>
            <a:r>
              <a:rPr lang="ko-KR" altLang="en-US" dirty="0"/>
              <a:t> </a:t>
            </a:r>
            <a:r>
              <a:rPr lang="en-US" altLang="ko-KR" dirty="0"/>
              <a:t>EED</a:t>
            </a:r>
            <a:r>
              <a:rPr lang="ko-KR" altLang="en-US" dirty="0"/>
              <a:t> </a:t>
            </a:r>
            <a:r>
              <a:rPr lang="en-US" altLang="ko-KR" dirty="0"/>
              <a:t>Activity_WW36</a:t>
            </a:r>
            <a:endParaRPr lang="ko-KR" altLang="en-US" dirty="0"/>
          </a:p>
        </p:txBody>
      </p:sp>
      <p:sp>
        <p:nvSpPr>
          <p:cNvPr id="32" name="텍스트 개체 틀 15">
            <a:extLst>
              <a:ext uri="{FF2B5EF4-FFF2-40B4-BE49-F238E27FC236}">
                <a16:creationId xmlns:a16="http://schemas.microsoft.com/office/drawing/2014/main" id="{96447BD9-7D26-1288-FD24-3E35A4A0BFE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100" y="2256786"/>
            <a:ext cx="3026844" cy="20455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1200" dirty="0"/>
              <a:t>Data file is written to the equipment</a:t>
            </a:r>
          </a:p>
          <a:p>
            <a:r>
              <a:rPr lang="en-US" altLang="ko-KR" sz="1200" dirty="0"/>
              <a:t>Check the data directly from the equipment</a:t>
            </a:r>
          </a:p>
          <a:p>
            <a:r>
              <a:rPr lang="en-US" altLang="ko-KR" sz="1200" dirty="0"/>
              <a:t>Recording measurements manually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437EF67D-8BC5-6AFE-A322-AE5AFFE4E6F8}"/>
              </a:ext>
            </a:extLst>
          </p:cNvPr>
          <p:cNvSpPr txBox="1">
            <a:spLocks/>
          </p:cNvSpPr>
          <p:nvPr/>
        </p:nvSpPr>
        <p:spPr>
          <a:xfrm>
            <a:off x="6062123" y="2256786"/>
            <a:ext cx="3609099" cy="20455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1219170" rtl="0" eaLnBrk="1" latinLnBrk="0" hangingPunct="1">
              <a:spcBef>
                <a:spcPts val="9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Measuring equipment (</a:t>
            </a:r>
            <a:r>
              <a:rPr lang="en-US" altLang="ko-KR" dirty="0" err="1"/>
              <a:t>Pemtron</a:t>
            </a:r>
            <a:r>
              <a:rPr lang="en-US" altLang="ko-KR" dirty="0"/>
              <a:t>)</a:t>
            </a:r>
            <a:endParaRPr lang="en-US" dirty="0"/>
          </a:p>
          <a:p>
            <a:pPr marL="361950" lvl="4" indent="-180975"/>
            <a:r>
              <a:rPr lang="en-US" sz="1200" dirty="0"/>
              <a:t>Transfer data files to FTP server (.csv)</a:t>
            </a:r>
          </a:p>
          <a:p>
            <a:r>
              <a:rPr lang="en-US" dirty="0"/>
              <a:t>Developed S/W</a:t>
            </a:r>
          </a:p>
          <a:p>
            <a:pPr marL="361950" lvl="4" indent="-180975"/>
            <a:r>
              <a:rPr lang="en-US" sz="1200" dirty="0"/>
              <a:t>Daily data search</a:t>
            </a:r>
            <a:endParaRPr lang="en-US" sz="1100" dirty="0"/>
          </a:p>
          <a:p>
            <a:pPr marL="361950" lvl="4" indent="-180975"/>
            <a:r>
              <a:rPr lang="en-US" sz="1200" dirty="0"/>
              <a:t>Display offset values</a:t>
            </a:r>
          </a:p>
          <a:p>
            <a:pPr marL="361950" lvl="4" indent="-180975"/>
            <a:r>
              <a:rPr lang="en-US" sz="1200" dirty="0"/>
              <a:t>Chart display</a:t>
            </a:r>
          </a:p>
          <a:p>
            <a:pPr marL="361950" lvl="4" indent="-180975"/>
            <a:r>
              <a:rPr lang="en-US" sz="1200" dirty="0"/>
              <a:t>Download recorded excel files (from. FTP)</a:t>
            </a:r>
          </a:p>
          <a:p>
            <a:pPr marL="361950" lvl="4" indent="-180975"/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9F018-26FE-5FD1-A62F-74509DFAD9B3}"/>
              </a:ext>
            </a:extLst>
          </p:cNvPr>
          <p:cNvSpPr txBox="1"/>
          <p:nvPr/>
        </p:nvSpPr>
        <p:spPr>
          <a:xfrm>
            <a:off x="9169825" y="2166957"/>
            <a:ext cx="955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900" dirty="0"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Device search</a:t>
            </a:r>
            <a:endParaRPr lang="ko-KR" altLang="en-US" sz="90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32FA65-99E5-E99B-2F87-A1C57FC20AA7}"/>
              </a:ext>
            </a:extLst>
          </p:cNvPr>
          <p:cNvSpPr txBox="1"/>
          <p:nvPr/>
        </p:nvSpPr>
        <p:spPr>
          <a:xfrm>
            <a:off x="9342543" y="3150107"/>
            <a:ext cx="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900" dirty="0"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 list (.csv)</a:t>
            </a:r>
            <a:endParaRPr lang="ko-KR" altLang="en-US" sz="90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C5A4D-5F1A-18D0-0AFB-CA69CAC06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50" y="2186319"/>
            <a:ext cx="1109651" cy="15937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5BAF01-D3CB-2E80-2255-33607E9D4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019" y="3182395"/>
            <a:ext cx="679712" cy="401446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6F971F8-D453-C2A6-5C7D-BBB212BC514C}"/>
              </a:ext>
            </a:extLst>
          </p:cNvPr>
          <p:cNvSpPr/>
          <p:nvPr/>
        </p:nvSpPr>
        <p:spPr>
          <a:xfrm rot="5400000">
            <a:off x="4616560" y="3212088"/>
            <a:ext cx="328533" cy="24537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AB1C1F8-8D5B-871D-4B15-11F218242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586" y="3669907"/>
            <a:ext cx="1505708" cy="40966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C17E23-3FF8-FD5B-4D60-64DE2CD0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176" y="3793181"/>
            <a:ext cx="307110" cy="337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69DFF-950C-365C-BAA7-72348CE71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070" y="2260944"/>
            <a:ext cx="679987" cy="7308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FC900E6-5CD7-8931-CB2B-C2EFE34236BC}"/>
              </a:ext>
            </a:extLst>
          </p:cNvPr>
          <p:cNvSpPr txBox="1"/>
          <p:nvPr/>
        </p:nvSpPr>
        <p:spPr>
          <a:xfrm>
            <a:off x="4582175" y="4028093"/>
            <a:ext cx="82588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05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excel file</a:t>
            </a:r>
            <a:endParaRPr lang="ko-KR" altLang="en-US" sz="1050" b="1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B15E5-F4E1-E7B7-AE3F-93068CAA6B5E}"/>
              </a:ext>
            </a:extLst>
          </p:cNvPr>
          <p:cNvSpPr txBox="1"/>
          <p:nvPr/>
        </p:nvSpPr>
        <p:spPr>
          <a:xfrm>
            <a:off x="4582175" y="2875979"/>
            <a:ext cx="63939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05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csv file</a:t>
            </a:r>
            <a:endParaRPr lang="ko-KR" altLang="en-US" sz="1050" b="1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12810F-A59E-A3D6-5E45-9E44217B00C2}"/>
              </a:ext>
            </a:extLst>
          </p:cNvPr>
          <p:cNvSpPr txBox="1"/>
          <p:nvPr/>
        </p:nvSpPr>
        <p:spPr>
          <a:xfrm>
            <a:off x="5322149" y="3373522"/>
            <a:ext cx="67971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05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manual</a:t>
            </a:r>
            <a:endParaRPr lang="ko-KR" altLang="en-US" sz="1050" b="1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BBBAD0-F287-B89A-937B-C0739BB425D3}"/>
              </a:ext>
            </a:extLst>
          </p:cNvPr>
          <p:cNvSpPr txBox="1"/>
          <p:nvPr/>
        </p:nvSpPr>
        <p:spPr>
          <a:xfrm>
            <a:off x="10325288" y="2588010"/>
            <a:ext cx="86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Offset value</a:t>
            </a:r>
            <a:endParaRPr lang="ko-KR" altLang="en-US" sz="90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C7A94-2C88-57E5-21F8-61F0BA71AEA5}"/>
              </a:ext>
            </a:extLst>
          </p:cNvPr>
          <p:cNvSpPr txBox="1"/>
          <p:nvPr/>
        </p:nvSpPr>
        <p:spPr>
          <a:xfrm>
            <a:off x="10503185" y="3499040"/>
            <a:ext cx="50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chart</a:t>
            </a:r>
            <a:endParaRPr lang="ko-KR" altLang="en-US" sz="90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9226"/>
      </p:ext>
    </p:extLst>
  </p:cSld>
  <p:clrMapOvr>
    <a:masterClrMapping/>
  </p:clrMapOvr>
</p:sld>
</file>

<file path=ppt/theme/theme1.xml><?xml version="1.0" encoding="utf-8"?>
<a:theme xmlns:a="http://schemas.openxmlformats.org/drawingml/2006/main" name="1_2024-010124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4-Internal-Confidential-Amkor-Template.potx  -  읽기 전용" id="{F9D383A5-7F7A-43DB-A565-51FF1CAA3AC2}" vid="{81AC2623-DFA4-4B25-BEFD-3B83DFFAF4C0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E700D14DBDB4E8CC8A8BC3F3CEA45" ma:contentTypeVersion="8" ma:contentTypeDescription="Create a new document." ma:contentTypeScope="" ma:versionID="d339e4e7a70d36dce0f53f9164155bee">
  <xsd:schema xmlns:xsd="http://www.w3.org/2001/XMLSchema" xmlns:xs="http://www.w3.org/2001/XMLSchema" xmlns:p="http://schemas.microsoft.com/office/2006/metadata/properties" xmlns:ns2="4d3d1e7e-7692-4255-b454-cda3facb2623" xmlns:ns3="e0b95297-f17b-4b31-8165-d54e9e79ada6" targetNamespace="http://schemas.microsoft.com/office/2006/metadata/properties" ma:root="true" ma:fieldsID="388df109c7488b91ce397b007c09d361" ns2:_="" ns3:_="">
    <xsd:import namespace="4d3d1e7e-7692-4255-b454-cda3facb2623"/>
    <xsd:import namespace="e0b95297-f17b-4b31-8165-d54e9e79a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d1e7e-7692-4255-b454-cda3facb2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95297-f17b-4b31-8165-d54e9e79ada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347C2-6731-465A-9417-9322A952D25B}">
  <ds:schemaRefs>
    <ds:schemaRef ds:uri="4d3d1e7e-7692-4255-b454-cda3facb2623"/>
    <ds:schemaRef ds:uri="e0b95297-f17b-4b31-8165-d54e9e79ad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6B7106-6069-420E-8444-6967C992EA0F}">
  <ds:schemaRefs>
    <ds:schemaRef ds:uri="4d3d1e7e-7692-4255-b454-cda3facb2623"/>
    <ds:schemaRef ds:uri="e0b95297-f17b-4b31-8165-d54e9e79ad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2023-Internal-Confidential-Amkor-Template</Template>
  <TotalTime>9100</TotalTime>
  <Words>149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Segoe UI Symbol</vt:lpstr>
      <vt:lpstr>Wingdings</vt:lpstr>
      <vt:lpstr>1_2024-010124_Internal-Conf-AMKCorpTemplate</vt:lpstr>
      <vt:lpstr>Weekly EED Activity_WW36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Automation Activity – WW50</dc:title>
  <dc:subject>Training</dc:subject>
  <dc:creator>JaeHee Jeong</dc:creator>
  <cp:keywords>Internal;PowerPoint;Template;Amkor Corporate</cp:keywords>
  <cp:lastModifiedBy>HyunSu Park</cp:lastModifiedBy>
  <cp:revision>91</cp:revision>
  <dcterms:created xsi:type="dcterms:W3CDTF">2023-01-06T01:05:52Z</dcterms:created>
  <dcterms:modified xsi:type="dcterms:W3CDTF">2024-09-03T02:32:09Z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0x010100BA7E700D14DBDB4E8CC8A8BC3F3CEA45</vt:lpwstr>
  </property>
  <property fmtid="{D5CDD505-2E9C-101B-9397-08002B2CF9AE}" pid="3" name="MediaServiceImageTags">
    <vt:lpwstr/>
  </property>
</Properties>
</file>