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6"/>
  </p:notesMasterIdLst>
  <p:sldIdLst>
    <p:sldId id="257" r:id="rId5"/>
    <p:sldId id="259" r:id="rId6"/>
    <p:sldId id="263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69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yunSu Park" initials="HP" lastIdx="1" clrIdx="0">
    <p:extLst>
      <p:ext uri="{19B8F6BF-5375-455C-9EA6-DF929625EA0E}">
        <p15:presenceInfo xmlns:p15="http://schemas.microsoft.com/office/powerpoint/2012/main" userId="S-1-5-21-3827936600-1019848610-80316733-5996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3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F99F26-74C8-4DBA-A43B-0588A92C91B4}" type="datetimeFigureOut">
              <a:rPr lang="ko-KR" altLang="en-US" smtClean="0"/>
              <a:t>2025-02-25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F7044E-670E-478B-9C72-5B81438EF2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89188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This is a </a:t>
            </a:r>
            <a:r>
              <a:rPr lang="en-US" b="1" dirty="0"/>
              <a:t>One Line Title Slide</a:t>
            </a:r>
            <a:r>
              <a:rPr lang="en-US" dirty="0"/>
              <a:t>, use for customer facing presentations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0D8E1D-8630-4EA2-97BC-C532E16F4B5D}" type="slidenum">
              <a:rPr lang="en-US" smtClean="0">
                <a:solidFill>
                  <a:srgbClr val="464D5A"/>
                </a:solidFill>
                <a:latin typeface="Malgun Gothic"/>
                <a:ea typeface="Malgun Gothic"/>
              </a:rPr>
              <a:pPr/>
              <a:t>1</a:t>
            </a:fld>
            <a:endParaRPr lang="en-US" dirty="0">
              <a:solidFill>
                <a:srgbClr val="464D5A"/>
              </a:solidFill>
              <a:latin typeface="Malgun Gothic"/>
              <a:ea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5630254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F7044E-670E-478B-9C72-5B81438EF293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71336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This is a </a:t>
            </a:r>
            <a:r>
              <a:rPr lang="en-US" b="1" dirty="0"/>
              <a:t>Closing</a:t>
            </a:r>
            <a:r>
              <a:rPr lang="en-US" dirty="0"/>
              <a:t> slide</a:t>
            </a:r>
            <a:br>
              <a:rPr lang="en-US" dirty="0"/>
            </a:br>
            <a:endParaRPr lang="en-US" dirty="0"/>
          </a:p>
          <a:p>
            <a:r>
              <a:rPr lang="en-US" dirty="0"/>
              <a:t>This option enables personalized closings or contact information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0D8E1D-8630-4EA2-97BC-C532E16F4B5D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5387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is an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Agenda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slide with numbered options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Segoe UI Symbol" panose="020B0502040204020203" pitchFamily="34" charset="0"/>
              <a:buChar char="▶"/>
              <a:tabLst/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Click</a:t>
            </a:r>
            <a:r>
              <a:rPr lang="en-US" baseline="0" dirty="0">
                <a:latin typeface="Arial" panose="020B0604020202020204" pitchFamily="34" charset="0"/>
                <a:cs typeface="Arial" panose="020B0604020202020204" pitchFamily="34" charset="0"/>
              </a:rPr>
              <a:t> the text box, remove existing content and add your agenda content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0D8E1D-8630-4EA2-97BC-C532E16F4B5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2727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F7044E-670E-478B-9C72-5B81438EF29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25135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F7044E-670E-478B-9C72-5B81438EF29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82679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F7044E-670E-478B-9C72-5B81438EF29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57150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F7044E-670E-478B-9C72-5B81438EF29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78419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F7044E-670E-478B-9C72-5B81438EF29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55246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F7044E-670E-478B-9C72-5B81438EF29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40778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F7044E-670E-478B-9C72-5B81438EF29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97108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5.png"/><Relationship Id="rId3" Type="http://schemas.openxmlformats.org/officeDocument/2006/relationships/hyperlink" Target="https://www.linkedin.com/company/7135/" TargetMode="External"/><Relationship Id="rId7" Type="http://schemas.openxmlformats.org/officeDocument/2006/relationships/hyperlink" Target="https://www.facebook.com/AmkorTechnology/" TargetMode="External"/><Relationship Id="rId12" Type="http://schemas.openxmlformats.org/officeDocument/2006/relationships/image" Target="../media/image21.png"/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8.png"/><Relationship Id="rId11" Type="http://schemas.openxmlformats.org/officeDocument/2006/relationships/hyperlink" Target="https://www.youtube.com/user/AmkorTechnology" TargetMode="External"/><Relationship Id="rId5" Type="http://schemas.openxmlformats.org/officeDocument/2006/relationships/hyperlink" Target="https://twitter.com/AmkorTechnology" TargetMode="External"/><Relationship Id="rId10" Type="http://schemas.openxmlformats.org/officeDocument/2006/relationships/image" Target="../media/image20.png"/><Relationship Id="rId4" Type="http://schemas.openxmlformats.org/officeDocument/2006/relationships/image" Target="../media/image17.png"/><Relationship Id="rId9" Type="http://schemas.openxmlformats.org/officeDocument/2006/relationships/hyperlink" Target="https://amkor.com/amkor-wechat/" TargetMode="External"/></Relationships>
</file>

<file path=ppt/slideLayouts/_rels/slideLayout3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AmkorTechnology/" TargetMode="External"/><Relationship Id="rId13" Type="http://schemas.openxmlformats.org/officeDocument/2006/relationships/image" Target="../media/image21.png"/><Relationship Id="rId3" Type="http://schemas.openxmlformats.org/officeDocument/2006/relationships/image" Target="../media/image5.png"/><Relationship Id="rId7" Type="http://schemas.openxmlformats.org/officeDocument/2006/relationships/image" Target="../media/image18.png"/><Relationship Id="rId12" Type="http://schemas.openxmlformats.org/officeDocument/2006/relationships/hyperlink" Target="https://www.youtube.com/user/AmkorTechnology" TargetMode="External"/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twitter.com/AmkorTechnology" TargetMode="External"/><Relationship Id="rId11" Type="http://schemas.openxmlformats.org/officeDocument/2006/relationships/image" Target="../media/image20.png"/><Relationship Id="rId5" Type="http://schemas.openxmlformats.org/officeDocument/2006/relationships/image" Target="../media/image17.png"/><Relationship Id="rId10" Type="http://schemas.openxmlformats.org/officeDocument/2006/relationships/hyperlink" Target="https://amkor.com/amkor-wechat/" TargetMode="External"/><Relationship Id="rId4" Type="http://schemas.openxmlformats.org/officeDocument/2006/relationships/hyperlink" Target="https://www.linkedin.com/company/7135/" TargetMode="External"/><Relationship Id="rId9" Type="http://schemas.openxmlformats.org/officeDocument/2006/relationships/image" Target="../media/image19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B0B9CE7-EAA0-45BC-B75F-34444E234F9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777" y="0"/>
            <a:ext cx="12220047" cy="6876288"/>
          </a:xfrm>
          <a:prstGeom prst="rect">
            <a:avLst/>
          </a:prstGeom>
        </p:spPr>
      </p:pic>
      <p:pic>
        <p:nvPicPr>
          <p:cNvPr id="13" name="Logo">
            <a:extLst>
              <a:ext uri="{FF2B5EF4-FFF2-40B4-BE49-F238E27FC236}">
                <a16:creationId xmlns:a16="http://schemas.microsoft.com/office/drawing/2014/main" id="{773D7758-E2CD-43C3-A1DA-9BDA9860353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3225" y="700839"/>
            <a:ext cx="3811185" cy="1408983"/>
          </a:xfrm>
          <a:prstGeom prst="rect">
            <a:avLst/>
          </a:prstGeom>
        </p:spPr>
      </p:pic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5D59581C-22B6-4232-A54C-F09939215E74}"/>
              </a:ext>
            </a:extLst>
          </p:cNvPr>
          <p:cNvSpPr txBox="1">
            <a:spLocks/>
          </p:cNvSpPr>
          <p:nvPr userDrawn="1"/>
        </p:nvSpPr>
        <p:spPr>
          <a:xfrm>
            <a:off x="9196253" y="6458963"/>
            <a:ext cx="2443703" cy="365125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-US" sz="933" dirty="0">
                <a:solidFill>
                  <a:prstClr val="white"/>
                </a:solidFill>
                <a:ea typeface="Verdana" panose="020B0604030504040204" pitchFamily="34" charset="0"/>
                <a:cs typeface="Arial" panose="020B0604020202020204" pitchFamily="34" charset="0"/>
              </a:rPr>
              <a:t>© 2021 Amkor Technology, Inc.</a:t>
            </a:r>
            <a:endParaRPr lang="en-US" sz="933" dirty="0">
              <a:solidFill>
                <a:prstClr val="white"/>
              </a:solidFill>
              <a:cs typeface="Arial" panose="020B0604020202020204" pitchFamily="34" charset="0"/>
            </a:endParaRP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3F872275-983D-43CE-81B2-82AE48BD87E9}"/>
              </a:ext>
            </a:extLst>
          </p:cNvPr>
          <p:cNvSpPr txBox="1">
            <a:spLocks/>
          </p:cNvSpPr>
          <p:nvPr userDrawn="1"/>
        </p:nvSpPr>
        <p:spPr>
          <a:xfrm>
            <a:off x="11316559" y="6458963"/>
            <a:ext cx="653143" cy="365125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B50DEB-583C-4ABC-9220-E28A8ED62353}" type="slidenum">
              <a:rPr lang="en-US" sz="933" smtClean="0">
                <a:solidFill>
                  <a:prstClr val="white"/>
                </a:solidFill>
                <a:ea typeface="Verdana" panose="020B0604030504040204" pitchFamily="34" charset="0"/>
                <a:cs typeface="Arial" panose="020B0604020202020204" pitchFamily="34" charset="0"/>
              </a:rPr>
              <a:pPr/>
              <a:t>‹#›</a:t>
            </a:fld>
            <a:endParaRPr lang="en-US" sz="1200" dirty="0">
              <a:solidFill>
                <a:prstClr val="white"/>
              </a:solidFill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7798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6242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 Content Left an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427594" y="1676718"/>
            <a:ext cx="5157569" cy="4435540"/>
          </a:xfrm>
          <a:solidFill>
            <a:schemeClr val="bg1">
              <a:lumMod val="95000"/>
            </a:schemeClr>
          </a:solidFill>
          <a:ln w="19050">
            <a:noFill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3200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ko-KR" altLang="en-US" dirty="0"/>
              <a:t>아이콘 클릭후 이미지 삽입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20B8BF4-A852-4845-9DAA-BAB90E8C91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63595" y="1608488"/>
            <a:ext cx="5608320" cy="4572000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  <a:endParaRPr lang="en-US" dirty="0"/>
          </a:p>
          <a:p>
            <a:pPr lvl="1"/>
            <a:r>
              <a:rPr lang="ko-KR" altLang="en-US" dirty="0"/>
              <a:t>둘째 수준</a:t>
            </a:r>
            <a:endParaRPr lang="en-US" dirty="0"/>
          </a:p>
          <a:p>
            <a:pPr lvl="2"/>
            <a:r>
              <a:rPr lang="ko-KR" altLang="en-US" dirty="0"/>
              <a:t>셋째 수준</a:t>
            </a:r>
            <a:endParaRPr lang="en-US" dirty="0"/>
          </a:p>
          <a:p>
            <a:pPr lvl="3"/>
            <a:r>
              <a:rPr lang="ko-KR" altLang="en-US" dirty="0"/>
              <a:t>넷째 수준</a:t>
            </a:r>
            <a:endParaRPr lang="en-US" dirty="0"/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B0C9C8C8-D6F5-492D-B977-4D9489B6B7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3595" y="313453"/>
            <a:ext cx="11021568" cy="106070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dirty="0"/>
              <a:t>클릭하여 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1364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336">
          <p15:clr>
            <a:srgbClr val="FBAE40"/>
          </p15:clr>
        </p15:guide>
        <p15:guide id="3" orient="horz" pos="828">
          <p15:clr>
            <a:srgbClr val="5ACBF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 Content Right an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8927230C-7A04-424A-8986-FEA9357084B5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563596" y="1676718"/>
            <a:ext cx="5157569" cy="4435540"/>
          </a:xfrm>
          <a:solidFill>
            <a:schemeClr val="bg1">
              <a:lumMod val="95000"/>
            </a:schemeClr>
          </a:solidFill>
          <a:ln w="19050">
            <a:noFill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3200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ko-KR" altLang="en-US" dirty="0"/>
              <a:t>아이콘 클릭후 이미지 삽입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C133C94-D610-45C7-BA8D-0CF15EE881A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74945" y="1608488"/>
            <a:ext cx="5608320" cy="4572000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  <a:endParaRPr lang="en-US" dirty="0"/>
          </a:p>
          <a:p>
            <a:pPr lvl="1"/>
            <a:r>
              <a:rPr lang="ko-KR" altLang="en-US" dirty="0"/>
              <a:t>둘째 수준</a:t>
            </a:r>
            <a:endParaRPr lang="en-US" dirty="0"/>
          </a:p>
          <a:p>
            <a:pPr lvl="2"/>
            <a:r>
              <a:rPr lang="ko-KR" altLang="en-US" dirty="0"/>
              <a:t>셋째 수준</a:t>
            </a:r>
            <a:endParaRPr lang="en-US" dirty="0"/>
          </a:p>
          <a:p>
            <a:pPr lvl="3"/>
            <a:r>
              <a:rPr lang="ko-KR" altLang="en-US" dirty="0"/>
              <a:t>넷째 수준</a:t>
            </a:r>
            <a:endParaRPr lang="en-US" dirty="0"/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34AE8A76-C60B-47E6-96B6-1E7D7407DE3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3595" y="313453"/>
            <a:ext cx="11021568" cy="106070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dirty="0"/>
              <a:t>클릭하여 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2110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336">
          <p15:clr>
            <a:srgbClr val="5ACBF0"/>
          </p15:clr>
        </p15:guide>
        <p15:guide id="3" orient="horz" pos="828">
          <p15:clr>
            <a:srgbClr val="5ACBF0"/>
          </p15:clr>
        </p15:guide>
        <p15:guide id="4" pos="288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D24B5153-58E9-46F8-93CD-C3F960812CF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63595" y="1608488"/>
            <a:ext cx="5364480" cy="4572000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  <a:endParaRPr lang="en-US" dirty="0"/>
          </a:p>
          <a:p>
            <a:pPr lvl="1"/>
            <a:r>
              <a:rPr lang="ko-KR" altLang="en-US" dirty="0"/>
              <a:t>둘째 수준</a:t>
            </a:r>
            <a:endParaRPr lang="en-US" dirty="0"/>
          </a:p>
          <a:p>
            <a:pPr lvl="2"/>
            <a:r>
              <a:rPr lang="ko-KR" altLang="en-US" dirty="0"/>
              <a:t>셋째 수준</a:t>
            </a:r>
            <a:endParaRPr lang="en-US" dirty="0"/>
          </a:p>
          <a:p>
            <a:pPr lvl="3"/>
            <a:r>
              <a:rPr lang="ko-KR" altLang="en-US" dirty="0"/>
              <a:t>넷째 수준</a:t>
            </a:r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DB1FEA16-AFDE-471A-923C-0D330457EB2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20683" y="1608488"/>
            <a:ext cx="5364480" cy="4572000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  <a:endParaRPr lang="en-US" dirty="0"/>
          </a:p>
          <a:p>
            <a:pPr lvl="1"/>
            <a:r>
              <a:rPr lang="ko-KR" altLang="en-US" dirty="0"/>
              <a:t>둘째 수준</a:t>
            </a:r>
            <a:endParaRPr lang="en-US" dirty="0"/>
          </a:p>
          <a:p>
            <a:pPr lvl="2"/>
            <a:r>
              <a:rPr lang="ko-KR" altLang="en-US" dirty="0"/>
              <a:t>셋째 수준</a:t>
            </a:r>
            <a:endParaRPr lang="en-US" dirty="0"/>
          </a:p>
          <a:p>
            <a:pPr lvl="3"/>
            <a:r>
              <a:rPr lang="ko-KR" altLang="en-US" dirty="0"/>
              <a:t>넷째 수준</a:t>
            </a:r>
            <a:endParaRPr lang="en-US" dirty="0"/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A5D186DD-FE9A-4FA1-81BE-A706AEDD31C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3595" y="313453"/>
            <a:ext cx="11021568" cy="106070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dirty="0"/>
              <a:t>클릭하여 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65739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63595" y="1612430"/>
            <a:ext cx="5364480" cy="639763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부제목 스타일 편집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20683" y="1612430"/>
            <a:ext cx="5364480" cy="639763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부제목 스타일 편집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7E9D436-DB72-443A-A3F7-568E3E1B5AC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63595" y="2252192"/>
            <a:ext cx="5364480" cy="390144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133"/>
            </a:lvl2pPr>
            <a:lvl3pPr>
              <a:defRPr sz="1867"/>
            </a:lvl3pPr>
            <a:lvl4pPr>
              <a:defRPr sz="1600"/>
            </a:lvl4pPr>
          </a:lstStyle>
          <a:p>
            <a:pPr lvl="0"/>
            <a:r>
              <a:rPr lang="ko-KR" altLang="en-US" dirty="0"/>
              <a:t>마스터 텍스트 스타일 편집</a:t>
            </a:r>
            <a:endParaRPr lang="en-US" dirty="0"/>
          </a:p>
          <a:p>
            <a:pPr lvl="1"/>
            <a:r>
              <a:rPr lang="ko-KR" altLang="en-US" dirty="0"/>
              <a:t>둘째 수준</a:t>
            </a:r>
            <a:endParaRPr lang="en-US" dirty="0"/>
          </a:p>
          <a:p>
            <a:pPr lvl="2"/>
            <a:r>
              <a:rPr lang="ko-KR" altLang="en-US" dirty="0"/>
              <a:t>셋째 수준</a:t>
            </a:r>
            <a:endParaRPr lang="en-US" dirty="0"/>
          </a:p>
          <a:p>
            <a:pPr lvl="3"/>
            <a:r>
              <a:rPr lang="ko-KR" altLang="en-US" dirty="0"/>
              <a:t>넷째 수준</a:t>
            </a: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596DD69C-B1EE-4933-A096-57DBEC67845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20683" y="2252192"/>
            <a:ext cx="5364480" cy="390144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133"/>
            </a:lvl2pPr>
            <a:lvl3pPr>
              <a:defRPr sz="1867"/>
            </a:lvl3pPr>
            <a:lvl4pPr>
              <a:defRPr sz="1600"/>
            </a:lvl4pPr>
          </a:lstStyle>
          <a:p>
            <a:pPr lvl="0"/>
            <a:r>
              <a:rPr lang="ko-KR" altLang="en-US" dirty="0"/>
              <a:t>마스터 텍스트 스타일 편집</a:t>
            </a:r>
            <a:endParaRPr lang="en-US" dirty="0"/>
          </a:p>
          <a:p>
            <a:pPr lvl="1"/>
            <a:r>
              <a:rPr lang="ko-KR" altLang="en-US" dirty="0"/>
              <a:t>둘째 수준</a:t>
            </a:r>
            <a:endParaRPr lang="en-US" dirty="0"/>
          </a:p>
          <a:p>
            <a:pPr lvl="2"/>
            <a:r>
              <a:rPr lang="ko-KR" altLang="en-US" dirty="0"/>
              <a:t>셋째 수준</a:t>
            </a:r>
            <a:endParaRPr lang="en-US" dirty="0"/>
          </a:p>
          <a:p>
            <a:pPr lvl="3"/>
            <a:r>
              <a:rPr lang="ko-KR" altLang="en-US" dirty="0"/>
              <a:t>넷째 수준</a:t>
            </a:r>
            <a:endParaRPr lang="en-US" dirty="0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0E2BD602-5002-4F07-9CA2-BCB88992DC7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3595" y="313453"/>
            <a:ext cx="11021568" cy="106070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dirty="0"/>
              <a:t>클릭하여 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6963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7437120" y="252939"/>
            <a:ext cx="4754880" cy="6120384"/>
          </a:xfrm>
          <a:solidFill>
            <a:schemeClr val="bg1">
              <a:lumMod val="95000"/>
            </a:schemeClr>
          </a:solidFill>
          <a:ln w="19050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None/>
              <a:defRPr sz="3200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ko-KR" altLang="en-US" dirty="0"/>
              <a:t>아이콘 클릭후 이미지 삽입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76B6978-6485-439D-AD54-7A389E33442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63593" y="1608488"/>
            <a:ext cx="6583680" cy="4572000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  <a:endParaRPr lang="en-US" dirty="0"/>
          </a:p>
          <a:p>
            <a:pPr lvl="1"/>
            <a:r>
              <a:rPr lang="ko-KR" altLang="en-US" dirty="0"/>
              <a:t>둘째 수준</a:t>
            </a:r>
            <a:endParaRPr lang="en-US" dirty="0"/>
          </a:p>
          <a:p>
            <a:pPr lvl="2"/>
            <a:r>
              <a:rPr lang="ko-KR" altLang="en-US" dirty="0"/>
              <a:t>셋째 수준</a:t>
            </a:r>
            <a:endParaRPr lang="en-US" dirty="0"/>
          </a:p>
          <a:p>
            <a:pPr lvl="3"/>
            <a:r>
              <a:rPr lang="ko-KR" altLang="en-US" dirty="0"/>
              <a:t>넷째 수준</a:t>
            </a:r>
            <a:endParaRPr lang="en-US" dirty="0"/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ABAF0390-2346-4164-A8F9-C371FB591F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3595" y="313453"/>
            <a:ext cx="6751605" cy="106070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defRPr sz="3733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62534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bg>
      <p:bgPr>
        <a:solidFill>
          <a:schemeClr val="bg1">
            <a:alpha val="8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17B2827D-E484-40A9-8CC8-D7AC7088A760}"/>
              </a:ext>
            </a:extLst>
          </p:cNvPr>
          <p:cNvGrpSpPr/>
          <p:nvPr userDrawn="1"/>
        </p:nvGrpSpPr>
        <p:grpSpPr>
          <a:xfrm>
            <a:off x="0" y="247508"/>
            <a:ext cx="12201168" cy="6136493"/>
            <a:chOff x="0" y="185631"/>
            <a:chExt cx="9150876" cy="4602370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9D326417-A89B-4DC1-B82A-4EAAFF9FB88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194401"/>
              <a:ext cx="9144000" cy="4593600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5946921-0F2D-4785-BB1A-361A46263B9B}"/>
                </a:ext>
              </a:extLst>
            </p:cNvPr>
            <p:cNvSpPr/>
            <p:nvPr userDrawn="1"/>
          </p:nvSpPr>
          <p:spPr>
            <a:xfrm>
              <a:off x="0" y="185631"/>
              <a:ext cx="9150876" cy="4602370"/>
            </a:xfrm>
            <a:prstGeom prst="rect">
              <a:avLst/>
            </a:prstGeom>
            <a:gradFill>
              <a:gsLst>
                <a:gs pos="35000">
                  <a:schemeClr val="bg1">
                    <a:alpha val="0"/>
                  </a:schemeClr>
                </a:gs>
                <a:gs pos="0">
                  <a:schemeClr val="accent1">
                    <a:alpha val="60000"/>
                  </a:schemeClr>
                </a:gs>
                <a:gs pos="50000">
                  <a:schemeClr val="bg1">
                    <a:alpha val="0"/>
                  </a:schemeClr>
                </a:gs>
                <a:gs pos="65000">
                  <a:schemeClr val="bg1">
                    <a:alpha val="0"/>
                  </a:schemeClr>
                </a:gs>
                <a:gs pos="100000">
                  <a:schemeClr val="accent2">
                    <a:alpha val="60000"/>
                  </a:schemeClr>
                </a:gs>
              </a:gsLst>
              <a:lin ang="180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 latinLnBrk="0"/>
              <a:endParaRPr lang="en-US" sz="2400" dirty="0">
                <a:solidFill>
                  <a:prstClr val="white"/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A5C502B7-DA60-42F0-B8B9-B8AFF855845B}"/>
              </a:ext>
            </a:extLst>
          </p:cNvPr>
          <p:cNvSpPr/>
          <p:nvPr userDrawn="1"/>
        </p:nvSpPr>
        <p:spPr>
          <a:xfrm>
            <a:off x="0" y="2144409"/>
            <a:ext cx="12192000" cy="20060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endParaRPr lang="en-US" sz="2400" dirty="0">
              <a:solidFill>
                <a:prstClr val="white"/>
              </a:solidFill>
              <a:latin typeface="Malgun Gothic"/>
              <a:cs typeface="Arial" panose="020B0604020202020204" pitchFamily="34" charset="0"/>
            </a:endParaRPr>
          </a:p>
        </p:txBody>
      </p:sp>
      <p:sp>
        <p:nvSpPr>
          <p:cNvPr id="7" name="Title">
            <a:extLst>
              <a:ext uri="{FF2B5EF4-FFF2-40B4-BE49-F238E27FC236}">
                <a16:creationId xmlns:a16="http://schemas.microsoft.com/office/drawing/2014/main" id="{4D8C402E-AB37-4D6C-8B92-9C9F1962B4F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70357" y="2224048"/>
            <a:ext cx="11021568" cy="1839801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3733" baseline="0">
                <a:solidFill>
                  <a:schemeClr val="accent1"/>
                </a:solidFill>
                <a:latin typeface="+mj-ea"/>
                <a:ea typeface="+mj-ea"/>
              </a:defRPr>
            </a:lvl1pPr>
            <a:lvl4pPr marL="1142942" indent="0">
              <a:buNone/>
              <a:defRPr/>
            </a:lvl4pPr>
          </a:lstStyle>
          <a:p>
            <a:pPr lvl="0"/>
            <a:r>
              <a:rPr lang="ko-KR" altLang="en-US" dirty="0"/>
              <a:t>섹션 슬라이드 </a:t>
            </a:r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6654424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Presenter Name and Title">
    <p:bg>
      <p:bgPr>
        <a:solidFill>
          <a:schemeClr val="bg1">
            <a:alpha val="8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673056C4-B5A6-40A4-BD80-72F9596F7925}"/>
              </a:ext>
            </a:extLst>
          </p:cNvPr>
          <p:cNvGrpSpPr/>
          <p:nvPr userDrawn="1"/>
        </p:nvGrpSpPr>
        <p:grpSpPr>
          <a:xfrm>
            <a:off x="0" y="247508"/>
            <a:ext cx="12201168" cy="6136493"/>
            <a:chOff x="0" y="185631"/>
            <a:chExt cx="9150876" cy="4602370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CD8D5F83-0A40-41C3-A2D9-F0F8CA82EAB2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194401"/>
              <a:ext cx="9144000" cy="4593600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B6B80A2-1DD6-425C-AD92-3E45DF52D612}"/>
                </a:ext>
              </a:extLst>
            </p:cNvPr>
            <p:cNvSpPr/>
            <p:nvPr userDrawn="1"/>
          </p:nvSpPr>
          <p:spPr>
            <a:xfrm>
              <a:off x="0" y="185631"/>
              <a:ext cx="9150876" cy="4602370"/>
            </a:xfrm>
            <a:prstGeom prst="rect">
              <a:avLst/>
            </a:prstGeom>
            <a:gradFill>
              <a:gsLst>
                <a:gs pos="35000">
                  <a:schemeClr val="bg1">
                    <a:alpha val="0"/>
                  </a:schemeClr>
                </a:gs>
                <a:gs pos="0">
                  <a:schemeClr val="accent1">
                    <a:alpha val="60000"/>
                  </a:schemeClr>
                </a:gs>
                <a:gs pos="50000">
                  <a:schemeClr val="bg1">
                    <a:alpha val="0"/>
                  </a:schemeClr>
                </a:gs>
                <a:gs pos="65000">
                  <a:schemeClr val="bg1">
                    <a:alpha val="0"/>
                  </a:schemeClr>
                </a:gs>
                <a:gs pos="100000">
                  <a:schemeClr val="accent2">
                    <a:alpha val="60000"/>
                  </a:schemeClr>
                </a:gs>
              </a:gsLst>
              <a:lin ang="180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 latinLnBrk="0"/>
              <a:endParaRPr lang="en-US" sz="2400" dirty="0">
                <a:solidFill>
                  <a:prstClr val="white"/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27150B5-154C-4FAB-BA76-E1ED5E34C21B}"/>
              </a:ext>
            </a:extLst>
          </p:cNvPr>
          <p:cNvSpPr/>
          <p:nvPr userDrawn="1"/>
        </p:nvSpPr>
        <p:spPr>
          <a:xfrm>
            <a:off x="0" y="2144409"/>
            <a:ext cx="12192000" cy="20060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endParaRPr lang="en-US" sz="2400" dirty="0">
              <a:solidFill>
                <a:prstClr val="white"/>
              </a:solidFill>
              <a:latin typeface="Malgun Gothic"/>
              <a:cs typeface="Arial" panose="020B0604020202020204" pitchFamily="34" charset="0"/>
            </a:endParaRPr>
          </a:p>
        </p:txBody>
      </p:sp>
      <p:sp>
        <p:nvSpPr>
          <p:cNvPr id="4" name="Title">
            <a:extLst>
              <a:ext uri="{FF2B5EF4-FFF2-40B4-BE49-F238E27FC236}">
                <a16:creationId xmlns:a16="http://schemas.microsoft.com/office/drawing/2014/main" id="{AB7348A3-FFF9-4C51-83A8-7E2AA749583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70357" y="2224047"/>
            <a:ext cx="11021568" cy="1214479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3733" baseline="0">
                <a:solidFill>
                  <a:schemeClr val="accent1"/>
                </a:solidFill>
                <a:latin typeface="+mj-ea"/>
                <a:ea typeface="+mj-ea"/>
              </a:defRPr>
            </a:lvl1pPr>
            <a:lvl4pPr marL="1142942" indent="0">
              <a:buNone/>
              <a:defRPr/>
            </a:lvl4pPr>
          </a:lstStyle>
          <a:p>
            <a:pPr lvl="0"/>
            <a:r>
              <a:rPr lang="ko-KR" altLang="en-US" dirty="0"/>
              <a:t>섹션 슬라이드 </a:t>
            </a:r>
            <a:r>
              <a:rPr lang="en-US" dirty="0"/>
              <a:t>1</a:t>
            </a:r>
          </a:p>
        </p:txBody>
      </p:sp>
      <p:sp>
        <p:nvSpPr>
          <p:cNvPr id="6" name="Title">
            <a:extLst>
              <a:ext uri="{FF2B5EF4-FFF2-40B4-BE49-F238E27FC236}">
                <a16:creationId xmlns:a16="http://schemas.microsoft.com/office/drawing/2014/main" id="{942A2AC9-0DE9-49D9-B1FF-7EE27A92191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70357" y="3338136"/>
            <a:ext cx="11021568" cy="725713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400" baseline="0">
                <a:solidFill>
                  <a:schemeClr val="accent1"/>
                </a:solidFill>
                <a:latin typeface="+mj-ea"/>
                <a:ea typeface="+mj-ea"/>
              </a:defRPr>
            </a:lvl1pPr>
            <a:lvl4pPr marL="1142942" indent="0">
              <a:buNone/>
              <a:defRPr/>
            </a:lvl4pPr>
          </a:lstStyle>
          <a:p>
            <a:r>
              <a:rPr lang="ko-KR" altLang="en-US" dirty="0"/>
              <a:t>발표자 이름  </a:t>
            </a:r>
            <a:r>
              <a:rPr lang="en-US" dirty="0"/>
              <a:t>l  </a:t>
            </a:r>
            <a:r>
              <a:rPr lang="ko-KR" altLang="en-US" dirty="0"/>
              <a:t>발표자 직함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7009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 2 lin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0AE26A9-A0DC-4DCB-B70F-C71C12ABB01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240146"/>
            <a:ext cx="12192000" cy="612980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5D30E48-10C5-4903-9448-A099BEC458C6}"/>
              </a:ext>
            </a:extLst>
          </p:cNvPr>
          <p:cNvSpPr/>
          <p:nvPr userDrawn="1"/>
        </p:nvSpPr>
        <p:spPr>
          <a:xfrm>
            <a:off x="0" y="2144409"/>
            <a:ext cx="12192000" cy="2006060"/>
          </a:xfrm>
          <a:prstGeom prst="rect">
            <a:avLst/>
          </a:prstGeom>
          <a:solidFill>
            <a:schemeClr val="bg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endParaRPr lang="en-US" sz="2400" dirty="0">
              <a:solidFill>
                <a:prstClr val="white"/>
              </a:solidFill>
              <a:latin typeface="Malgun Gothic"/>
              <a:cs typeface="Arial" panose="020B0604020202020204" pitchFamily="34" charset="0"/>
            </a:endParaRPr>
          </a:p>
        </p:txBody>
      </p:sp>
      <p:sp>
        <p:nvSpPr>
          <p:cNvPr id="5" name="Title">
            <a:extLst>
              <a:ext uri="{FF2B5EF4-FFF2-40B4-BE49-F238E27FC236}">
                <a16:creationId xmlns:a16="http://schemas.microsoft.com/office/drawing/2014/main" id="{D7DF68A0-A3E1-4275-A199-F209B3378D7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70357" y="2224048"/>
            <a:ext cx="11021568" cy="1839801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3733" baseline="0">
                <a:solidFill>
                  <a:schemeClr val="accent1"/>
                </a:solidFill>
                <a:latin typeface="+mj-ea"/>
                <a:ea typeface="+mj-ea"/>
              </a:defRPr>
            </a:lvl1pPr>
            <a:lvl4pPr marL="1142942" indent="0">
              <a:buNone/>
              <a:defRPr/>
            </a:lvl4pPr>
          </a:lstStyle>
          <a:p>
            <a:pPr lvl="0"/>
            <a:r>
              <a:rPr lang="ko-KR" altLang="en-US" dirty="0"/>
              <a:t>섹션 슬라이드 </a:t>
            </a:r>
            <a:r>
              <a:rPr lang="en-US" altLang="ko-KR" dirty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57355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 with Presenter Name and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ED9C8CE3-6C48-42AB-8F11-604397E4928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240146"/>
            <a:ext cx="12192000" cy="612980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1EEE57F-9F67-4E3F-9830-70C8F17D171D}"/>
              </a:ext>
            </a:extLst>
          </p:cNvPr>
          <p:cNvSpPr/>
          <p:nvPr userDrawn="1"/>
        </p:nvSpPr>
        <p:spPr>
          <a:xfrm>
            <a:off x="0" y="2144409"/>
            <a:ext cx="12192000" cy="2006060"/>
          </a:xfrm>
          <a:prstGeom prst="rect">
            <a:avLst/>
          </a:prstGeom>
          <a:solidFill>
            <a:schemeClr val="bg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endParaRPr lang="en-US" sz="2400" dirty="0">
              <a:solidFill>
                <a:prstClr val="white"/>
              </a:solidFill>
              <a:latin typeface="Malgun Gothic"/>
              <a:cs typeface="Arial" panose="020B0604020202020204" pitchFamily="34" charset="0"/>
            </a:endParaRPr>
          </a:p>
        </p:txBody>
      </p:sp>
      <p:sp>
        <p:nvSpPr>
          <p:cNvPr id="7" name="Title">
            <a:extLst>
              <a:ext uri="{FF2B5EF4-FFF2-40B4-BE49-F238E27FC236}">
                <a16:creationId xmlns:a16="http://schemas.microsoft.com/office/drawing/2014/main" id="{B01477DC-C45C-46F0-8641-782699919C3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70357" y="2224047"/>
            <a:ext cx="11021568" cy="1214479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3733" baseline="0">
                <a:solidFill>
                  <a:schemeClr val="accent1"/>
                </a:solidFill>
                <a:latin typeface="+mj-ea"/>
                <a:ea typeface="+mj-ea"/>
              </a:defRPr>
            </a:lvl1pPr>
            <a:lvl4pPr marL="1142942" indent="0">
              <a:buNone/>
              <a:defRPr/>
            </a:lvl4pPr>
          </a:lstStyle>
          <a:p>
            <a:pPr lvl="0"/>
            <a:r>
              <a:rPr lang="ko-KR" altLang="en-US" dirty="0"/>
              <a:t>섹션 슬라이드 </a:t>
            </a:r>
            <a:r>
              <a:rPr lang="en-US" altLang="ko-KR" dirty="0"/>
              <a:t>2</a:t>
            </a:r>
            <a:endParaRPr lang="en-US" dirty="0"/>
          </a:p>
        </p:txBody>
      </p:sp>
      <p:sp>
        <p:nvSpPr>
          <p:cNvPr id="8" name="Title">
            <a:extLst>
              <a:ext uri="{FF2B5EF4-FFF2-40B4-BE49-F238E27FC236}">
                <a16:creationId xmlns:a16="http://schemas.microsoft.com/office/drawing/2014/main" id="{FFAEDDE4-FB37-4A73-893C-E6C93DC473B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70357" y="3338136"/>
            <a:ext cx="11021568" cy="725713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400" baseline="0">
                <a:solidFill>
                  <a:schemeClr val="accent1"/>
                </a:solidFill>
                <a:latin typeface="+mj-ea"/>
                <a:ea typeface="+mj-ea"/>
              </a:defRPr>
            </a:lvl1pPr>
            <a:lvl4pPr marL="1142942" indent="0">
              <a:buNone/>
              <a:defRPr/>
            </a:lvl4pPr>
          </a:lstStyle>
          <a:p>
            <a:r>
              <a:rPr lang="ko-KR" altLang="en-US" dirty="0"/>
              <a:t>발표자 이름  </a:t>
            </a:r>
            <a:r>
              <a:rPr lang="en-US" dirty="0"/>
              <a:t>l  </a:t>
            </a:r>
            <a:r>
              <a:rPr lang="ko-KR" altLang="en-US" dirty="0"/>
              <a:t>발표자 직함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95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Lin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FF2BC837-0590-486D-A7B0-10C83562FEF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777" y="0"/>
            <a:ext cx="12220047" cy="6876288"/>
          </a:xfrm>
          <a:prstGeom prst="rect">
            <a:avLst/>
          </a:prstGeom>
        </p:spPr>
      </p:pic>
      <p:sp>
        <p:nvSpPr>
          <p:cNvPr id="10" name="Subtitle 2">
            <a:extLst>
              <a:ext uri="{FF2B5EF4-FFF2-40B4-BE49-F238E27FC236}">
                <a16:creationId xmlns:a16="http://schemas.microsoft.com/office/drawing/2014/main" id="{738B68CB-A267-4E88-8BA2-4E23C7E1B72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515045" y="4885651"/>
            <a:ext cx="7010400" cy="1291461"/>
          </a:xfrm>
        </p:spPr>
        <p:txBody>
          <a:bodyPr lIns="137160">
            <a:normAutofit/>
          </a:bodyPr>
          <a:lstStyle>
            <a:lvl1pPr marL="0" indent="0" algn="r">
              <a:buNone/>
              <a:defRPr sz="2133" b="0" i="0">
                <a:solidFill>
                  <a:schemeClr val="bg1"/>
                </a:solidFill>
                <a:effectLst/>
                <a:latin typeface="+mn-ea"/>
                <a:ea typeface="+mn-ea"/>
                <a:cs typeface="Arial" panose="020B0604020202020204" pitchFamily="34" charset="0"/>
              </a:defRPr>
            </a:lvl1pPr>
            <a:lvl2pPr marL="6095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4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5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발표자 이름  </a:t>
            </a:r>
            <a:r>
              <a:rPr lang="en-US" dirty="0"/>
              <a:t>l  </a:t>
            </a:r>
            <a:r>
              <a:rPr lang="ko-KR" altLang="en-US" dirty="0"/>
              <a:t>발표자 직함</a:t>
            </a:r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AE806514-D272-4963-809B-023BD3A0F87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515045" y="1600201"/>
            <a:ext cx="7010400" cy="1828800"/>
          </a:xfrm>
        </p:spPr>
        <p:txBody>
          <a:bodyPr lIns="137160">
            <a:normAutofit/>
          </a:bodyPr>
          <a:lstStyle>
            <a:lvl1pPr algn="r">
              <a:defRPr sz="4800" b="0" i="0">
                <a:solidFill>
                  <a:schemeClr val="bg1"/>
                </a:solidFill>
                <a:effectLst/>
                <a:latin typeface="+mj-ea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ko-KR" altLang="en-US" dirty="0"/>
              <a:t>프리젠테이션 제목 입력</a:t>
            </a:r>
            <a:endParaRPr lang="en-US" dirty="0"/>
          </a:p>
        </p:txBody>
      </p:sp>
      <p:sp>
        <p:nvSpPr>
          <p:cNvPr id="18" name="Footer Placeholder 4">
            <a:extLst>
              <a:ext uri="{FF2B5EF4-FFF2-40B4-BE49-F238E27FC236}">
                <a16:creationId xmlns:a16="http://schemas.microsoft.com/office/drawing/2014/main" id="{86817A3F-45E8-4BFF-9800-4DAB865A5325}"/>
              </a:ext>
            </a:extLst>
          </p:cNvPr>
          <p:cNvSpPr txBox="1">
            <a:spLocks/>
          </p:cNvSpPr>
          <p:nvPr userDrawn="1"/>
        </p:nvSpPr>
        <p:spPr>
          <a:xfrm>
            <a:off x="9257213" y="6458963"/>
            <a:ext cx="2382743" cy="365125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-US" sz="933" dirty="0">
                <a:solidFill>
                  <a:prstClr val="white"/>
                </a:solidFill>
                <a:ea typeface="Verdana" panose="020B0604030504040204" pitchFamily="34" charset="0"/>
                <a:cs typeface="Arial" panose="020B0604020202020204" pitchFamily="34" charset="0"/>
              </a:rPr>
              <a:t>© 2021 Amkor Technology, Inc.</a:t>
            </a:r>
            <a:endParaRPr lang="en-US" sz="933" dirty="0">
              <a:solidFill>
                <a:prstClr val="white"/>
              </a:solidFill>
              <a:cs typeface="Arial" panose="020B0604020202020204" pitchFamily="34" charset="0"/>
            </a:endParaRPr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704BE3F6-CD5F-4F62-A35E-CE9DE01F60BE}"/>
              </a:ext>
            </a:extLst>
          </p:cNvPr>
          <p:cNvSpPr txBox="1">
            <a:spLocks/>
          </p:cNvSpPr>
          <p:nvPr userDrawn="1"/>
        </p:nvSpPr>
        <p:spPr>
          <a:xfrm>
            <a:off x="11316559" y="6458963"/>
            <a:ext cx="653143" cy="365125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B50DEB-583C-4ABC-9220-E28A8ED62353}" type="slidenum">
              <a:rPr lang="en-US" sz="933" smtClean="0">
                <a:solidFill>
                  <a:prstClr val="white"/>
                </a:solidFill>
                <a:ea typeface="Verdana" panose="020B0604030504040204" pitchFamily="34" charset="0"/>
                <a:cs typeface="Arial" panose="020B0604020202020204" pitchFamily="34" charset="0"/>
              </a:rPr>
              <a:pPr/>
              <a:t>‹#›</a:t>
            </a:fld>
            <a:endParaRPr lang="en-US" sz="1200" dirty="0">
              <a:solidFill>
                <a:prstClr val="white"/>
              </a:solidFill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Logo">
            <a:extLst>
              <a:ext uri="{FF2B5EF4-FFF2-40B4-BE49-F238E27FC236}">
                <a16:creationId xmlns:a16="http://schemas.microsoft.com/office/drawing/2014/main" id="{C13B20D4-B7E0-4DA0-BBA5-B02E794A744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7435" y="586394"/>
            <a:ext cx="2142843" cy="792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3092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 Header 2 lin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electronics, circuit&#10;&#10;Description automatically generated">
            <a:extLst>
              <a:ext uri="{FF2B5EF4-FFF2-40B4-BE49-F238E27FC236}">
                <a16:creationId xmlns:a16="http://schemas.microsoft.com/office/drawing/2014/main" id="{BE7C9D96-E141-470B-8444-24A98696780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240490"/>
            <a:ext cx="12192000" cy="612946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5D30E48-10C5-4903-9448-A099BEC458C6}"/>
              </a:ext>
            </a:extLst>
          </p:cNvPr>
          <p:cNvSpPr/>
          <p:nvPr userDrawn="1"/>
        </p:nvSpPr>
        <p:spPr>
          <a:xfrm>
            <a:off x="0" y="2144409"/>
            <a:ext cx="12192000" cy="2006060"/>
          </a:xfrm>
          <a:prstGeom prst="rect">
            <a:avLst/>
          </a:prstGeom>
          <a:solidFill>
            <a:schemeClr val="bg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endParaRPr lang="en-US" sz="2400" dirty="0">
              <a:solidFill>
                <a:prstClr val="white"/>
              </a:solidFill>
              <a:latin typeface="Malgun Gothic"/>
              <a:cs typeface="Arial" panose="020B0604020202020204" pitchFamily="34" charset="0"/>
            </a:endParaRPr>
          </a:p>
        </p:txBody>
      </p:sp>
      <p:sp>
        <p:nvSpPr>
          <p:cNvPr id="5" name="Title">
            <a:extLst>
              <a:ext uri="{FF2B5EF4-FFF2-40B4-BE49-F238E27FC236}">
                <a16:creationId xmlns:a16="http://schemas.microsoft.com/office/drawing/2014/main" id="{D7DF68A0-A3E1-4275-A199-F209B3378D7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70357" y="2224048"/>
            <a:ext cx="11021568" cy="1839801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3733" baseline="0">
                <a:solidFill>
                  <a:schemeClr val="accent1"/>
                </a:solidFill>
                <a:latin typeface="+mj-ea"/>
                <a:ea typeface="+mj-ea"/>
              </a:defRPr>
            </a:lvl1pPr>
            <a:lvl4pPr marL="1142942" indent="0">
              <a:buNone/>
              <a:defRPr/>
            </a:lvl4pPr>
          </a:lstStyle>
          <a:p>
            <a:pPr lvl="0"/>
            <a:r>
              <a:rPr lang="ko-KR" altLang="en-US" dirty="0"/>
              <a:t>섹션 슬라이드 </a:t>
            </a:r>
            <a:r>
              <a:rPr lang="en-US" altLang="ko-KR" dirty="0"/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9584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 Header with Presenter Name and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electronics, circuit&#10;&#10;Description automatically generated">
            <a:extLst>
              <a:ext uri="{FF2B5EF4-FFF2-40B4-BE49-F238E27FC236}">
                <a16:creationId xmlns:a16="http://schemas.microsoft.com/office/drawing/2014/main" id="{1B8A9DAC-5D4F-4C72-9F6A-3BCAB93D6D9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240490"/>
            <a:ext cx="12192000" cy="612946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1EEE57F-9F67-4E3F-9830-70C8F17D171D}"/>
              </a:ext>
            </a:extLst>
          </p:cNvPr>
          <p:cNvSpPr/>
          <p:nvPr userDrawn="1"/>
        </p:nvSpPr>
        <p:spPr>
          <a:xfrm>
            <a:off x="0" y="2144409"/>
            <a:ext cx="12192000" cy="2006060"/>
          </a:xfrm>
          <a:prstGeom prst="rect">
            <a:avLst/>
          </a:prstGeom>
          <a:solidFill>
            <a:schemeClr val="bg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endParaRPr lang="en-US" sz="2400" dirty="0">
              <a:solidFill>
                <a:prstClr val="white"/>
              </a:solidFill>
              <a:latin typeface="Malgun Gothic"/>
              <a:cs typeface="Arial" panose="020B0604020202020204" pitchFamily="34" charset="0"/>
            </a:endParaRPr>
          </a:p>
        </p:txBody>
      </p:sp>
      <p:sp>
        <p:nvSpPr>
          <p:cNvPr id="7" name="Title">
            <a:extLst>
              <a:ext uri="{FF2B5EF4-FFF2-40B4-BE49-F238E27FC236}">
                <a16:creationId xmlns:a16="http://schemas.microsoft.com/office/drawing/2014/main" id="{B01477DC-C45C-46F0-8641-782699919C3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70357" y="2224047"/>
            <a:ext cx="11021568" cy="1214479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3733" baseline="0">
                <a:solidFill>
                  <a:schemeClr val="accent1"/>
                </a:solidFill>
                <a:latin typeface="+mj-ea"/>
                <a:ea typeface="+mj-ea"/>
              </a:defRPr>
            </a:lvl1pPr>
            <a:lvl4pPr marL="1142942" indent="0">
              <a:buNone/>
              <a:defRPr/>
            </a:lvl4pPr>
          </a:lstStyle>
          <a:p>
            <a:pPr lvl="0"/>
            <a:r>
              <a:rPr lang="ko-KR" altLang="en-US" dirty="0"/>
              <a:t>섹션 슬라이드 </a:t>
            </a:r>
            <a:r>
              <a:rPr lang="en-US" altLang="ko-KR" dirty="0"/>
              <a:t>3</a:t>
            </a:r>
            <a:endParaRPr lang="en-US" dirty="0"/>
          </a:p>
        </p:txBody>
      </p:sp>
      <p:sp>
        <p:nvSpPr>
          <p:cNvPr id="8" name="Title">
            <a:extLst>
              <a:ext uri="{FF2B5EF4-FFF2-40B4-BE49-F238E27FC236}">
                <a16:creationId xmlns:a16="http://schemas.microsoft.com/office/drawing/2014/main" id="{FFAEDDE4-FB37-4A73-893C-E6C93DC473B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70357" y="3338136"/>
            <a:ext cx="11021568" cy="725713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400" baseline="0">
                <a:solidFill>
                  <a:schemeClr val="accent1"/>
                </a:solidFill>
                <a:latin typeface="+mj-ea"/>
                <a:ea typeface="+mj-ea"/>
              </a:defRPr>
            </a:lvl1pPr>
            <a:lvl4pPr marL="1142942" indent="0">
              <a:buNone/>
              <a:defRPr/>
            </a:lvl4pPr>
          </a:lstStyle>
          <a:p>
            <a:r>
              <a:rPr lang="ko-KR" altLang="en-US" dirty="0"/>
              <a:t>발표자 이름  </a:t>
            </a:r>
            <a:r>
              <a:rPr lang="en-US" dirty="0"/>
              <a:t>l  </a:t>
            </a:r>
            <a:r>
              <a:rPr lang="ko-KR" altLang="en-US" dirty="0"/>
              <a:t>발표자 직함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30477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Header 2 lin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10CA65C-F958-4861-B26C-90D6D5F5474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240146"/>
            <a:ext cx="12192000" cy="613294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AA9D55A-CFED-4C54-91A6-5E351CD2644C}"/>
              </a:ext>
            </a:extLst>
          </p:cNvPr>
          <p:cNvSpPr/>
          <p:nvPr userDrawn="1"/>
        </p:nvSpPr>
        <p:spPr>
          <a:xfrm>
            <a:off x="0" y="2144409"/>
            <a:ext cx="12192000" cy="20060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endParaRPr lang="en-US" sz="2400" dirty="0">
              <a:solidFill>
                <a:prstClr val="white"/>
              </a:solidFill>
              <a:latin typeface="Malgun Gothic"/>
              <a:cs typeface="Arial" panose="020B0604020202020204" pitchFamily="34" charset="0"/>
            </a:endParaRPr>
          </a:p>
        </p:txBody>
      </p:sp>
      <p:sp>
        <p:nvSpPr>
          <p:cNvPr id="6" name="Title">
            <a:extLst>
              <a:ext uri="{FF2B5EF4-FFF2-40B4-BE49-F238E27FC236}">
                <a16:creationId xmlns:a16="http://schemas.microsoft.com/office/drawing/2014/main" id="{1E73302A-34DF-414F-BF86-D3AE3CA5FDD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70357" y="2224048"/>
            <a:ext cx="11021568" cy="1839801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3733" baseline="0">
                <a:solidFill>
                  <a:schemeClr val="accent1"/>
                </a:solidFill>
                <a:latin typeface="+mj-ea"/>
                <a:ea typeface="+mj-ea"/>
              </a:defRPr>
            </a:lvl1pPr>
            <a:lvl4pPr marL="1142942" indent="0">
              <a:buNone/>
              <a:defRPr/>
            </a:lvl4pPr>
          </a:lstStyle>
          <a:p>
            <a:pPr lvl="0"/>
            <a:r>
              <a:rPr lang="ko-KR" altLang="en-US" dirty="0"/>
              <a:t>섹션 슬라이드 </a:t>
            </a:r>
            <a:r>
              <a:rPr lang="en-US" altLang="ko-KR" dirty="0"/>
              <a:t>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948759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Header with Presenter Name and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41606A4-DFC8-44BB-9707-BB708D573FF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240146"/>
            <a:ext cx="12192000" cy="613294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C1D5778-9648-45E9-8920-72160FFFD4FE}"/>
              </a:ext>
            </a:extLst>
          </p:cNvPr>
          <p:cNvSpPr/>
          <p:nvPr userDrawn="1"/>
        </p:nvSpPr>
        <p:spPr>
          <a:xfrm>
            <a:off x="0" y="2144409"/>
            <a:ext cx="12192000" cy="20060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endParaRPr lang="en-US" sz="2400" dirty="0">
              <a:solidFill>
                <a:prstClr val="white"/>
              </a:solidFill>
              <a:latin typeface="Malgun Gothic"/>
              <a:cs typeface="Arial" panose="020B0604020202020204" pitchFamily="34" charset="0"/>
            </a:endParaRPr>
          </a:p>
        </p:txBody>
      </p:sp>
      <p:sp>
        <p:nvSpPr>
          <p:cNvPr id="8" name="Title">
            <a:extLst>
              <a:ext uri="{FF2B5EF4-FFF2-40B4-BE49-F238E27FC236}">
                <a16:creationId xmlns:a16="http://schemas.microsoft.com/office/drawing/2014/main" id="{9FC9B182-5A32-4EC5-8587-07575D8E4BB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70357" y="2224047"/>
            <a:ext cx="11021568" cy="1214479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3733" baseline="0">
                <a:solidFill>
                  <a:schemeClr val="accent1"/>
                </a:solidFill>
                <a:latin typeface="+mj-ea"/>
                <a:ea typeface="+mj-ea"/>
              </a:defRPr>
            </a:lvl1pPr>
            <a:lvl4pPr marL="1142942" indent="0">
              <a:buNone/>
              <a:defRPr/>
            </a:lvl4pPr>
          </a:lstStyle>
          <a:p>
            <a:pPr lvl="0"/>
            <a:r>
              <a:rPr lang="ko-KR" altLang="en-US" dirty="0"/>
              <a:t>섹션 슬라이드 </a:t>
            </a:r>
            <a:r>
              <a:rPr lang="en-US" altLang="ko-KR" dirty="0"/>
              <a:t>4</a:t>
            </a:r>
            <a:endParaRPr lang="en-US" dirty="0"/>
          </a:p>
        </p:txBody>
      </p:sp>
      <p:sp>
        <p:nvSpPr>
          <p:cNvPr id="9" name="Title">
            <a:extLst>
              <a:ext uri="{FF2B5EF4-FFF2-40B4-BE49-F238E27FC236}">
                <a16:creationId xmlns:a16="http://schemas.microsoft.com/office/drawing/2014/main" id="{B6387809-C3C7-40A0-8281-612C09AFA76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70357" y="3338136"/>
            <a:ext cx="11021568" cy="725713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400" baseline="0">
                <a:solidFill>
                  <a:schemeClr val="accent1"/>
                </a:solidFill>
                <a:latin typeface="+mj-ea"/>
                <a:ea typeface="+mj-ea"/>
              </a:defRPr>
            </a:lvl1pPr>
            <a:lvl4pPr marL="1142942" indent="0">
              <a:buNone/>
              <a:defRPr/>
            </a:lvl4pPr>
          </a:lstStyle>
          <a:p>
            <a:r>
              <a:rPr lang="ko-KR" altLang="en-US" dirty="0"/>
              <a:t>발표자 이름  </a:t>
            </a:r>
            <a:r>
              <a:rPr lang="en-US" dirty="0"/>
              <a:t>l  </a:t>
            </a:r>
            <a:r>
              <a:rPr lang="ko-KR" altLang="en-US" dirty="0"/>
              <a:t>발표자 직함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430920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ction Header 2 lin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oup of people walking in the rain&#10;&#10;Description automatically generated">
            <a:extLst>
              <a:ext uri="{FF2B5EF4-FFF2-40B4-BE49-F238E27FC236}">
                <a16:creationId xmlns:a16="http://schemas.microsoft.com/office/drawing/2014/main" id="{2CBC48C3-5742-4386-9204-B9BE0871888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246137"/>
            <a:ext cx="12192000" cy="612695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AA9D55A-CFED-4C54-91A6-5E351CD2644C}"/>
              </a:ext>
            </a:extLst>
          </p:cNvPr>
          <p:cNvSpPr/>
          <p:nvPr userDrawn="1"/>
        </p:nvSpPr>
        <p:spPr>
          <a:xfrm>
            <a:off x="0" y="2144409"/>
            <a:ext cx="12192000" cy="2006060"/>
          </a:xfrm>
          <a:prstGeom prst="rect">
            <a:avLst/>
          </a:prstGeom>
          <a:solidFill>
            <a:schemeClr val="bg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endParaRPr lang="en-US" sz="2400" dirty="0">
              <a:solidFill>
                <a:prstClr val="white"/>
              </a:solidFill>
              <a:latin typeface="Malgun Gothic"/>
              <a:cs typeface="Arial" panose="020B0604020202020204" pitchFamily="34" charset="0"/>
            </a:endParaRPr>
          </a:p>
        </p:txBody>
      </p:sp>
      <p:sp>
        <p:nvSpPr>
          <p:cNvPr id="6" name="Title">
            <a:extLst>
              <a:ext uri="{FF2B5EF4-FFF2-40B4-BE49-F238E27FC236}">
                <a16:creationId xmlns:a16="http://schemas.microsoft.com/office/drawing/2014/main" id="{1E73302A-34DF-414F-BF86-D3AE3CA5FDD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70357" y="2224048"/>
            <a:ext cx="11021568" cy="1839801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3733" baseline="0">
                <a:solidFill>
                  <a:schemeClr val="accent1"/>
                </a:solidFill>
                <a:latin typeface="+mj-ea"/>
                <a:ea typeface="+mj-ea"/>
              </a:defRPr>
            </a:lvl1pPr>
            <a:lvl4pPr marL="1142942" indent="0">
              <a:buNone/>
              <a:defRPr/>
            </a:lvl4pPr>
          </a:lstStyle>
          <a:p>
            <a:pPr lvl="0"/>
            <a:r>
              <a:rPr lang="ko-KR" altLang="en-US" dirty="0"/>
              <a:t>섹션 슬라이드 </a:t>
            </a:r>
            <a:r>
              <a:rPr lang="en-US" altLang="ko-KR" dirty="0"/>
              <a:t>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57515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ction Header with Presenter Name and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group of people walking in the rain&#10;&#10;Description automatically generated">
            <a:extLst>
              <a:ext uri="{FF2B5EF4-FFF2-40B4-BE49-F238E27FC236}">
                <a16:creationId xmlns:a16="http://schemas.microsoft.com/office/drawing/2014/main" id="{F017B375-8F7E-4066-AD99-9BEB081EE44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246137"/>
            <a:ext cx="12192000" cy="612695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C1D5778-9648-45E9-8920-72160FFFD4FE}"/>
              </a:ext>
            </a:extLst>
          </p:cNvPr>
          <p:cNvSpPr/>
          <p:nvPr userDrawn="1"/>
        </p:nvSpPr>
        <p:spPr>
          <a:xfrm>
            <a:off x="0" y="2144409"/>
            <a:ext cx="12192000" cy="2006060"/>
          </a:xfrm>
          <a:prstGeom prst="rect">
            <a:avLst/>
          </a:prstGeom>
          <a:solidFill>
            <a:schemeClr val="bg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endParaRPr lang="en-US" sz="2400" dirty="0">
              <a:solidFill>
                <a:prstClr val="white"/>
              </a:solidFill>
              <a:latin typeface="Malgun Gothic"/>
              <a:cs typeface="Arial" panose="020B0604020202020204" pitchFamily="34" charset="0"/>
            </a:endParaRPr>
          </a:p>
        </p:txBody>
      </p:sp>
      <p:sp>
        <p:nvSpPr>
          <p:cNvPr id="8" name="Title">
            <a:extLst>
              <a:ext uri="{FF2B5EF4-FFF2-40B4-BE49-F238E27FC236}">
                <a16:creationId xmlns:a16="http://schemas.microsoft.com/office/drawing/2014/main" id="{9FC9B182-5A32-4EC5-8587-07575D8E4BB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70357" y="2224047"/>
            <a:ext cx="11021568" cy="1214479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3733" baseline="0">
                <a:solidFill>
                  <a:schemeClr val="accent1"/>
                </a:solidFill>
                <a:latin typeface="+mj-ea"/>
                <a:ea typeface="+mj-ea"/>
              </a:defRPr>
            </a:lvl1pPr>
            <a:lvl4pPr marL="1142942" indent="0">
              <a:buNone/>
              <a:defRPr/>
            </a:lvl4pPr>
          </a:lstStyle>
          <a:p>
            <a:pPr lvl="0"/>
            <a:r>
              <a:rPr lang="ko-KR" altLang="en-US" dirty="0"/>
              <a:t>섹션 슬라이드 </a:t>
            </a:r>
            <a:r>
              <a:rPr lang="en-US" altLang="ko-KR" dirty="0"/>
              <a:t>5</a:t>
            </a:r>
            <a:endParaRPr lang="en-US" dirty="0"/>
          </a:p>
        </p:txBody>
      </p:sp>
      <p:sp>
        <p:nvSpPr>
          <p:cNvPr id="9" name="Title">
            <a:extLst>
              <a:ext uri="{FF2B5EF4-FFF2-40B4-BE49-F238E27FC236}">
                <a16:creationId xmlns:a16="http://schemas.microsoft.com/office/drawing/2014/main" id="{B6387809-C3C7-40A0-8281-612C09AFA76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70357" y="3338136"/>
            <a:ext cx="11021568" cy="725713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400" baseline="0">
                <a:solidFill>
                  <a:schemeClr val="accent1"/>
                </a:solidFill>
                <a:latin typeface="+mj-ea"/>
                <a:ea typeface="+mj-ea"/>
              </a:defRPr>
            </a:lvl1pPr>
            <a:lvl4pPr marL="1142942" indent="0">
              <a:buNone/>
              <a:defRPr/>
            </a:lvl4pPr>
          </a:lstStyle>
          <a:p>
            <a:r>
              <a:rPr lang="ko-KR" altLang="en-US" dirty="0"/>
              <a:t>발표자 이름  </a:t>
            </a:r>
            <a:r>
              <a:rPr lang="en-US" dirty="0"/>
              <a:t>l  </a:t>
            </a:r>
            <a:r>
              <a:rPr lang="ko-KR" altLang="en-US" dirty="0"/>
              <a:t>발표자 직함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32423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ection Header 2 lin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6DE1C9C-CF90-4F8C-868B-AD007063E9F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135"/>
          <a:stretch/>
        </p:blipFill>
        <p:spPr>
          <a:xfrm>
            <a:off x="1152" y="249167"/>
            <a:ext cx="12190849" cy="613257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98F710E-5147-49F8-88F2-14CBC65C6AFB}"/>
              </a:ext>
            </a:extLst>
          </p:cNvPr>
          <p:cNvSpPr/>
          <p:nvPr userDrawn="1"/>
        </p:nvSpPr>
        <p:spPr>
          <a:xfrm>
            <a:off x="0" y="2144409"/>
            <a:ext cx="12192000" cy="2006060"/>
          </a:xfrm>
          <a:prstGeom prst="rect">
            <a:avLst/>
          </a:prstGeom>
          <a:solidFill>
            <a:schemeClr val="bg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endParaRPr lang="en-US" sz="2400" dirty="0">
              <a:solidFill>
                <a:prstClr val="white"/>
              </a:solidFill>
              <a:latin typeface="Malgun Gothic"/>
              <a:cs typeface="Arial" panose="020B0604020202020204" pitchFamily="34" charset="0"/>
            </a:endParaRPr>
          </a:p>
        </p:txBody>
      </p:sp>
      <p:sp>
        <p:nvSpPr>
          <p:cNvPr id="6" name="Title">
            <a:extLst>
              <a:ext uri="{FF2B5EF4-FFF2-40B4-BE49-F238E27FC236}">
                <a16:creationId xmlns:a16="http://schemas.microsoft.com/office/drawing/2014/main" id="{5B89DB28-3B69-493F-A949-281E2B681CF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70357" y="2224048"/>
            <a:ext cx="11021568" cy="1839801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3733" baseline="0">
                <a:solidFill>
                  <a:schemeClr val="accent1"/>
                </a:solidFill>
                <a:latin typeface="+mj-ea"/>
                <a:ea typeface="+mj-ea"/>
              </a:defRPr>
            </a:lvl1pPr>
            <a:lvl4pPr marL="1142942" indent="0">
              <a:buNone/>
              <a:defRPr/>
            </a:lvl4pPr>
          </a:lstStyle>
          <a:p>
            <a:pPr lvl="0"/>
            <a:r>
              <a:rPr lang="ko-KR" altLang="en-US" dirty="0"/>
              <a:t>섹션 슬라이드 </a:t>
            </a:r>
            <a:r>
              <a:rPr lang="en-US" altLang="ko-KR" dirty="0"/>
              <a:t>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888731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ection Head with Presenter Name and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90C1BFC-DACD-4109-89D8-4B86E6A9546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135"/>
          <a:stretch/>
        </p:blipFill>
        <p:spPr>
          <a:xfrm>
            <a:off x="1152" y="249167"/>
            <a:ext cx="12190849" cy="613257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300148B-21EC-4599-9590-A474AB1829E7}"/>
              </a:ext>
            </a:extLst>
          </p:cNvPr>
          <p:cNvSpPr/>
          <p:nvPr userDrawn="1"/>
        </p:nvSpPr>
        <p:spPr>
          <a:xfrm>
            <a:off x="0" y="2144409"/>
            <a:ext cx="12192000" cy="2006060"/>
          </a:xfrm>
          <a:prstGeom prst="rect">
            <a:avLst/>
          </a:prstGeom>
          <a:solidFill>
            <a:schemeClr val="bg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endParaRPr lang="en-US" sz="2400" dirty="0">
              <a:solidFill>
                <a:prstClr val="white"/>
              </a:solidFill>
              <a:latin typeface="Malgun Gothic"/>
              <a:cs typeface="Arial" panose="020B0604020202020204" pitchFamily="34" charset="0"/>
            </a:endParaRPr>
          </a:p>
        </p:txBody>
      </p:sp>
      <p:sp>
        <p:nvSpPr>
          <p:cNvPr id="8" name="Title">
            <a:extLst>
              <a:ext uri="{FF2B5EF4-FFF2-40B4-BE49-F238E27FC236}">
                <a16:creationId xmlns:a16="http://schemas.microsoft.com/office/drawing/2014/main" id="{16F3E0A6-C0C9-454D-AE93-1405B2D67F0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70357" y="2224047"/>
            <a:ext cx="11021568" cy="1214479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3733" baseline="0">
                <a:solidFill>
                  <a:schemeClr val="accent1"/>
                </a:solidFill>
                <a:latin typeface="+mj-ea"/>
                <a:ea typeface="+mj-ea"/>
              </a:defRPr>
            </a:lvl1pPr>
            <a:lvl4pPr marL="1142942" indent="0">
              <a:buNone/>
              <a:defRPr/>
            </a:lvl4pPr>
          </a:lstStyle>
          <a:p>
            <a:pPr lvl="0"/>
            <a:r>
              <a:rPr lang="ko-KR" altLang="en-US" dirty="0"/>
              <a:t>섹션 슬라이드 </a:t>
            </a:r>
            <a:r>
              <a:rPr lang="en-US" altLang="ko-KR" dirty="0"/>
              <a:t>6</a:t>
            </a:r>
            <a:endParaRPr lang="en-US" dirty="0"/>
          </a:p>
        </p:txBody>
      </p:sp>
      <p:sp>
        <p:nvSpPr>
          <p:cNvPr id="9" name="Title">
            <a:extLst>
              <a:ext uri="{FF2B5EF4-FFF2-40B4-BE49-F238E27FC236}">
                <a16:creationId xmlns:a16="http://schemas.microsoft.com/office/drawing/2014/main" id="{54528D56-C2F3-4320-AC3E-6C12612890A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70357" y="3338136"/>
            <a:ext cx="11021568" cy="725713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400" baseline="0">
                <a:solidFill>
                  <a:schemeClr val="accent1"/>
                </a:solidFill>
                <a:latin typeface="+mj-ea"/>
                <a:ea typeface="+mj-ea"/>
              </a:defRPr>
            </a:lvl1pPr>
            <a:lvl4pPr marL="1142942" indent="0">
              <a:buNone/>
              <a:defRPr/>
            </a:lvl4pPr>
          </a:lstStyle>
          <a:p>
            <a:r>
              <a:rPr lang="ko-KR" altLang="en-US" dirty="0"/>
              <a:t>발표자 이름  </a:t>
            </a:r>
            <a:r>
              <a:rPr lang="en-US" dirty="0"/>
              <a:t>l  </a:t>
            </a:r>
            <a:r>
              <a:rPr lang="ko-KR" altLang="en-US" dirty="0"/>
              <a:t>발표자 직함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046925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Section Header 2 lin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50F2EDE-8FB3-4036-B08A-24C6A45EDAA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" y="241520"/>
            <a:ext cx="12191999" cy="614476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98F710E-5147-49F8-88F2-14CBC65C6AFB}"/>
              </a:ext>
            </a:extLst>
          </p:cNvPr>
          <p:cNvSpPr/>
          <p:nvPr userDrawn="1"/>
        </p:nvSpPr>
        <p:spPr>
          <a:xfrm>
            <a:off x="0" y="2144409"/>
            <a:ext cx="12192000" cy="2006060"/>
          </a:xfrm>
          <a:prstGeom prst="rect">
            <a:avLst/>
          </a:prstGeom>
          <a:solidFill>
            <a:schemeClr val="bg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endParaRPr lang="en-US" sz="2400" dirty="0">
              <a:solidFill>
                <a:prstClr val="white"/>
              </a:solidFill>
              <a:latin typeface="Malgun Gothic"/>
              <a:cs typeface="Arial" panose="020B0604020202020204" pitchFamily="34" charset="0"/>
            </a:endParaRPr>
          </a:p>
        </p:txBody>
      </p:sp>
      <p:sp>
        <p:nvSpPr>
          <p:cNvPr id="6" name="Title">
            <a:extLst>
              <a:ext uri="{FF2B5EF4-FFF2-40B4-BE49-F238E27FC236}">
                <a16:creationId xmlns:a16="http://schemas.microsoft.com/office/drawing/2014/main" id="{5B89DB28-3B69-493F-A949-281E2B681CF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70357" y="2224048"/>
            <a:ext cx="11021568" cy="1839801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3733" baseline="0">
                <a:solidFill>
                  <a:schemeClr val="accent1"/>
                </a:solidFill>
                <a:latin typeface="+mj-ea"/>
                <a:ea typeface="+mj-ea"/>
              </a:defRPr>
            </a:lvl1pPr>
            <a:lvl4pPr marL="1142942" indent="0">
              <a:buNone/>
              <a:defRPr/>
            </a:lvl4pPr>
          </a:lstStyle>
          <a:p>
            <a:pPr lvl="0"/>
            <a:r>
              <a:rPr lang="ko-KR" altLang="en-US" dirty="0"/>
              <a:t>섹션 슬라이드 </a:t>
            </a:r>
            <a:r>
              <a:rPr lang="en-US" altLang="ko-KR" dirty="0"/>
              <a:t>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07417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Section Head with Presenter Name and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DCAF2C7-D595-4351-B94A-BE1EDD2D8E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" y="241520"/>
            <a:ext cx="12191999" cy="614476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300148B-21EC-4599-9590-A474AB1829E7}"/>
              </a:ext>
            </a:extLst>
          </p:cNvPr>
          <p:cNvSpPr/>
          <p:nvPr userDrawn="1"/>
        </p:nvSpPr>
        <p:spPr>
          <a:xfrm>
            <a:off x="0" y="2144409"/>
            <a:ext cx="12192000" cy="2006060"/>
          </a:xfrm>
          <a:prstGeom prst="rect">
            <a:avLst/>
          </a:prstGeom>
          <a:solidFill>
            <a:schemeClr val="bg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endParaRPr lang="en-US" sz="2400" dirty="0">
              <a:solidFill>
                <a:prstClr val="white"/>
              </a:solidFill>
              <a:latin typeface="Malgun Gothic"/>
              <a:cs typeface="Arial" panose="020B0604020202020204" pitchFamily="34" charset="0"/>
            </a:endParaRPr>
          </a:p>
        </p:txBody>
      </p:sp>
      <p:sp>
        <p:nvSpPr>
          <p:cNvPr id="8" name="Title">
            <a:extLst>
              <a:ext uri="{FF2B5EF4-FFF2-40B4-BE49-F238E27FC236}">
                <a16:creationId xmlns:a16="http://schemas.microsoft.com/office/drawing/2014/main" id="{16F3E0A6-C0C9-454D-AE93-1405B2D67F0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70357" y="2224047"/>
            <a:ext cx="11021568" cy="1214479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3733" baseline="0">
                <a:solidFill>
                  <a:schemeClr val="accent1"/>
                </a:solidFill>
                <a:latin typeface="+mj-ea"/>
                <a:ea typeface="+mj-ea"/>
              </a:defRPr>
            </a:lvl1pPr>
            <a:lvl4pPr marL="1142942" indent="0">
              <a:buNone/>
              <a:defRPr/>
            </a:lvl4pPr>
          </a:lstStyle>
          <a:p>
            <a:pPr lvl="0"/>
            <a:r>
              <a:rPr lang="ko-KR" altLang="en-US" dirty="0"/>
              <a:t>섹션 슬라이드 </a:t>
            </a:r>
            <a:r>
              <a:rPr lang="en-US" altLang="ko-KR" dirty="0"/>
              <a:t>7</a:t>
            </a:r>
            <a:endParaRPr lang="en-US" dirty="0"/>
          </a:p>
        </p:txBody>
      </p:sp>
      <p:sp>
        <p:nvSpPr>
          <p:cNvPr id="9" name="Title">
            <a:extLst>
              <a:ext uri="{FF2B5EF4-FFF2-40B4-BE49-F238E27FC236}">
                <a16:creationId xmlns:a16="http://schemas.microsoft.com/office/drawing/2014/main" id="{54528D56-C2F3-4320-AC3E-6C12612890A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70357" y="3338136"/>
            <a:ext cx="11021568" cy="725713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400" baseline="0">
                <a:solidFill>
                  <a:schemeClr val="accent1"/>
                </a:solidFill>
                <a:latin typeface="+mj-ea"/>
                <a:ea typeface="+mj-ea"/>
              </a:defRPr>
            </a:lvl1pPr>
            <a:lvl4pPr marL="1142942" indent="0">
              <a:buNone/>
              <a:defRPr/>
            </a:lvl4pPr>
          </a:lstStyle>
          <a:p>
            <a:r>
              <a:rPr lang="ko-KR" altLang="en-US" dirty="0"/>
              <a:t>발표자 이름  </a:t>
            </a:r>
            <a:r>
              <a:rPr lang="en-US" dirty="0"/>
              <a:t>l  </a:t>
            </a:r>
            <a:r>
              <a:rPr lang="ko-KR" altLang="en-US" dirty="0"/>
              <a:t>발표자 직함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908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Amkor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EB95F11-EAEE-4D38-86AE-6086D5AFD89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75"/>
            <a:ext cx="12192000" cy="6851651"/>
          </a:xfrm>
          <a:prstGeom prst="rect">
            <a:avLst/>
          </a:prstGeom>
        </p:spPr>
      </p:pic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078FFDCD-1EF6-4E39-91EE-7FFD49BE2D2A}"/>
              </a:ext>
            </a:extLst>
          </p:cNvPr>
          <p:cNvSpPr txBox="1">
            <a:spLocks/>
          </p:cNvSpPr>
          <p:nvPr userDrawn="1"/>
        </p:nvSpPr>
        <p:spPr>
          <a:xfrm>
            <a:off x="9370423" y="6458963"/>
            <a:ext cx="2269532" cy="365125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-US" sz="933" dirty="0">
                <a:solidFill>
                  <a:prstClr val="white"/>
                </a:solidFill>
                <a:ea typeface="Verdana" panose="020B0604030504040204" pitchFamily="34" charset="0"/>
                <a:cs typeface="Arial" panose="020B0604020202020204" pitchFamily="34" charset="0"/>
              </a:rPr>
              <a:t>© 2021 Amkor Technology, Inc.</a:t>
            </a:r>
            <a:endParaRPr lang="en-US" sz="933" dirty="0">
              <a:solidFill>
                <a:prstClr val="white"/>
              </a:solidFill>
              <a:cs typeface="Arial" panose="020B0604020202020204" pitchFamily="34" charset="0"/>
            </a:endParaRP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3ACDD8C9-DC47-4215-B024-85321C68D0BE}"/>
              </a:ext>
            </a:extLst>
          </p:cNvPr>
          <p:cNvSpPr txBox="1">
            <a:spLocks/>
          </p:cNvSpPr>
          <p:nvPr userDrawn="1"/>
        </p:nvSpPr>
        <p:spPr>
          <a:xfrm>
            <a:off x="11316559" y="6458963"/>
            <a:ext cx="653143" cy="365125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B50DEB-583C-4ABC-9220-E28A8ED62353}" type="slidenum">
              <a:rPr lang="en-US" sz="933" smtClean="0">
                <a:solidFill>
                  <a:prstClr val="white"/>
                </a:solidFill>
                <a:ea typeface="Verdana" panose="020B0604030504040204" pitchFamily="34" charset="0"/>
                <a:cs typeface="Arial" panose="020B0604020202020204" pitchFamily="34" charset="0"/>
              </a:rPr>
              <a:pPr/>
              <a:t>‹#›</a:t>
            </a:fld>
            <a:endParaRPr lang="en-US" sz="1200" dirty="0">
              <a:solidFill>
                <a:prstClr val="white"/>
              </a:solidFill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Logo">
            <a:extLst>
              <a:ext uri="{FF2B5EF4-FFF2-40B4-BE49-F238E27FC236}">
                <a16:creationId xmlns:a16="http://schemas.microsoft.com/office/drawing/2014/main" id="{17A7E500-169E-4FA7-94BD-8C9FACB5FEC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3225" y="700839"/>
            <a:ext cx="3811185" cy="1408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73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67447" y="1608847"/>
            <a:ext cx="5364480" cy="2754959"/>
          </a:xfrm>
          <a:solidFill>
            <a:schemeClr val="bg1">
              <a:lumMod val="95000"/>
            </a:schemeClr>
          </a:solidFill>
          <a:ln w="19050">
            <a:noFill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>
              <a:defRPr sz="3200"/>
            </a:lvl1pPr>
          </a:lstStyle>
          <a:p>
            <a:pPr marL="0" lvl="0" indent="0" algn="ctr">
              <a:buNone/>
            </a:pPr>
            <a:r>
              <a:rPr lang="ko-KR" altLang="en-US" dirty="0"/>
              <a:t>아이콘 클릭후 이미지 삽입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216832" y="1608847"/>
            <a:ext cx="5365569" cy="2754959"/>
          </a:xfrm>
          <a:solidFill>
            <a:schemeClr val="bg1">
              <a:lumMod val="95000"/>
            </a:schemeClr>
          </a:solidFill>
          <a:ln w="19050">
            <a:noFill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>
              <a:defRPr sz="3200"/>
            </a:lvl1pPr>
          </a:lstStyle>
          <a:p>
            <a:pPr marL="0" lvl="0" indent="0" algn="ctr">
              <a:buNone/>
            </a:pPr>
            <a:r>
              <a:rPr lang="ko-KR" altLang="en-US" dirty="0"/>
              <a:t>아이콘 클릭후 이미지 삽입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9F258E50-8D5E-4B8F-9CA1-C4FB1FC48D6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63595" y="4660628"/>
            <a:ext cx="5364480" cy="1524000"/>
          </a:xfrm>
        </p:spPr>
        <p:txBody>
          <a:bodyPr>
            <a:normAutofit/>
          </a:bodyPr>
          <a:lstStyle>
            <a:lvl1pPr marL="0" indent="0">
              <a:spcBef>
                <a:spcPts val="400"/>
              </a:spcBef>
              <a:buFontTx/>
              <a:buNone/>
              <a:defRPr sz="2133"/>
            </a:lvl1pPr>
          </a:lstStyle>
          <a:p>
            <a:pPr lvl="0"/>
            <a:r>
              <a:rPr lang="ko-KR" altLang="en-US" dirty="0"/>
              <a:t>텍스트 스타일 편집</a:t>
            </a:r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6E170CEE-ABEA-44A3-BED4-C68F1BBD8E3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20683" y="4660628"/>
            <a:ext cx="5364480" cy="1524000"/>
          </a:xfrm>
        </p:spPr>
        <p:txBody>
          <a:bodyPr>
            <a:normAutofit/>
          </a:bodyPr>
          <a:lstStyle>
            <a:lvl1pPr marL="0" indent="0">
              <a:spcBef>
                <a:spcPts val="400"/>
              </a:spcBef>
              <a:buFontTx/>
              <a:buNone/>
              <a:defRPr sz="2133"/>
            </a:lvl1pPr>
          </a:lstStyle>
          <a:p>
            <a:pPr lvl="0"/>
            <a:r>
              <a:rPr lang="ko-KR" altLang="en-US" dirty="0"/>
              <a:t>텍스트 스타일 편집</a:t>
            </a:r>
            <a:endParaRPr lang="en-US" dirty="0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F1E05C4D-562D-449D-A24C-2BE8DC75EC6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3595" y="313453"/>
            <a:ext cx="11021568" cy="106070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dirty="0"/>
              <a:t>클릭하여 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87489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63595" y="1753508"/>
            <a:ext cx="3377184" cy="2223035"/>
          </a:xfrm>
          <a:solidFill>
            <a:schemeClr val="bg1">
              <a:lumMod val="95000"/>
            </a:schemeClr>
          </a:solidFill>
          <a:ln w="19050">
            <a:noFill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>
              <a:defRPr sz="3200"/>
            </a:lvl1pPr>
          </a:lstStyle>
          <a:p>
            <a:pPr marL="0" lvl="0" indent="0" algn="ctr">
              <a:buNone/>
            </a:pPr>
            <a:r>
              <a:rPr lang="ko-KR" altLang="en-US" dirty="0"/>
              <a:t>아이콘 클릭후 이미지 삽입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388728" y="1753508"/>
            <a:ext cx="3377184" cy="2223035"/>
          </a:xfrm>
          <a:solidFill>
            <a:schemeClr val="bg1">
              <a:lumMod val="95000"/>
            </a:schemeClr>
          </a:solidFill>
          <a:ln w="19050">
            <a:noFill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>
              <a:defRPr sz="3200"/>
            </a:lvl1pPr>
          </a:lstStyle>
          <a:p>
            <a:pPr marL="0" lvl="0" indent="0" algn="ctr">
              <a:buNone/>
            </a:pPr>
            <a:r>
              <a:rPr lang="ko-KR" altLang="en-US" dirty="0"/>
              <a:t>아이콘 클릭후 이미지 삽입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8213863" y="1753508"/>
            <a:ext cx="3377184" cy="2223035"/>
          </a:xfrm>
          <a:solidFill>
            <a:schemeClr val="bg1">
              <a:lumMod val="95000"/>
            </a:schemeClr>
          </a:solidFill>
          <a:ln w="19050">
            <a:noFill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>
              <a:defRPr sz="3200"/>
            </a:lvl1pPr>
          </a:lstStyle>
          <a:p>
            <a:pPr marL="0" lvl="0" indent="0" algn="ctr">
              <a:buNone/>
            </a:pPr>
            <a:r>
              <a:rPr lang="ko-KR" altLang="en-US" dirty="0"/>
              <a:t>아이콘 클릭후 이미지 삽입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FB11DE16-1C9B-4EA2-A8FB-D58C9402E38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63595" y="4363807"/>
            <a:ext cx="3377184" cy="1828800"/>
          </a:xfrm>
        </p:spPr>
        <p:txBody>
          <a:bodyPr>
            <a:normAutofit/>
          </a:bodyPr>
          <a:lstStyle>
            <a:lvl1pPr marL="0" indent="0">
              <a:spcBef>
                <a:spcPts val="400"/>
              </a:spcBef>
              <a:buNone/>
              <a:defRPr sz="2133"/>
            </a:lvl1pPr>
          </a:lstStyle>
          <a:p>
            <a:pPr lvl="0"/>
            <a:r>
              <a:rPr lang="ko-KR" altLang="en-US" dirty="0"/>
              <a:t>텍스트 스타일 편집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C395B1FD-2773-4FFA-90A2-8793CA61C8D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388728" y="4363805"/>
            <a:ext cx="3377184" cy="1828800"/>
          </a:xfrm>
        </p:spPr>
        <p:txBody>
          <a:bodyPr>
            <a:normAutofit/>
          </a:bodyPr>
          <a:lstStyle>
            <a:lvl1pPr marL="0" indent="0">
              <a:spcBef>
                <a:spcPts val="400"/>
              </a:spcBef>
              <a:buFontTx/>
              <a:buNone/>
              <a:defRPr sz="2133"/>
            </a:lvl1pPr>
          </a:lstStyle>
          <a:p>
            <a:pPr lvl="0"/>
            <a:r>
              <a:rPr lang="ko-KR" altLang="en-US" dirty="0"/>
              <a:t>텍스트 스타일 편집</a:t>
            </a:r>
            <a:endParaRPr lang="en-US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FE6BA450-3D89-422E-959A-2A80257D181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213863" y="4363805"/>
            <a:ext cx="3377184" cy="1828800"/>
          </a:xfrm>
        </p:spPr>
        <p:txBody>
          <a:bodyPr>
            <a:normAutofit/>
          </a:bodyPr>
          <a:lstStyle>
            <a:lvl1pPr marL="0" indent="0">
              <a:spcBef>
                <a:spcPts val="400"/>
              </a:spcBef>
              <a:buFontTx/>
              <a:buNone/>
              <a:defRPr sz="2133"/>
            </a:lvl1pPr>
          </a:lstStyle>
          <a:p>
            <a:pPr lvl="0"/>
            <a:r>
              <a:rPr lang="ko-KR" altLang="en-US" dirty="0"/>
              <a:t>텍스트 스타일 편집</a:t>
            </a:r>
            <a:endParaRPr lang="en-US" dirty="0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B4AFAE50-07D6-475D-AB11-4831C1630E2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3595" y="313453"/>
            <a:ext cx="11021568" cy="106070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dirty="0"/>
              <a:t>클릭하여 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56793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sitioning Statement Horizontal Dia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 hasCustomPrompt="1"/>
          </p:nvPr>
        </p:nvSpPr>
        <p:spPr>
          <a:xfrm>
            <a:off x="563593" y="1910944"/>
            <a:ext cx="3377184" cy="4267200"/>
          </a:xfrm>
        </p:spPr>
        <p:txBody>
          <a:bodyPr lIns="0">
            <a:normAutofit/>
          </a:bodyPr>
          <a:lstStyle>
            <a:lvl1pPr marL="121917" indent="-121917">
              <a:spcBef>
                <a:spcPts val="800"/>
              </a:spcBef>
              <a:buSzPct val="25000"/>
              <a:buFont typeface="Calibri" pitchFamily="34" charset="0"/>
              <a:buChar char=" "/>
              <a:defRPr sz="2133" baseline="0"/>
            </a:lvl1pPr>
            <a:lvl2pPr marL="755885" indent="-365751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Segoe UI Symbol" panose="020B0502040204020203" pitchFamily="34" charset="0"/>
              <a:buChar char="▷"/>
              <a:defRPr sz="1867"/>
            </a:lvl2pPr>
            <a:lvl3pPr marL="1147205" indent="-364058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Segoe UI Symbol" panose="020B0502040204020203" pitchFamily="34" charset="0"/>
              <a:buChar char="⨠"/>
              <a:defRPr sz="1600"/>
            </a:lvl3pPr>
            <a:lvl4pPr marL="975336" indent="-182875">
              <a:buClr>
                <a:schemeClr val="accent1"/>
              </a:buClr>
              <a:buFont typeface="Arial" pitchFamily="34" charset="0"/>
              <a:buNone/>
              <a:defRPr sz="1600"/>
            </a:lvl4pPr>
            <a:lvl5pPr marL="1219170" indent="-182875">
              <a:buClr>
                <a:schemeClr val="tx1"/>
              </a:buClr>
              <a:buFont typeface="Calibri" pitchFamily="34" charset="0"/>
              <a:buChar char="&gt;"/>
              <a:defRPr sz="1600"/>
            </a:lvl5pPr>
            <a:lvl6pPr marL="1402045" indent="-182875">
              <a:buClr>
                <a:schemeClr val="accent1"/>
              </a:buClr>
              <a:buFont typeface="Arial" pitchFamily="34" charset="0"/>
              <a:buChar char="•"/>
              <a:defRPr sz="1600"/>
            </a:lvl6pPr>
            <a:lvl7pPr marL="1584920" indent="-182875">
              <a:buClr>
                <a:schemeClr val="tx1"/>
              </a:buClr>
              <a:buFont typeface="Calibri" pitchFamily="34" charset="0"/>
              <a:buChar char="&gt;"/>
              <a:defRPr sz="1600"/>
            </a:lvl7pPr>
            <a:lvl8pPr marL="1767796" indent="-182875">
              <a:buClr>
                <a:schemeClr val="accent1"/>
              </a:buClr>
              <a:buFont typeface="Arial" pitchFamily="34" charset="0"/>
              <a:buChar char="•"/>
              <a:defRPr sz="1600"/>
            </a:lvl8pPr>
            <a:lvl9pPr marL="1950671" indent="-182875">
              <a:buClr>
                <a:schemeClr val="tx1"/>
              </a:buClr>
              <a:buFont typeface="Calibri" pitchFamily="34" charset="0"/>
              <a:buChar char="&gt;"/>
              <a:defRPr sz="1600"/>
            </a:lvl9pPr>
          </a:lstStyle>
          <a:p>
            <a:pPr lvl="0"/>
            <a:r>
              <a:rPr lang="ko-KR" altLang="en-US" dirty="0"/>
              <a:t>텍스트 스타일 편집</a:t>
            </a:r>
            <a:endParaRPr lang="en-US" dirty="0"/>
          </a:p>
          <a:p>
            <a:pPr lvl="1"/>
            <a:r>
              <a:rPr lang="ko-KR" altLang="en-US" dirty="0"/>
              <a:t>둘째 수준</a:t>
            </a:r>
            <a:endParaRPr lang="en-US" dirty="0"/>
          </a:p>
          <a:p>
            <a:pPr lvl="2"/>
            <a:r>
              <a:rPr lang="ko-KR" altLang="en-US" dirty="0"/>
              <a:t>셋째 수준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7945FAC-C6EA-41B2-B78F-22450C5E3DDA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4388728" y="1910944"/>
            <a:ext cx="3377184" cy="4267200"/>
          </a:xfrm>
        </p:spPr>
        <p:txBody>
          <a:bodyPr lIns="0">
            <a:normAutofit/>
          </a:bodyPr>
          <a:lstStyle>
            <a:lvl1pPr marL="121917" indent="-121917">
              <a:spcBef>
                <a:spcPts val="800"/>
              </a:spcBef>
              <a:buSzPct val="25000"/>
              <a:buFont typeface="Calibri" pitchFamily="34" charset="0"/>
              <a:buChar char=" "/>
              <a:defRPr sz="2133" baseline="0">
                <a:latin typeface="+mn-lt"/>
              </a:defRPr>
            </a:lvl1pPr>
            <a:lvl2pPr marL="771125" indent="-38099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Segoe UI Symbol" panose="020B0502040204020203" pitchFamily="34" charset="0"/>
              <a:buChar char="▷"/>
              <a:defRPr lang="en-US" sz="1867" kern="1200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341086" indent="-365751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Segoe UI Symbol" panose="020B0502040204020203" pitchFamily="34" charset="0"/>
              <a:buChar char="⨠"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975336" indent="-182875">
              <a:buClr>
                <a:schemeClr val="accent1"/>
              </a:buClr>
              <a:buFont typeface="Arial" pitchFamily="34" charset="0"/>
              <a:buNone/>
              <a:defRPr sz="1600"/>
            </a:lvl4pPr>
            <a:lvl5pPr marL="1219170" indent="-182875">
              <a:buClr>
                <a:schemeClr val="tx1"/>
              </a:buClr>
              <a:buFont typeface="Calibri" pitchFamily="34" charset="0"/>
              <a:buChar char="&gt;"/>
              <a:defRPr sz="1600"/>
            </a:lvl5pPr>
            <a:lvl6pPr marL="1402045" indent="-182875">
              <a:buClr>
                <a:schemeClr val="accent1"/>
              </a:buClr>
              <a:buFont typeface="Arial" pitchFamily="34" charset="0"/>
              <a:buChar char="•"/>
              <a:defRPr sz="1600"/>
            </a:lvl6pPr>
            <a:lvl7pPr marL="1584920" indent="-182875">
              <a:buClr>
                <a:schemeClr val="tx1"/>
              </a:buClr>
              <a:buFont typeface="Calibri" pitchFamily="34" charset="0"/>
              <a:buChar char="&gt;"/>
              <a:defRPr sz="1600"/>
            </a:lvl7pPr>
            <a:lvl8pPr marL="1767796" indent="-182875">
              <a:buClr>
                <a:schemeClr val="accent1"/>
              </a:buClr>
              <a:buFont typeface="Arial" pitchFamily="34" charset="0"/>
              <a:buChar char="•"/>
              <a:defRPr sz="1600"/>
            </a:lvl8pPr>
            <a:lvl9pPr marL="1950671" indent="-182875">
              <a:buClr>
                <a:schemeClr val="tx1"/>
              </a:buClr>
              <a:buFont typeface="Calibri" pitchFamily="34" charset="0"/>
              <a:buChar char="&gt;"/>
              <a:defRPr sz="1600"/>
            </a:lvl9pPr>
          </a:lstStyle>
          <a:p>
            <a:pPr lvl="0"/>
            <a:r>
              <a:rPr lang="ko-KR" altLang="en-US" dirty="0"/>
              <a:t>텍스트 스타일 편집</a:t>
            </a:r>
            <a:endParaRPr lang="en-US" dirty="0"/>
          </a:p>
          <a:p>
            <a:pPr lvl="1"/>
            <a:r>
              <a:rPr lang="ko-KR" altLang="en-US" dirty="0"/>
              <a:t>둘째 수준</a:t>
            </a:r>
            <a:endParaRPr lang="en-US" dirty="0"/>
          </a:p>
          <a:p>
            <a:pPr lvl="2"/>
            <a:r>
              <a:rPr lang="ko-KR" altLang="en-US" dirty="0"/>
              <a:t>셋째 수준</a:t>
            </a:r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A8480CE-E49B-47A1-A5AA-412EAC9A3CFB}"/>
              </a:ext>
            </a:extLst>
          </p:cNvPr>
          <p:cNvSpPr>
            <a:spLocks noGrp="1"/>
          </p:cNvSpPr>
          <p:nvPr>
            <p:ph idx="18" hasCustomPrompt="1"/>
          </p:nvPr>
        </p:nvSpPr>
        <p:spPr>
          <a:xfrm>
            <a:off x="8213863" y="1910944"/>
            <a:ext cx="3377184" cy="4267200"/>
          </a:xfrm>
        </p:spPr>
        <p:txBody>
          <a:bodyPr lIns="0">
            <a:normAutofit/>
          </a:bodyPr>
          <a:lstStyle>
            <a:lvl1pPr marL="121917" indent="-121917">
              <a:spcBef>
                <a:spcPts val="800"/>
              </a:spcBef>
              <a:buSzPct val="25000"/>
              <a:buFont typeface="Calibri" pitchFamily="34" charset="0"/>
              <a:buChar char=" "/>
              <a:defRPr sz="2133" baseline="0">
                <a:latin typeface="+mn-lt"/>
              </a:defRPr>
            </a:lvl1pPr>
            <a:lvl2pPr marL="771125" indent="-380990">
              <a:spcBef>
                <a:spcPts val="8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Font typeface="Segoe UI Symbol" panose="020B0502040204020203" pitchFamily="34" charset="0"/>
              <a:buChar char="▷"/>
              <a:defRPr lang="en-US" sz="1867" kern="1200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341086" indent="-365751">
              <a:spcBef>
                <a:spcPts val="8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Font typeface="Segoe UI Symbol" panose="020B0502040204020203" pitchFamily="34" charset="0"/>
              <a:buChar char="⨠"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975336" indent="-182875">
              <a:buClr>
                <a:schemeClr val="accent1"/>
              </a:buClr>
              <a:buFont typeface="Arial" pitchFamily="34" charset="0"/>
              <a:buNone/>
              <a:defRPr sz="1600"/>
            </a:lvl4pPr>
            <a:lvl5pPr marL="1219170" indent="-182875">
              <a:buClr>
                <a:schemeClr val="tx1"/>
              </a:buClr>
              <a:buFont typeface="Calibri" pitchFamily="34" charset="0"/>
              <a:buChar char="&gt;"/>
              <a:defRPr sz="1600"/>
            </a:lvl5pPr>
            <a:lvl6pPr marL="1402045" indent="-182875">
              <a:buClr>
                <a:schemeClr val="accent1"/>
              </a:buClr>
              <a:buFont typeface="Arial" pitchFamily="34" charset="0"/>
              <a:buChar char="•"/>
              <a:defRPr sz="1600"/>
            </a:lvl6pPr>
            <a:lvl7pPr marL="1584920" indent="-182875">
              <a:buClr>
                <a:schemeClr val="tx1"/>
              </a:buClr>
              <a:buFont typeface="Calibri" pitchFamily="34" charset="0"/>
              <a:buChar char="&gt;"/>
              <a:defRPr sz="1600"/>
            </a:lvl7pPr>
            <a:lvl8pPr marL="1767796" indent="-182875">
              <a:buClr>
                <a:schemeClr val="accent1"/>
              </a:buClr>
              <a:buFont typeface="Arial" pitchFamily="34" charset="0"/>
              <a:buChar char="•"/>
              <a:defRPr sz="1600"/>
            </a:lvl8pPr>
            <a:lvl9pPr marL="1950671" indent="-182875">
              <a:buClr>
                <a:schemeClr val="tx1"/>
              </a:buClr>
              <a:buFont typeface="Calibri" pitchFamily="34" charset="0"/>
              <a:buChar char="&gt;"/>
              <a:defRPr sz="1600"/>
            </a:lvl9pPr>
          </a:lstStyle>
          <a:p>
            <a:pPr lvl="0"/>
            <a:r>
              <a:rPr lang="ko-KR" altLang="en-US" dirty="0"/>
              <a:t>텍스트 스타일 편집</a:t>
            </a:r>
            <a:endParaRPr lang="en-US" dirty="0"/>
          </a:p>
          <a:p>
            <a:pPr lvl="1"/>
            <a:r>
              <a:rPr lang="ko-KR" altLang="en-US" dirty="0"/>
              <a:t>둘째 수준</a:t>
            </a:r>
            <a:endParaRPr lang="en-US" dirty="0"/>
          </a:p>
          <a:p>
            <a:pPr lvl="2"/>
            <a:r>
              <a:rPr lang="ko-KR" altLang="en-US" dirty="0"/>
              <a:t>셋째 수준</a:t>
            </a:r>
            <a:endParaRPr lang="en-US" dirty="0"/>
          </a:p>
        </p:txBody>
      </p:sp>
      <p:sp>
        <p:nvSpPr>
          <p:cNvPr id="8" name="Text Placeholder 8">
            <a:extLst>
              <a:ext uri="{FF2B5EF4-FFF2-40B4-BE49-F238E27FC236}">
                <a16:creationId xmlns:a16="http://schemas.microsoft.com/office/drawing/2014/main" id="{BF51C46C-825A-48E4-9F4B-2817A8251CF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64824" y="1324411"/>
            <a:ext cx="11021568" cy="663552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="1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1pPr>
            <a:lvl2pPr marL="0" indent="0">
              <a:spcBef>
                <a:spcPts val="0"/>
              </a:spcBef>
              <a:buNone/>
              <a:defRPr sz="3200"/>
            </a:lvl2pPr>
            <a:lvl3pPr marL="0" indent="0">
              <a:spcBef>
                <a:spcPts val="0"/>
              </a:spcBef>
              <a:buNone/>
              <a:defRPr sz="3200"/>
            </a:lvl3pPr>
            <a:lvl4pPr marL="0" indent="0">
              <a:spcBef>
                <a:spcPts val="0"/>
              </a:spcBef>
              <a:buNone/>
              <a:defRPr sz="3200"/>
            </a:lvl4pPr>
            <a:lvl5pPr marL="0" indent="0">
              <a:spcBef>
                <a:spcPts val="0"/>
              </a:spcBef>
              <a:buNone/>
              <a:defRPr sz="3200"/>
            </a:lvl5pPr>
          </a:lstStyle>
          <a:p>
            <a:pPr lvl="0"/>
            <a:r>
              <a:rPr lang="ko-KR" altLang="en-US" dirty="0"/>
              <a:t>마스터 부제목 스타일 편집</a:t>
            </a:r>
            <a:endParaRPr lang="en-US" dirty="0"/>
          </a:p>
        </p:txBody>
      </p:sp>
      <p:sp>
        <p:nvSpPr>
          <p:cNvPr id="12" name="Title Placeholder 1">
            <a:extLst>
              <a:ext uri="{FF2B5EF4-FFF2-40B4-BE49-F238E27FC236}">
                <a16:creationId xmlns:a16="http://schemas.microsoft.com/office/drawing/2014/main" id="{3CF5972C-3D7A-479C-8CCA-EDCB8463F09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3595" y="313453"/>
            <a:ext cx="11021568" cy="106070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dirty="0"/>
              <a:t>클릭하여 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20366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563595" y="1608488"/>
            <a:ext cx="3967333" cy="4572019"/>
          </a:xfrm>
        </p:spPr>
        <p:txBody>
          <a:bodyPr>
            <a:normAutofit/>
          </a:bodyPr>
          <a:lstStyle>
            <a:lvl1pPr marL="0" indent="0">
              <a:buNone/>
              <a:defRPr sz="2133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65FC8A0-D9E9-4789-8946-B9CE03915AD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738451" y="1608488"/>
            <a:ext cx="6851904" cy="4572000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  <a:endParaRPr lang="en-US" dirty="0"/>
          </a:p>
          <a:p>
            <a:pPr lvl="1"/>
            <a:r>
              <a:rPr lang="ko-KR" altLang="en-US" dirty="0"/>
              <a:t>둘째 수준</a:t>
            </a:r>
            <a:endParaRPr lang="en-US" dirty="0"/>
          </a:p>
          <a:p>
            <a:pPr lvl="2"/>
            <a:r>
              <a:rPr lang="ko-KR" altLang="en-US" dirty="0"/>
              <a:t>셋째 수준</a:t>
            </a:r>
            <a:endParaRPr lang="en-US" dirty="0"/>
          </a:p>
          <a:p>
            <a:pPr lvl="3"/>
            <a:r>
              <a:rPr lang="ko-KR" altLang="en-US" dirty="0"/>
              <a:t>넷째 수준</a:t>
            </a:r>
            <a:endParaRPr lang="en-US" dirty="0"/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7A7B19A5-0D51-46E1-B3F1-FD0EDA80D46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3595" y="313453"/>
            <a:ext cx="11021568" cy="106070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dirty="0"/>
              <a:t>클릭하여 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14725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9CC3811F-B509-4FB4-B0B5-8CA7A14ACA51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563595" y="1864107"/>
            <a:ext cx="6939384" cy="4060761"/>
          </a:xfrm>
          <a:solidFill>
            <a:schemeClr val="bg1">
              <a:lumMod val="95000"/>
            </a:schemeClr>
          </a:solidFill>
          <a:ln w="19050">
            <a:noFill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3200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ko-KR" altLang="en-US" dirty="0"/>
              <a:t>아이콘 클릭후 이미지 삽입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DCB03E00-6FAB-4B6D-9F06-D391FB5545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929125" y="1864106"/>
            <a:ext cx="3653276" cy="4060763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395807" indent="0">
              <a:buFontTx/>
              <a:buNone/>
              <a:defRPr/>
            </a:lvl2pPr>
            <a:lvl3pPr marL="776798" indent="0">
              <a:buFontTx/>
              <a:buNone/>
              <a:defRPr/>
            </a:lvl3pPr>
            <a:lvl4pPr marL="1231361" indent="0">
              <a:buFontTx/>
              <a:buNone/>
              <a:defRPr/>
            </a:lvl4pPr>
            <a:lvl5pPr marL="1447764" indent="0">
              <a:buFontTx/>
              <a:buNone/>
              <a:defRPr/>
            </a:lvl5pPr>
          </a:lstStyle>
          <a:p>
            <a:pPr lvl="0"/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C3752BD2-4D22-4E2A-8E84-2C3B53C0F1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3595" y="313453"/>
            <a:ext cx="11021568" cy="106070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dirty="0"/>
              <a:t>클릭하여 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06818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5741482" y="1000415"/>
            <a:ext cx="5840919" cy="30480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3200">
                <a:solidFill>
                  <a:schemeClr val="tx1"/>
                </a:solidFill>
              </a:defRPr>
            </a:lvl1pPr>
            <a:lvl2pPr marL="0" indent="0">
              <a:lnSpc>
                <a:spcPct val="120000"/>
              </a:lnSpc>
              <a:spcBef>
                <a:spcPts val="0"/>
              </a:spcBef>
              <a:buNone/>
              <a:defRPr sz="3733"/>
            </a:lvl2pPr>
            <a:lvl3pPr marL="0" indent="0">
              <a:lnSpc>
                <a:spcPct val="120000"/>
              </a:lnSpc>
              <a:spcBef>
                <a:spcPts val="0"/>
              </a:spcBef>
              <a:buNone/>
              <a:defRPr sz="3733"/>
            </a:lvl3pPr>
            <a:lvl4pPr marL="0" indent="0">
              <a:lnSpc>
                <a:spcPct val="120000"/>
              </a:lnSpc>
              <a:spcBef>
                <a:spcPts val="0"/>
              </a:spcBef>
              <a:buNone/>
              <a:defRPr sz="3733"/>
            </a:lvl4pPr>
            <a:lvl5pPr marL="0" indent="0">
              <a:lnSpc>
                <a:spcPct val="120000"/>
              </a:lnSpc>
              <a:spcBef>
                <a:spcPts val="0"/>
              </a:spcBef>
              <a:buNone/>
              <a:defRPr sz="3733"/>
            </a:lvl5pPr>
          </a:lstStyle>
          <a:p>
            <a:pPr lvl="0"/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7323848" y="4547288"/>
            <a:ext cx="4258552" cy="1727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2400">
                <a:solidFill>
                  <a:schemeClr val="tx1"/>
                </a:solidFill>
              </a:defRPr>
            </a:lvl1pPr>
            <a:lvl2pPr marL="0" indent="0">
              <a:lnSpc>
                <a:spcPct val="120000"/>
              </a:lnSpc>
              <a:spcBef>
                <a:spcPts val="0"/>
              </a:spcBef>
              <a:buNone/>
              <a:defRPr sz="3733"/>
            </a:lvl2pPr>
            <a:lvl3pPr marL="0" indent="0">
              <a:lnSpc>
                <a:spcPct val="120000"/>
              </a:lnSpc>
              <a:spcBef>
                <a:spcPts val="0"/>
              </a:spcBef>
              <a:buNone/>
              <a:defRPr sz="3733"/>
            </a:lvl3pPr>
            <a:lvl4pPr marL="0" indent="0">
              <a:lnSpc>
                <a:spcPct val="120000"/>
              </a:lnSpc>
              <a:spcBef>
                <a:spcPts val="0"/>
              </a:spcBef>
              <a:buNone/>
              <a:defRPr sz="3733"/>
            </a:lvl4pPr>
            <a:lvl5pPr marL="0" indent="0">
              <a:lnSpc>
                <a:spcPct val="120000"/>
              </a:lnSpc>
              <a:spcBef>
                <a:spcPts val="0"/>
              </a:spcBef>
              <a:buNone/>
              <a:defRPr sz="3733"/>
            </a:lvl5pPr>
          </a:lstStyle>
          <a:p>
            <a:pPr lvl="0"/>
            <a:r>
              <a:rPr lang="ko-KR" altLang="en-US" dirty="0"/>
              <a:t>마스터 부제목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sz="quarter" idx="17" hasCustomPrompt="1"/>
          </p:nvPr>
        </p:nvSpPr>
        <p:spPr>
          <a:xfrm>
            <a:off x="1" y="253997"/>
            <a:ext cx="5348817" cy="6120384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97364" indent="0">
              <a:buClr>
                <a:schemeClr val="accent1"/>
              </a:buClr>
              <a:buFontTx/>
              <a:buNone/>
              <a:defRPr sz="3200"/>
            </a:lvl1pPr>
          </a:lstStyle>
          <a:p>
            <a:r>
              <a:rPr lang="ko-KR" altLang="en-US" dirty="0"/>
              <a:t>아이콘 클릭후 이미지 삽입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171222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1841771" y="1003029"/>
            <a:ext cx="8534400" cy="3054032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3200">
                <a:solidFill>
                  <a:schemeClr val="tx1"/>
                </a:solidFill>
              </a:defRPr>
            </a:lvl1pPr>
            <a:lvl2pPr marL="0" indent="0">
              <a:lnSpc>
                <a:spcPct val="120000"/>
              </a:lnSpc>
              <a:spcBef>
                <a:spcPts val="0"/>
              </a:spcBef>
              <a:buNone/>
              <a:defRPr sz="3733"/>
            </a:lvl2pPr>
            <a:lvl3pPr marL="0" indent="0">
              <a:lnSpc>
                <a:spcPct val="120000"/>
              </a:lnSpc>
              <a:spcBef>
                <a:spcPts val="0"/>
              </a:spcBef>
              <a:buNone/>
              <a:defRPr sz="3733"/>
            </a:lvl3pPr>
            <a:lvl4pPr marL="0" indent="0">
              <a:lnSpc>
                <a:spcPct val="120000"/>
              </a:lnSpc>
              <a:spcBef>
                <a:spcPts val="0"/>
              </a:spcBef>
              <a:buNone/>
              <a:defRPr sz="3733"/>
            </a:lvl4pPr>
            <a:lvl5pPr marL="0" indent="0">
              <a:lnSpc>
                <a:spcPct val="120000"/>
              </a:lnSpc>
              <a:spcBef>
                <a:spcPts val="0"/>
              </a:spcBef>
              <a:buNone/>
              <a:defRPr sz="3733"/>
            </a:lvl5pPr>
          </a:lstStyle>
          <a:p>
            <a:pPr lvl="0"/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5949006" y="4260261"/>
            <a:ext cx="4427165" cy="1727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2400">
                <a:solidFill>
                  <a:schemeClr val="tx1"/>
                </a:solidFill>
              </a:defRPr>
            </a:lvl1pPr>
            <a:lvl2pPr marL="0" indent="0">
              <a:lnSpc>
                <a:spcPct val="120000"/>
              </a:lnSpc>
              <a:spcBef>
                <a:spcPts val="0"/>
              </a:spcBef>
              <a:buNone/>
              <a:defRPr sz="3733"/>
            </a:lvl2pPr>
            <a:lvl3pPr marL="0" indent="0">
              <a:lnSpc>
                <a:spcPct val="120000"/>
              </a:lnSpc>
              <a:spcBef>
                <a:spcPts val="0"/>
              </a:spcBef>
              <a:buNone/>
              <a:defRPr sz="3733"/>
            </a:lvl3pPr>
            <a:lvl4pPr marL="0" indent="0">
              <a:lnSpc>
                <a:spcPct val="120000"/>
              </a:lnSpc>
              <a:spcBef>
                <a:spcPts val="0"/>
              </a:spcBef>
              <a:buNone/>
              <a:defRPr sz="3733"/>
            </a:lvl4pPr>
            <a:lvl5pPr marL="0" indent="0">
              <a:lnSpc>
                <a:spcPct val="120000"/>
              </a:lnSpc>
              <a:spcBef>
                <a:spcPts val="0"/>
              </a:spcBef>
              <a:buNone/>
              <a:defRPr sz="3733"/>
            </a:lvl5pPr>
          </a:lstStyle>
          <a:p>
            <a:pPr lvl="0"/>
            <a:r>
              <a:rPr lang="ko-KR" altLang="en-US" dirty="0"/>
              <a:t>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05653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2629C59-6378-444D-B656-3B5C0A3CD5B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1"/>
            <a:ext cx="12203436" cy="6857999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0A76C9FC-746B-4003-80E2-4961DCD42EA2}"/>
              </a:ext>
            </a:extLst>
          </p:cNvPr>
          <p:cNvSpPr/>
          <p:nvPr userDrawn="1"/>
        </p:nvSpPr>
        <p:spPr>
          <a:xfrm>
            <a:off x="8293161" y="5304932"/>
            <a:ext cx="3910276" cy="1191739"/>
          </a:xfrm>
          <a:prstGeom prst="rect">
            <a:avLst/>
          </a:prstGeom>
          <a:gradFill>
            <a:gsLst>
              <a:gs pos="100000">
                <a:srgbClr val="0A64DC">
                  <a:alpha val="71765"/>
                </a:srgbClr>
              </a:gs>
              <a:gs pos="57146">
                <a:srgbClr val="23B7DC">
                  <a:alpha val="83000"/>
                </a:srgbClr>
              </a:gs>
              <a:gs pos="30000">
                <a:srgbClr val="168DCE">
                  <a:alpha val="67000"/>
                </a:srgbClr>
              </a:gs>
              <a:gs pos="80000">
                <a:srgbClr val="1585D9">
                  <a:alpha val="87843"/>
                </a:srgbClr>
              </a:gs>
              <a:gs pos="54000">
                <a:srgbClr val="25BDDB">
                  <a:alpha val="83000"/>
                </a:srgbClr>
              </a:gs>
              <a:gs pos="0">
                <a:srgbClr val="0045BB">
                  <a:alpha val="0"/>
                </a:srgbClr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latinLnBrk="0">
              <a:buClr>
                <a:prstClr val="white"/>
              </a:buClr>
              <a:buSzPct val="75000"/>
            </a:pPr>
            <a:endParaRPr lang="en-US" sz="2133" dirty="0">
              <a:solidFill>
                <a:prstClr val="white"/>
              </a:solidFill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0C8068-8FDD-43C4-B0F2-AFAA8487B7D5}"/>
              </a:ext>
            </a:extLst>
          </p:cNvPr>
          <p:cNvSpPr txBox="1"/>
          <p:nvPr userDrawn="1"/>
        </p:nvSpPr>
        <p:spPr>
          <a:xfrm>
            <a:off x="8879483" y="5546859"/>
            <a:ext cx="2908397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 latinLnBrk="0">
              <a:buClr>
                <a:srgbClr val="0F4B8F"/>
              </a:buClr>
              <a:buSzPct val="75000"/>
              <a:buFont typeface="Segoe UI Symbol" panose="020B0502040204020203" pitchFamily="34" charset="0"/>
              <a:buNone/>
            </a:pPr>
            <a:r>
              <a:rPr lang="en-US" sz="1600" dirty="0">
                <a:solidFill>
                  <a:prstClr val="white"/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amkor.com</a:t>
            </a:r>
          </a:p>
        </p:txBody>
      </p:sp>
      <p:pic>
        <p:nvPicPr>
          <p:cNvPr id="7" name="Picture 6" descr="A close up of a logo&#10;&#10;Description automatically generated">
            <a:hlinkClick r:id="rId3"/>
            <a:extLst>
              <a:ext uri="{FF2B5EF4-FFF2-40B4-BE49-F238E27FC236}">
                <a16:creationId xmlns:a16="http://schemas.microsoft.com/office/drawing/2014/main" id="{8938D3CC-DEEF-4B28-8A30-76F55B200539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6726" y="5995253"/>
            <a:ext cx="327084" cy="327084"/>
          </a:xfrm>
          <a:prstGeom prst="rect">
            <a:avLst/>
          </a:prstGeom>
        </p:spPr>
      </p:pic>
      <p:pic>
        <p:nvPicPr>
          <p:cNvPr id="9" name="Picture 8" descr="A close up of a logo&#10;&#10;Description automatically generated">
            <a:hlinkClick r:id="rId5"/>
            <a:extLst>
              <a:ext uri="{FF2B5EF4-FFF2-40B4-BE49-F238E27FC236}">
                <a16:creationId xmlns:a16="http://schemas.microsoft.com/office/drawing/2014/main" id="{FB84D027-376D-4BF2-B2A0-6DC9B6B148F2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2770" y="5995253"/>
            <a:ext cx="327084" cy="327084"/>
          </a:xfrm>
          <a:prstGeom prst="rect">
            <a:avLst/>
          </a:prstGeom>
        </p:spPr>
      </p:pic>
      <p:pic>
        <p:nvPicPr>
          <p:cNvPr id="10" name="Picture 9">
            <a:hlinkClick r:id="rId7"/>
            <a:extLst>
              <a:ext uri="{FF2B5EF4-FFF2-40B4-BE49-F238E27FC236}">
                <a16:creationId xmlns:a16="http://schemas.microsoft.com/office/drawing/2014/main" id="{406A0EED-F164-4791-802A-00EFA28ED3A9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330737" y="6036960"/>
            <a:ext cx="245104" cy="243667"/>
          </a:xfrm>
          <a:prstGeom prst="rect">
            <a:avLst/>
          </a:prstGeom>
        </p:spPr>
      </p:pic>
      <p:pic>
        <p:nvPicPr>
          <p:cNvPr id="11" name="Picture 10">
            <a:hlinkClick r:id="rId9"/>
            <a:extLst>
              <a:ext uri="{FF2B5EF4-FFF2-40B4-BE49-F238E27FC236}">
                <a16:creationId xmlns:a16="http://schemas.microsoft.com/office/drawing/2014/main" id="{BC814710-0512-4BEE-BEC9-340E00A90C18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0797" y="5995253"/>
            <a:ext cx="327084" cy="327084"/>
          </a:xfrm>
          <a:prstGeom prst="rect">
            <a:avLst/>
          </a:prstGeom>
        </p:spPr>
      </p:pic>
      <p:pic>
        <p:nvPicPr>
          <p:cNvPr id="12" name="Picture 11">
            <a:hlinkClick r:id="rId11"/>
            <a:extLst>
              <a:ext uri="{FF2B5EF4-FFF2-40B4-BE49-F238E27FC236}">
                <a16:creationId xmlns:a16="http://schemas.microsoft.com/office/drawing/2014/main" id="{BFFEEC00-A0F8-4867-9A41-8E906D61FB90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6782" y="6010232"/>
            <a:ext cx="327085" cy="297123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8D60B1D-2DFD-4DD3-9CFA-E4E5F29EF60E}"/>
              </a:ext>
            </a:extLst>
          </p:cNvPr>
          <p:cNvCxnSpPr>
            <a:cxnSpLocks/>
          </p:cNvCxnSpPr>
          <p:nvPr userDrawn="1"/>
        </p:nvCxnSpPr>
        <p:spPr>
          <a:xfrm>
            <a:off x="8170118" y="5900801"/>
            <a:ext cx="4020749" cy="0"/>
          </a:xfrm>
          <a:prstGeom prst="line">
            <a:avLst/>
          </a:prstGeom>
          <a:ln w="9525">
            <a:gradFill>
              <a:gsLst>
                <a:gs pos="100000">
                  <a:schemeClr val="bg1"/>
                </a:gs>
                <a:gs pos="50000">
                  <a:schemeClr val="bg1"/>
                </a:gs>
                <a:gs pos="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1B39403D-B1DF-4E8C-8D8D-105995D7B13D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558800" y="2459914"/>
            <a:ext cx="5939411" cy="2027265"/>
          </a:xfrm>
        </p:spPr>
        <p:txBody>
          <a:bodyPr anchor="b">
            <a:normAutofit/>
          </a:bodyPr>
          <a:lstStyle>
            <a:lvl1pPr marL="0" indent="0">
              <a:buNone/>
              <a:defRPr sz="3733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6B213014-4F24-4C5D-80D3-3C60A5A5B564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558800" y="4562574"/>
            <a:ext cx="5939411" cy="85558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133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dirty="0"/>
              <a:t>마스터 부제목 스타일 편집</a:t>
            </a:r>
            <a:endParaRPr lang="en-US" dirty="0"/>
          </a:p>
        </p:txBody>
      </p:sp>
      <p:pic>
        <p:nvPicPr>
          <p:cNvPr id="29" name="Logo">
            <a:extLst>
              <a:ext uri="{FF2B5EF4-FFF2-40B4-BE49-F238E27FC236}">
                <a16:creationId xmlns:a16="http://schemas.microsoft.com/office/drawing/2014/main" id="{ABAF6D1C-90BA-41C0-B993-2E4C1129C7D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713" y="700839"/>
            <a:ext cx="3811185" cy="1408983"/>
          </a:xfrm>
          <a:prstGeom prst="rect">
            <a:avLst/>
          </a:prstGeom>
        </p:spPr>
      </p:pic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54ACDB1F-E9CF-44C1-90C4-2DA5700475C8}"/>
              </a:ext>
            </a:extLst>
          </p:cNvPr>
          <p:cNvSpPr txBox="1">
            <a:spLocks/>
          </p:cNvSpPr>
          <p:nvPr userDrawn="1"/>
        </p:nvSpPr>
        <p:spPr>
          <a:xfrm>
            <a:off x="462185" y="6458963"/>
            <a:ext cx="5663551" cy="365125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933" dirty="0">
                <a:solidFill>
                  <a:prstClr val="white"/>
                </a:solidFill>
                <a:ea typeface="Verdana" panose="020B0604030504040204" pitchFamily="34" charset="0"/>
                <a:cs typeface="Arial" panose="020B0604020202020204" pitchFamily="34" charset="0"/>
              </a:rPr>
              <a:t>© 2021 Amkor Technology, Inc.</a:t>
            </a:r>
            <a:endParaRPr lang="en-US" sz="933" dirty="0">
              <a:solidFill>
                <a:prstClr val="white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293987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 - Thank You 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2629C59-6378-444D-B656-3B5C0A3CD5B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1"/>
            <a:ext cx="12203436" cy="6857999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0A76C9FC-746B-4003-80E2-4961DCD42EA2}"/>
              </a:ext>
            </a:extLst>
          </p:cNvPr>
          <p:cNvSpPr/>
          <p:nvPr userDrawn="1"/>
        </p:nvSpPr>
        <p:spPr>
          <a:xfrm>
            <a:off x="8293161" y="5304932"/>
            <a:ext cx="3910276" cy="1191739"/>
          </a:xfrm>
          <a:prstGeom prst="rect">
            <a:avLst/>
          </a:prstGeom>
          <a:gradFill>
            <a:gsLst>
              <a:gs pos="100000">
                <a:srgbClr val="0A64DC">
                  <a:alpha val="71765"/>
                </a:srgbClr>
              </a:gs>
              <a:gs pos="57146">
                <a:srgbClr val="23B7DC">
                  <a:alpha val="83000"/>
                </a:srgbClr>
              </a:gs>
              <a:gs pos="30000">
                <a:srgbClr val="168DCE">
                  <a:alpha val="67000"/>
                </a:srgbClr>
              </a:gs>
              <a:gs pos="80000">
                <a:srgbClr val="1585D9">
                  <a:alpha val="87843"/>
                </a:srgbClr>
              </a:gs>
              <a:gs pos="54000">
                <a:srgbClr val="25BDDB">
                  <a:alpha val="83000"/>
                </a:srgbClr>
              </a:gs>
              <a:gs pos="0">
                <a:srgbClr val="0045BB">
                  <a:alpha val="0"/>
                </a:srgbClr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latinLnBrk="0">
              <a:buClr>
                <a:prstClr val="white"/>
              </a:buClr>
              <a:buSzPct val="75000"/>
            </a:pPr>
            <a:endParaRPr lang="en-US" sz="2133" dirty="0">
              <a:solidFill>
                <a:prstClr val="white"/>
              </a:solidFill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0C8068-8FDD-43C4-B0F2-AFAA8487B7D5}"/>
              </a:ext>
            </a:extLst>
          </p:cNvPr>
          <p:cNvSpPr txBox="1"/>
          <p:nvPr userDrawn="1"/>
        </p:nvSpPr>
        <p:spPr>
          <a:xfrm>
            <a:off x="8879483" y="5546859"/>
            <a:ext cx="2908397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 latinLnBrk="0">
              <a:buClr>
                <a:srgbClr val="0F4B8F"/>
              </a:buClr>
              <a:buSzPct val="75000"/>
              <a:buFont typeface="Segoe UI Symbol" panose="020B0502040204020203" pitchFamily="34" charset="0"/>
              <a:buNone/>
            </a:pPr>
            <a:r>
              <a:rPr lang="en-US" sz="1600" dirty="0">
                <a:solidFill>
                  <a:prstClr val="white"/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amkor.com</a:t>
            </a:r>
          </a:p>
        </p:txBody>
      </p: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11585130-1DCE-47E7-9B8C-9D68662D9F38}"/>
              </a:ext>
            </a:extLst>
          </p:cNvPr>
          <p:cNvSpPr txBox="1">
            <a:spLocks/>
          </p:cNvSpPr>
          <p:nvPr userDrawn="1"/>
        </p:nvSpPr>
        <p:spPr>
          <a:xfrm>
            <a:off x="462185" y="6458963"/>
            <a:ext cx="5663551" cy="365125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933" dirty="0">
                <a:solidFill>
                  <a:prstClr val="white"/>
                </a:solidFill>
                <a:ea typeface="Verdana" panose="020B0604030504040204" pitchFamily="34" charset="0"/>
                <a:cs typeface="Arial" panose="020B0604020202020204" pitchFamily="34" charset="0"/>
              </a:rPr>
              <a:t>© 2021 Amkor Technology, Inc.</a:t>
            </a:r>
            <a:endParaRPr lang="en-US" sz="933" dirty="0">
              <a:solidFill>
                <a:prstClr val="white"/>
              </a:solidFill>
              <a:cs typeface="Arial" panose="020B0604020202020204" pitchFamily="34" charset="0"/>
            </a:endParaRPr>
          </a:p>
        </p:txBody>
      </p:sp>
      <p:pic>
        <p:nvPicPr>
          <p:cNvPr id="29" name="Logo">
            <a:extLst>
              <a:ext uri="{FF2B5EF4-FFF2-40B4-BE49-F238E27FC236}">
                <a16:creationId xmlns:a16="http://schemas.microsoft.com/office/drawing/2014/main" id="{ABAF6D1C-90BA-41C0-B993-2E4C1129C7D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713" y="700839"/>
            <a:ext cx="3811185" cy="140898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E96089C-A11E-479D-B07B-236E146C280B}"/>
              </a:ext>
            </a:extLst>
          </p:cNvPr>
          <p:cNvSpPr txBox="1"/>
          <p:nvPr userDrawn="1"/>
        </p:nvSpPr>
        <p:spPr>
          <a:xfrm>
            <a:off x="553867" y="3629506"/>
            <a:ext cx="59740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buClr>
                <a:srgbClr val="0F4B8F"/>
              </a:buClr>
              <a:buSzPct val="75000"/>
              <a:buFont typeface="Segoe UI Symbol" panose="020B0502040204020203" pitchFamily="34" charset="0"/>
              <a:buNone/>
            </a:pPr>
            <a:r>
              <a:rPr lang="en-US" sz="4800" dirty="0">
                <a:solidFill>
                  <a:prstClr val="white"/>
                </a:solidFill>
                <a:latin typeface="Malgun Gothic"/>
                <a:cs typeface="Arial" panose="020B0604020202020204" pitchFamily="34" charset="0"/>
              </a:rPr>
              <a:t>Thank You</a:t>
            </a:r>
          </a:p>
        </p:txBody>
      </p:sp>
      <p:pic>
        <p:nvPicPr>
          <p:cNvPr id="14" name="Picture 13" descr="A close up of a logo&#10;&#10;Description automatically generated">
            <a:hlinkClick r:id="rId4"/>
            <a:extLst>
              <a:ext uri="{FF2B5EF4-FFF2-40B4-BE49-F238E27FC236}">
                <a16:creationId xmlns:a16="http://schemas.microsoft.com/office/drawing/2014/main" id="{88DE2E71-BD3A-48A0-85AC-F79F995F40FA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6726" y="5995253"/>
            <a:ext cx="327084" cy="327084"/>
          </a:xfrm>
          <a:prstGeom prst="rect">
            <a:avLst/>
          </a:prstGeom>
        </p:spPr>
      </p:pic>
      <p:pic>
        <p:nvPicPr>
          <p:cNvPr id="22" name="Picture 21" descr="A close up of a logo&#10;&#10;Description automatically generated">
            <a:hlinkClick r:id="rId6"/>
            <a:extLst>
              <a:ext uri="{FF2B5EF4-FFF2-40B4-BE49-F238E27FC236}">
                <a16:creationId xmlns:a16="http://schemas.microsoft.com/office/drawing/2014/main" id="{97214875-45C2-4ED1-8F55-FED40826D9F4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2770" y="5995253"/>
            <a:ext cx="327084" cy="327084"/>
          </a:xfrm>
          <a:prstGeom prst="rect">
            <a:avLst/>
          </a:prstGeom>
        </p:spPr>
      </p:pic>
      <p:pic>
        <p:nvPicPr>
          <p:cNvPr id="23" name="Picture 22">
            <a:hlinkClick r:id="rId8"/>
            <a:extLst>
              <a:ext uri="{FF2B5EF4-FFF2-40B4-BE49-F238E27FC236}">
                <a16:creationId xmlns:a16="http://schemas.microsoft.com/office/drawing/2014/main" id="{10754A3F-AF9A-4E13-8FF5-A0010C5756C4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330737" y="6036960"/>
            <a:ext cx="245104" cy="243667"/>
          </a:xfrm>
          <a:prstGeom prst="rect">
            <a:avLst/>
          </a:prstGeom>
        </p:spPr>
      </p:pic>
      <p:pic>
        <p:nvPicPr>
          <p:cNvPr id="24" name="Picture 23">
            <a:hlinkClick r:id="rId10"/>
            <a:extLst>
              <a:ext uri="{FF2B5EF4-FFF2-40B4-BE49-F238E27FC236}">
                <a16:creationId xmlns:a16="http://schemas.microsoft.com/office/drawing/2014/main" id="{044F450A-B6A2-49E7-97D3-7CB8059507EA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0797" y="5995253"/>
            <a:ext cx="327084" cy="327084"/>
          </a:xfrm>
          <a:prstGeom prst="rect">
            <a:avLst/>
          </a:prstGeom>
        </p:spPr>
      </p:pic>
      <p:pic>
        <p:nvPicPr>
          <p:cNvPr id="25" name="Picture 24">
            <a:hlinkClick r:id="rId12"/>
            <a:extLst>
              <a:ext uri="{FF2B5EF4-FFF2-40B4-BE49-F238E27FC236}">
                <a16:creationId xmlns:a16="http://schemas.microsoft.com/office/drawing/2014/main" id="{8A5B19E5-520F-4F92-AF41-1A681BD28EC7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6782" y="6010232"/>
            <a:ext cx="327085" cy="297123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AD810A0-19A7-4937-AE28-F40361DD0CF4}"/>
              </a:ext>
            </a:extLst>
          </p:cNvPr>
          <p:cNvCxnSpPr>
            <a:cxnSpLocks/>
          </p:cNvCxnSpPr>
          <p:nvPr userDrawn="1"/>
        </p:nvCxnSpPr>
        <p:spPr>
          <a:xfrm>
            <a:off x="8170118" y="5900801"/>
            <a:ext cx="4020749" cy="0"/>
          </a:xfrm>
          <a:prstGeom prst="line">
            <a:avLst/>
          </a:prstGeom>
          <a:ln w="9525">
            <a:gradFill>
              <a:gsLst>
                <a:gs pos="100000">
                  <a:schemeClr val="bg1"/>
                </a:gs>
                <a:gs pos="50000">
                  <a:schemeClr val="bg1"/>
                </a:gs>
                <a:gs pos="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4581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Line Title Slide with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6A34832D-7600-4AAF-AEF8-801FE0BD5A4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75"/>
            <a:ext cx="12192000" cy="6851651"/>
          </a:xfrm>
          <a:prstGeom prst="rect">
            <a:avLst/>
          </a:prstGeom>
        </p:spPr>
      </p:pic>
      <p:pic>
        <p:nvPicPr>
          <p:cNvPr id="9" name="Logo">
            <a:extLst>
              <a:ext uri="{FF2B5EF4-FFF2-40B4-BE49-F238E27FC236}">
                <a16:creationId xmlns:a16="http://schemas.microsoft.com/office/drawing/2014/main" id="{C1A482FF-7EBC-4F89-8669-47F1CD6EBEC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461" y="5704209"/>
            <a:ext cx="2142843" cy="792201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DD60366E-68A9-4A08-9BE3-1F318FD491D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521103" y="3963447"/>
            <a:ext cx="7010400" cy="1291461"/>
          </a:xfrm>
        </p:spPr>
        <p:txBody>
          <a:bodyPr lIns="137160">
            <a:normAutofit/>
          </a:bodyPr>
          <a:lstStyle>
            <a:lvl1pPr marL="0" indent="0" algn="r">
              <a:buNone/>
              <a:defRPr sz="2133" b="0" i="0">
                <a:solidFill>
                  <a:schemeClr val="bg1"/>
                </a:solidFill>
                <a:effectLst/>
                <a:latin typeface="+mn-ea"/>
                <a:ea typeface="+mn-ea"/>
                <a:cs typeface="Arial" panose="020B0604020202020204" pitchFamily="34" charset="0"/>
              </a:defRPr>
            </a:lvl1pPr>
            <a:lvl2pPr marL="6095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4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5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발표자 이름  </a:t>
            </a:r>
            <a:r>
              <a:rPr lang="en-US" dirty="0"/>
              <a:t>l  </a:t>
            </a:r>
            <a:r>
              <a:rPr lang="ko-KR" altLang="en-US" dirty="0"/>
              <a:t>발표자 직함</a:t>
            </a:r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8AF9B193-EE68-43F9-8BDF-7107A5F8BED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521103" y="871052"/>
            <a:ext cx="7010400" cy="1828800"/>
          </a:xfrm>
        </p:spPr>
        <p:txBody>
          <a:bodyPr lIns="137160">
            <a:normAutofit/>
          </a:bodyPr>
          <a:lstStyle>
            <a:lvl1pPr algn="r">
              <a:defRPr sz="4800" b="0" i="0">
                <a:solidFill>
                  <a:schemeClr val="bg1"/>
                </a:solidFill>
                <a:effectLst/>
                <a:latin typeface="+mj-ea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ko-KR" altLang="en-US" dirty="0"/>
              <a:t>프리젠테이션 제목</a:t>
            </a:r>
            <a:endParaRPr lang="en-US" dirty="0"/>
          </a:p>
        </p:txBody>
      </p:sp>
      <p:sp>
        <p:nvSpPr>
          <p:cNvPr id="22" name="Footer Placeholder 4">
            <a:extLst>
              <a:ext uri="{FF2B5EF4-FFF2-40B4-BE49-F238E27FC236}">
                <a16:creationId xmlns:a16="http://schemas.microsoft.com/office/drawing/2014/main" id="{45C00855-1A0A-458A-A7EE-3C94B25DDA2E}"/>
              </a:ext>
            </a:extLst>
          </p:cNvPr>
          <p:cNvSpPr txBox="1">
            <a:spLocks/>
          </p:cNvSpPr>
          <p:nvPr userDrawn="1"/>
        </p:nvSpPr>
        <p:spPr>
          <a:xfrm>
            <a:off x="9422675" y="6458963"/>
            <a:ext cx="2217280" cy="365125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-US" sz="933" dirty="0">
                <a:solidFill>
                  <a:prstClr val="white"/>
                </a:solidFill>
                <a:ea typeface="Verdana" panose="020B0604030504040204" pitchFamily="34" charset="0"/>
                <a:cs typeface="Arial" panose="020B0604020202020204" pitchFamily="34" charset="0"/>
              </a:rPr>
              <a:t>© 2021 Amkor Technology, Inc.</a:t>
            </a:r>
            <a:endParaRPr lang="en-US" sz="933" dirty="0">
              <a:solidFill>
                <a:prstClr val="white"/>
              </a:solidFill>
              <a:cs typeface="Arial" panose="020B0604020202020204" pitchFamily="34" charset="0"/>
            </a:endParaRPr>
          </a:p>
        </p:txBody>
      </p:sp>
      <p:sp>
        <p:nvSpPr>
          <p:cNvPr id="23" name="Slide Number Placeholder 5">
            <a:extLst>
              <a:ext uri="{FF2B5EF4-FFF2-40B4-BE49-F238E27FC236}">
                <a16:creationId xmlns:a16="http://schemas.microsoft.com/office/drawing/2014/main" id="{A2322E85-552B-44DF-9F79-9B4A4665BB0A}"/>
              </a:ext>
            </a:extLst>
          </p:cNvPr>
          <p:cNvSpPr txBox="1">
            <a:spLocks/>
          </p:cNvSpPr>
          <p:nvPr userDrawn="1"/>
        </p:nvSpPr>
        <p:spPr>
          <a:xfrm>
            <a:off x="11316559" y="6458963"/>
            <a:ext cx="653143" cy="365125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B50DEB-583C-4ABC-9220-E28A8ED62353}" type="slidenum">
              <a:rPr lang="en-US" sz="933" smtClean="0">
                <a:solidFill>
                  <a:prstClr val="white"/>
                </a:solidFill>
                <a:ea typeface="Verdana" panose="020B0604030504040204" pitchFamily="34" charset="0"/>
                <a:cs typeface="Arial" panose="020B0604020202020204" pitchFamily="34" charset="0"/>
              </a:rPr>
              <a:pPr/>
              <a:t>‹#›</a:t>
            </a:fld>
            <a:endParaRPr lang="en-US" sz="1200" dirty="0">
              <a:solidFill>
                <a:prstClr val="white"/>
              </a:solidFill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4252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D5DA79E-E62A-49B4-B50C-F6509EA5124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249382"/>
            <a:ext cx="12192000" cy="6132945"/>
          </a:xfrm>
          <a:prstGeom prst="rect">
            <a:avLst/>
          </a:prstGeom>
        </p:spPr>
      </p:pic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1013B52D-3E22-4875-9323-4DFD22C5882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3595" y="339579"/>
            <a:ext cx="11021568" cy="106070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목차 또는 개요 입력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7174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47D0DE20-5617-40D3-873E-76243CAF4F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3595" y="313453"/>
            <a:ext cx="11021568" cy="106070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dirty="0"/>
              <a:t>클릭하여 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682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hea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8">
            <a:extLst>
              <a:ext uri="{FF2B5EF4-FFF2-40B4-BE49-F238E27FC236}">
                <a16:creationId xmlns:a16="http://schemas.microsoft.com/office/drawing/2014/main" id="{6022EB07-E6F3-4338-9712-B7015326ABA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64824" y="1298287"/>
            <a:ext cx="11021568" cy="663552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="1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1pPr>
            <a:lvl2pPr marL="0" indent="0">
              <a:spcBef>
                <a:spcPts val="0"/>
              </a:spcBef>
              <a:buNone/>
              <a:defRPr sz="3200"/>
            </a:lvl2pPr>
            <a:lvl3pPr marL="0" indent="0">
              <a:spcBef>
                <a:spcPts val="0"/>
              </a:spcBef>
              <a:buNone/>
              <a:defRPr sz="3200"/>
            </a:lvl3pPr>
            <a:lvl4pPr marL="0" indent="0">
              <a:spcBef>
                <a:spcPts val="0"/>
              </a:spcBef>
              <a:buNone/>
              <a:defRPr sz="3200"/>
            </a:lvl4pPr>
            <a:lvl5pPr marL="0" indent="0">
              <a:spcBef>
                <a:spcPts val="0"/>
              </a:spcBef>
              <a:buNone/>
              <a:defRPr sz="3200"/>
            </a:lvl5pPr>
          </a:lstStyle>
          <a:p>
            <a:pPr lvl="0"/>
            <a:r>
              <a:rPr lang="ko-KR" altLang="en-US" dirty="0"/>
              <a:t>마스터 부제목 스타일 편집</a:t>
            </a:r>
            <a:endParaRPr lang="en-US" dirty="0"/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EFF3C22F-DD2C-4392-A8FD-A41DD0C8823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3595" y="313453"/>
            <a:ext cx="11021568" cy="106070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dirty="0"/>
              <a:t>클릭하여 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597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29662BE-24F2-45D6-BA19-440A63F6917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67447" y="1608847"/>
            <a:ext cx="11021568" cy="4572000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  <a:endParaRPr lang="en-US" dirty="0"/>
          </a:p>
          <a:p>
            <a:pPr lvl="1"/>
            <a:r>
              <a:rPr lang="ko-KR" altLang="en-US" dirty="0"/>
              <a:t>둘째 수준</a:t>
            </a:r>
            <a:endParaRPr lang="en-US" dirty="0"/>
          </a:p>
          <a:p>
            <a:pPr lvl="2"/>
            <a:r>
              <a:rPr lang="ko-KR" altLang="en-US" dirty="0"/>
              <a:t>셋째 수준</a:t>
            </a:r>
            <a:endParaRPr lang="en-US" dirty="0"/>
          </a:p>
          <a:p>
            <a:pPr lvl="3"/>
            <a:r>
              <a:rPr lang="ko-KR" altLang="en-US" dirty="0"/>
              <a:t>넷째 수준</a:t>
            </a:r>
            <a:endParaRPr lang="en-US" dirty="0"/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3BA08FBC-B2BB-4C44-A538-6E59C080C5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3595" y="313453"/>
            <a:ext cx="11021568" cy="106070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dirty="0"/>
              <a:t>클릭하여 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298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head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564824" y="1298287"/>
            <a:ext cx="11021568" cy="663552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="1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1pPr>
            <a:lvl2pPr marL="0" indent="0">
              <a:spcBef>
                <a:spcPts val="0"/>
              </a:spcBef>
              <a:buNone/>
              <a:defRPr sz="3200"/>
            </a:lvl2pPr>
            <a:lvl3pPr marL="0" indent="0">
              <a:spcBef>
                <a:spcPts val="0"/>
              </a:spcBef>
              <a:buNone/>
              <a:defRPr sz="3200"/>
            </a:lvl3pPr>
            <a:lvl4pPr marL="0" indent="0">
              <a:spcBef>
                <a:spcPts val="0"/>
              </a:spcBef>
              <a:buNone/>
              <a:defRPr sz="3200"/>
            </a:lvl4pPr>
            <a:lvl5pPr marL="0" indent="0">
              <a:spcBef>
                <a:spcPts val="0"/>
              </a:spcBef>
              <a:buNone/>
              <a:defRPr sz="3200"/>
            </a:lvl5pPr>
          </a:lstStyle>
          <a:p>
            <a:pPr lvl="0"/>
            <a:r>
              <a:rPr lang="ko-KR" altLang="en-US" dirty="0"/>
              <a:t>마스터 부제목 스타일 편집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2BF916-5410-4754-803A-28BAC4886E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72241" y="1920401"/>
            <a:ext cx="11021568" cy="4267200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  <a:endParaRPr lang="en-US" dirty="0"/>
          </a:p>
          <a:p>
            <a:pPr lvl="1"/>
            <a:r>
              <a:rPr lang="ko-KR" altLang="en-US" dirty="0"/>
              <a:t>둘째 수준</a:t>
            </a:r>
            <a:endParaRPr lang="en-US" dirty="0"/>
          </a:p>
          <a:p>
            <a:pPr lvl="2"/>
            <a:r>
              <a:rPr lang="ko-KR" altLang="en-US" dirty="0"/>
              <a:t>셋째 수준</a:t>
            </a:r>
            <a:endParaRPr lang="en-US" dirty="0"/>
          </a:p>
          <a:p>
            <a:pPr lvl="3"/>
            <a:r>
              <a:rPr lang="ko-KR" altLang="en-US" dirty="0"/>
              <a:t>넷째 수준</a:t>
            </a:r>
            <a:endParaRPr lang="en-US" dirty="0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9C11B1A1-302F-4AE7-B66A-F91BD9C10E6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3595" y="313453"/>
            <a:ext cx="11021568" cy="106070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dirty="0"/>
              <a:t>클릭하여 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0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2F72410A-E5E1-4DEC-A98B-FD862A0F1057}"/>
              </a:ext>
            </a:extLst>
          </p:cNvPr>
          <p:cNvPicPr>
            <a:picLocks noChangeAspect="1"/>
          </p:cNvPicPr>
          <p:nvPr userDrawn="1"/>
        </p:nvPicPr>
        <p:blipFill>
          <a:blip r:embed="rId4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69365"/>
            <a:ext cx="12192000" cy="48895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3595" y="313453"/>
            <a:ext cx="11021568" cy="106070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dirty="0"/>
              <a:t>클릭하여 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3595" y="1608488"/>
            <a:ext cx="11021568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  <a:endParaRPr lang="en-US" dirty="0"/>
          </a:p>
          <a:p>
            <a:pPr lvl="1"/>
            <a:r>
              <a:rPr lang="ko-KR" altLang="en-US" dirty="0"/>
              <a:t>둘째 수준</a:t>
            </a:r>
            <a:endParaRPr lang="en-US" dirty="0"/>
          </a:p>
          <a:p>
            <a:pPr lvl="2"/>
            <a:r>
              <a:rPr lang="ko-KR" altLang="en-US" dirty="0"/>
              <a:t>셋째 수준</a:t>
            </a:r>
            <a:endParaRPr lang="en-US" dirty="0"/>
          </a:p>
          <a:p>
            <a:pPr lvl="3"/>
            <a:r>
              <a:rPr lang="ko-KR" altLang="en-US" dirty="0"/>
              <a:t>넷째 수준</a:t>
            </a:r>
            <a:endParaRPr lang="en-US" dirty="0"/>
          </a:p>
        </p:txBody>
      </p:sp>
      <p:pic>
        <p:nvPicPr>
          <p:cNvPr id="6" name="Picture 5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965F0B02-CB2F-4C47-BB99-D35009133A1D}"/>
              </a:ext>
            </a:extLst>
          </p:cNvPr>
          <p:cNvPicPr>
            <a:picLocks noChangeAspect="1"/>
          </p:cNvPicPr>
          <p:nvPr userDrawn="1"/>
        </p:nvPicPr>
        <p:blipFill>
          <a:blip r:embed="rId4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49"/>
            <a:ext cx="12192000" cy="254000"/>
          </a:xfrm>
          <a:prstGeom prst="rect">
            <a:avLst/>
          </a:prstGeom>
        </p:spPr>
      </p:pic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23F273D4-8F25-4774-B137-19744E72FE32}"/>
              </a:ext>
            </a:extLst>
          </p:cNvPr>
          <p:cNvSpPr txBox="1">
            <a:spLocks/>
          </p:cNvSpPr>
          <p:nvPr userDrawn="1"/>
        </p:nvSpPr>
        <p:spPr>
          <a:xfrm>
            <a:off x="9370423" y="6458963"/>
            <a:ext cx="2269532" cy="365125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-US" sz="933" dirty="0">
                <a:solidFill>
                  <a:prstClr val="white"/>
                </a:solidFill>
                <a:ea typeface="Verdana" panose="020B0604030504040204" pitchFamily="34" charset="0"/>
                <a:cs typeface="Arial" panose="020B0604020202020204" pitchFamily="34" charset="0"/>
              </a:rPr>
              <a:t>© 2021 Amkor Technology, Inc.</a:t>
            </a:r>
            <a:endParaRPr lang="en-US" sz="933" dirty="0">
              <a:solidFill>
                <a:prstClr val="white"/>
              </a:solidFill>
              <a:cs typeface="Arial" panose="020B0604020202020204" pitchFamily="34" charset="0"/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A165758-2C14-44F2-AEFC-04EFD28FA319}"/>
              </a:ext>
            </a:extLst>
          </p:cNvPr>
          <p:cNvSpPr txBox="1">
            <a:spLocks/>
          </p:cNvSpPr>
          <p:nvPr userDrawn="1"/>
        </p:nvSpPr>
        <p:spPr>
          <a:xfrm>
            <a:off x="11316559" y="6458963"/>
            <a:ext cx="653143" cy="365125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B50DEB-583C-4ABC-9220-E28A8ED62353}" type="slidenum">
              <a:rPr lang="en-US" sz="933" smtClean="0">
                <a:solidFill>
                  <a:prstClr val="white"/>
                </a:solidFill>
                <a:ea typeface="Verdana" panose="020B0604030504040204" pitchFamily="34" charset="0"/>
                <a:cs typeface="Arial" panose="020B0604020202020204" pitchFamily="34" charset="0"/>
              </a:rPr>
              <a:pPr/>
              <a:t>‹#›</a:t>
            </a:fld>
            <a:endParaRPr lang="en-US" sz="1200" dirty="0">
              <a:solidFill>
                <a:prstClr val="white"/>
              </a:solidFill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5F8985-2E1C-4BB0-A401-60D501AAAF3C}"/>
              </a:ext>
            </a:extLst>
          </p:cNvPr>
          <p:cNvPicPr>
            <a:picLocks noChangeAspect="1"/>
          </p:cNvPicPr>
          <p:nvPr userDrawn="1"/>
        </p:nvPicPr>
        <p:blipFill>
          <a:blip r:embed="rId4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459" y="6429576"/>
            <a:ext cx="975353" cy="360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644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</p:sldLayoutIdLst>
  <p:txStyles>
    <p:titleStyle>
      <a:lvl1pPr algn="l" defTabSz="1219170" rtl="0" eaLnBrk="1" latinLnBrk="1" hangingPunct="1">
        <a:spcBef>
          <a:spcPct val="0"/>
        </a:spcBef>
        <a:buNone/>
        <a:defRPr lang="en-US" sz="4000" b="0" kern="1200" spc="0" dirty="0">
          <a:solidFill>
            <a:schemeClr val="accent1"/>
          </a:solidFill>
          <a:latin typeface="+mj-ea"/>
          <a:ea typeface="+mj-ea"/>
          <a:cs typeface="Arial" panose="020B0604020202020204" pitchFamily="34" charset="0"/>
        </a:defRPr>
      </a:lvl1pPr>
    </p:titleStyle>
    <p:bodyStyle>
      <a:lvl1pPr marL="365751" indent="-365751" algn="l" defTabSz="1219170" rtl="0" eaLnBrk="1" latinLnBrk="1" hangingPunct="1">
        <a:spcBef>
          <a:spcPts val="800"/>
        </a:spcBef>
        <a:spcAft>
          <a:spcPts val="0"/>
        </a:spcAft>
        <a:buClr>
          <a:schemeClr val="accent1"/>
        </a:buClr>
        <a:buSzPct val="75000"/>
        <a:buFont typeface="Segoe UI Symbol" panose="020B0502040204020203" pitchFamily="34" charset="0"/>
        <a:buChar char="▶"/>
        <a:defRPr lang="en-US" sz="2667" kern="1200" dirty="0" smtClean="0">
          <a:solidFill>
            <a:schemeClr val="tx1"/>
          </a:solidFill>
          <a:latin typeface="+mn-ea"/>
          <a:ea typeface="+mn-ea"/>
          <a:cs typeface="Arial" panose="020B0604020202020204" pitchFamily="34" charset="0"/>
        </a:defRPr>
      </a:lvl1pPr>
      <a:lvl2pPr marL="759865" indent="-364058" algn="l" defTabSz="1219170" rtl="0" eaLnBrk="1" latinLnBrk="1" hangingPunct="1">
        <a:spcBef>
          <a:spcPts val="800"/>
        </a:spcBef>
        <a:spcAft>
          <a:spcPts val="0"/>
        </a:spcAft>
        <a:buClr>
          <a:schemeClr val="accent1"/>
        </a:buClr>
        <a:buSzPct val="75000"/>
        <a:buFont typeface="Segoe UI Symbol" panose="020B0502040204020203" pitchFamily="34" charset="0"/>
        <a:buChar char="▷"/>
        <a:tabLst/>
        <a:defRPr lang="en-US" sz="2400" kern="1200" dirty="0" smtClean="0">
          <a:solidFill>
            <a:schemeClr val="tx1"/>
          </a:solidFill>
          <a:latin typeface="+mn-ea"/>
          <a:ea typeface="+mn-ea"/>
          <a:cs typeface="Arial" panose="020B0604020202020204" pitchFamily="34" charset="0"/>
        </a:defRPr>
      </a:lvl2pPr>
      <a:lvl3pPr marL="1140855" indent="-364058" algn="l" defTabSz="1219170" rtl="0" eaLnBrk="1" latinLnBrk="1" hangingPunct="1">
        <a:spcBef>
          <a:spcPts val="800"/>
        </a:spcBef>
        <a:spcAft>
          <a:spcPts val="0"/>
        </a:spcAft>
        <a:buClr>
          <a:schemeClr val="accent1"/>
        </a:buClr>
        <a:buSzPct val="75000"/>
        <a:buFont typeface="Segoe UI Symbol" panose="020B0502040204020203" pitchFamily="34" charset="0"/>
        <a:buChar char="⨠"/>
        <a:tabLst/>
        <a:defRPr lang="en-US" sz="2133" kern="1200" dirty="0" smtClean="0">
          <a:solidFill>
            <a:schemeClr val="tx1"/>
          </a:solidFill>
          <a:latin typeface="+mn-ea"/>
          <a:ea typeface="+mn-ea"/>
          <a:cs typeface="Arial" panose="020B0604020202020204" pitchFamily="34" charset="0"/>
        </a:defRPr>
      </a:lvl3pPr>
      <a:lvl4pPr marL="1536154" indent="-304792" algn="l" defTabSz="1219170" rtl="0" eaLnBrk="1" latinLnBrk="1" hangingPunct="1">
        <a:spcBef>
          <a:spcPts val="800"/>
        </a:spcBef>
        <a:spcAft>
          <a:spcPts val="0"/>
        </a:spcAft>
        <a:buClr>
          <a:schemeClr val="accent1"/>
        </a:buClr>
        <a:buSzPct val="75000"/>
        <a:buFont typeface="Segoe UI Symbol" panose="020B0502040204020203" pitchFamily="34" charset="0"/>
        <a:buChar char="–"/>
        <a:tabLst/>
        <a:defRPr lang="en-US" sz="1867" kern="1200" dirty="0" smtClean="0">
          <a:solidFill>
            <a:schemeClr val="tx1"/>
          </a:solidFill>
          <a:latin typeface="+mn-ea"/>
          <a:ea typeface="+mn-ea"/>
          <a:cs typeface="Arial" panose="020B0604020202020204" pitchFamily="34" charset="0"/>
        </a:defRPr>
      </a:lvl4pPr>
      <a:lvl5pPr marL="1926288" indent="-304792" algn="l" defTabSz="1219170" rtl="0" eaLnBrk="1" latinLnBrk="1" hangingPunct="1">
        <a:spcBef>
          <a:spcPts val="800"/>
        </a:spcBef>
        <a:spcAft>
          <a:spcPts val="0"/>
        </a:spcAft>
        <a:buClr>
          <a:schemeClr val="accent1"/>
        </a:buClr>
        <a:buSzPct val="100000"/>
        <a:buFont typeface="Segoe UI Symbol" panose="020B0502040204020203" pitchFamily="34" charset="0"/>
        <a:buChar char="▸"/>
        <a:defRPr lang="en-US" sz="1600" kern="1200" dirty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80">
          <p15:clr>
            <a:srgbClr val="FDE53C"/>
          </p15:clr>
        </p15:guide>
        <p15:guide id="2" orient="horz" pos="1620">
          <p15:clr>
            <a:srgbClr val="FDE53C"/>
          </p15:clr>
        </p15:guide>
        <p15:guide id="3" pos="5472">
          <p15:clr>
            <a:srgbClr val="F26B43"/>
          </p15:clr>
        </p15:guide>
        <p15:guide id="4" pos="336">
          <p15:clr>
            <a:srgbClr val="5ACBF0"/>
          </p15:clr>
        </p15:guide>
        <p15:guide id="5" pos="264">
          <p15:clr>
            <a:srgbClr val="F26B43"/>
          </p15:clr>
        </p15:guide>
        <p15:guide id="6" orient="horz" pos="756">
          <p15:clr>
            <a:srgbClr val="F26B43"/>
          </p15:clr>
        </p15:guide>
        <p15:guide id="7" orient="horz" pos="828">
          <p15:clr>
            <a:srgbClr val="5ACBF0"/>
          </p15:clr>
        </p15:guide>
        <p15:guide id="8" orient="horz" pos="564">
          <p15:clr>
            <a:srgbClr val="5ACBF0"/>
          </p15:clr>
        </p15:guide>
        <p15:guide id="9" orient="horz" pos="29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ATK-K5EE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644F8477-E6DE-40DF-9E9A-092B722DCF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15045" y="2446637"/>
            <a:ext cx="7312425" cy="853132"/>
          </a:xfrm>
        </p:spPr>
        <p:txBody>
          <a:bodyPr>
            <a:normAutofit fontScale="90000"/>
          </a:bodyPr>
          <a:lstStyle/>
          <a:p>
            <a:r>
              <a:rPr lang="en-US" dirty="0"/>
              <a:t>PKG saw-kit cleaning system</a:t>
            </a:r>
            <a:br>
              <a:rPr lang="en-US" dirty="0"/>
            </a:br>
            <a:r>
              <a:rPr lang="en-US" dirty="0"/>
              <a:t>SW operation manual</a:t>
            </a:r>
          </a:p>
        </p:txBody>
      </p:sp>
    </p:spTree>
    <p:extLst>
      <p:ext uri="{BB962C8B-B14F-4D97-AF65-F5344CB8AC3E}">
        <p14:creationId xmlns:p14="http://schemas.microsoft.com/office/powerpoint/2010/main" val="8329344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37">
            <a:extLst>
              <a:ext uri="{FF2B5EF4-FFF2-40B4-BE49-F238E27FC236}">
                <a16:creationId xmlns:a16="http://schemas.microsoft.com/office/drawing/2014/main" id="{F626D267-A4B6-4EB2-807A-9D4EBC88F63B}"/>
              </a:ext>
            </a:extLst>
          </p:cNvPr>
          <p:cNvSpPr/>
          <p:nvPr/>
        </p:nvSpPr>
        <p:spPr bwMode="auto">
          <a:xfrm>
            <a:off x="239251" y="456924"/>
            <a:ext cx="609600" cy="609600"/>
          </a:xfrm>
          <a:prstGeom prst="rect">
            <a:avLst/>
          </a:prstGeom>
          <a:solidFill>
            <a:schemeClr val="accent2"/>
          </a:solidFill>
          <a:ln w="25400">
            <a:noFill/>
            <a:miter lim="800000"/>
            <a:headEnd/>
            <a:tailEnd/>
          </a:ln>
        </p:spPr>
        <p:txBody>
          <a:bodyPr wrap="none" tIns="0" bIns="0" anchor="ctr"/>
          <a:lstStyle/>
          <a:p>
            <a:pPr algn="ctr" defTabSz="1659425" fontAlgn="base">
              <a:spcBef>
                <a:spcPct val="0"/>
              </a:spcBef>
              <a:spcAft>
                <a:spcPct val="0"/>
              </a:spcAft>
            </a:pPr>
            <a:r>
              <a:rPr lang="en-US" sz="2667" dirty="0">
                <a:solidFill>
                  <a:prstClr val="white"/>
                </a:solidFill>
                <a:latin typeface="+mn-ea"/>
                <a:cs typeface="Arial" panose="020B0604020202020204" pitchFamily="34" charset="0"/>
              </a:rPr>
              <a:t>5</a:t>
            </a:r>
          </a:p>
        </p:txBody>
      </p:sp>
      <p:sp>
        <p:nvSpPr>
          <p:cNvPr id="13" name="Rectangle 43">
            <a:extLst>
              <a:ext uri="{FF2B5EF4-FFF2-40B4-BE49-F238E27FC236}">
                <a16:creationId xmlns:a16="http://schemas.microsoft.com/office/drawing/2014/main" id="{D299AF25-FF49-4AEF-91F4-C3E89D7449D1}"/>
              </a:ext>
            </a:extLst>
          </p:cNvPr>
          <p:cNvSpPr/>
          <p:nvPr/>
        </p:nvSpPr>
        <p:spPr>
          <a:xfrm>
            <a:off x="848850" y="456924"/>
            <a:ext cx="11083439" cy="6096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50000">
                <a:schemeClr val="accent1"/>
              </a:gs>
              <a:gs pos="100000">
                <a:schemeClr val="accent1">
                  <a:shade val="100000"/>
                  <a:satMod val="115000"/>
                  <a:alpha val="0"/>
                </a:schemeClr>
              </a:gs>
            </a:gsLst>
            <a:lin ang="0" scaled="1"/>
            <a:tileRect/>
          </a:gradFill>
        </p:spPr>
        <p:txBody>
          <a:bodyPr lIns="243840" anchor="ctr"/>
          <a:lstStyle/>
          <a:p>
            <a:pPr>
              <a:lnSpc>
                <a:spcPct val="120000"/>
              </a:lnSpc>
              <a:spcAft>
                <a:spcPts val="800"/>
              </a:spcAft>
            </a:pPr>
            <a:r>
              <a:rPr lang="en-US" altLang="ko-KR" sz="2667" kern="0" dirty="0">
                <a:solidFill>
                  <a:prstClr val="white"/>
                </a:solidFill>
                <a:latin typeface="+mn-ea"/>
                <a:cs typeface="Arial" panose="020B0604020202020204" pitchFamily="34" charset="0"/>
              </a:rPr>
              <a:t>Alarm list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39251" y="1144352"/>
            <a:ext cx="11664484" cy="515006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600"/>
              </a:spcBef>
              <a:buClr>
                <a:schemeClr val="accent1"/>
              </a:buClr>
              <a:buSzPct val="75000"/>
            </a:pPr>
            <a:r>
              <a:rPr lang="en-US" altLang="ko-KR" sz="1200" b="1" dirty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&lt; Code / Name : 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  <a:cs typeface="Arial" panose="020B0604020202020204" pitchFamily="34" charset="0"/>
              </a:rPr>
              <a:t>1010</a:t>
            </a:r>
            <a:r>
              <a:rPr lang="en-US" altLang="ko-KR" sz="1200" b="1" dirty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 / </a:t>
            </a:r>
            <a:r>
              <a:rPr lang="en-US" altLang="ko-KR" sz="1100" b="1" dirty="0">
                <a:solidFill>
                  <a:srgbClr val="FF0000"/>
                </a:solidFill>
                <a:highlight>
                  <a:srgbClr val="FFFFFF"/>
                </a:highlight>
                <a:latin typeface="+mn-ea"/>
              </a:rPr>
              <a:t>Failed to read recipe file</a:t>
            </a:r>
            <a:r>
              <a:rPr lang="en-US" altLang="ko-KR" sz="1200" b="1" dirty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 &gt;</a:t>
            </a:r>
          </a:p>
          <a:p>
            <a:pPr marL="171450" indent="-171450">
              <a:spcBef>
                <a:spcPts val="600"/>
              </a:spcBef>
              <a:buClr>
                <a:schemeClr val="accent1"/>
              </a:buClr>
              <a:buSzPct val="75000"/>
              <a:buFontTx/>
              <a:buChar char="-"/>
            </a:pPr>
            <a:r>
              <a:rPr lang="en-US" altLang="ko-KR" sz="1200" dirty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Occurs when a Recipe file cannot be loaded at the start of a process.</a:t>
            </a:r>
          </a:p>
          <a:p>
            <a:pPr>
              <a:spcBef>
                <a:spcPts val="600"/>
              </a:spcBef>
              <a:buClr>
                <a:schemeClr val="accent1"/>
              </a:buClr>
              <a:buSzPct val="75000"/>
            </a:pPr>
            <a:r>
              <a:rPr lang="en-US" altLang="ko-KR" sz="1200" b="1" dirty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&lt; Code / Name : 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  <a:cs typeface="Arial" panose="020B0604020202020204" pitchFamily="34" charset="0"/>
              </a:rPr>
              <a:t>1020</a:t>
            </a:r>
            <a:r>
              <a:rPr lang="en-US" altLang="ko-KR" sz="1200" b="1" dirty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 / </a:t>
            </a:r>
            <a:r>
              <a:rPr lang="en-US" altLang="ko-KR" sz="1200" b="1" dirty="0">
                <a:solidFill>
                  <a:srgbClr val="FF0000"/>
                </a:solidFill>
                <a:highlight>
                  <a:srgbClr val="FFFFFF"/>
                </a:highlight>
                <a:latin typeface="+mn-ea"/>
              </a:rPr>
              <a:t>Nozzle cylinder forward time out</a:t>
            </a:r>
            <a:r>
              <a:rPr lang="en-US" altLang="ko-KR" sz="1200" b="1" dirty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 &gt;</a:t>
            </a:r>
          </a:p>
          <a:p>
            <a:pPr marL="171450" indent="-171450">
              <a:spcBef>
                <a:spcPts val="600"/>
              </a:spcBef>
              <a:buClr>
                <a:schemeClr val="accent1"/>
              </a:buClr>
              <a:buSzPct val="75000"/>
              <a:buFontTx/>
              <a:buChar char="-"/>
            </a:pPr>
            <a:r>
              <a:rPr lang="en-US" altLang="ko-KR" sz="1200" dirty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Occurs when the Nozzle cylinder forward position is not reached within the set time.</a:t>
            </a:r>
          </a:p>
          <a:p>
            <a:pPr>
              <a:spcBef>
                <a:spcPts val="600"/>
              </a:spcBef>
              <a:buClr>
                <a:schemeClr val="accent1"/>
              </a:buClr>
              <a:buSzPct val="75000"/>
            </a:pPr>
            <a:r>
              <a:rPr lang="en-US" altLang="ko-KR" sz="1200" b="1" dirty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&lt; Code / Name : 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  <a:cs typeface="Arial" panose="020B0604020202020204" pitchFamily="34" charset="0"/>
              </a:rPr>
              <a:t>1021</a:t>
            </a:r>
            <a:r>
              <a:rPr lang="en-US" altLang="ko-KR" sz="1200" b="1" dirty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 / </a:t>
            </a:r>
            <a:r>
              <a:rPr lang="en-US" altLang="ko-KR" sz="1200" b="1" dirty="0">
                <a:solidFill>
                  <a:srgbClr val="FF0000"/>
                </a:solidFill>
                <a:highlight>
                  <a:srgbClr val="FFFFFF"/>
                </a:highlight>
                <a:latin typeface="+mn-ea"/>
              </a:rPr>
              <a:t>Nozzle cylinder backward time out</a:t>
            </a:r>
            <a:r>
              <a:rPr lang="en-US" altLang="ko-KR" sz="1200" b="1" dirty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 &gt;</a:t>
            </a:r>
          </a:p>
          <a:p>
            <a:pPr marL="171450" indent="-171450">
              <a:spcBef>
                <a:spcPts val="600"/>
              </a:spcBef>
              <a:buClr>
                <a:schemeClr val="accent1"/>
              </a:buClr>
              <a:buSzPct val="75000"/>
              <a:buFontTx/>
              <a:buChar char="-"/>
            </a:pPr>
            <a:r>
              <a:rPr lang="en-US" altLang="ko-KR" sz="1200" dirty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Occurs when the Nozzle cylinder backward position is not reached within the set time.</a:t>
            </a:r>
          </a:p>
          <a:p>
            <a:pPr>
              <a:spcBef>
                <a:spcPts val="600"/>
              </a:spcBef>
              <a:buClr>
                <a:schemeClr val="accent1"/>
              </a:buClr>
              <a:buSzPct val="75000"/>
            </a:pPr>
            <a:r>
              <a:rPr lang="en-US" altLang="ko-KR" sz="1200" b="1" dirty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&lt; Code / Name : 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  <a:cs typeface="Arial" panose="020B0604020202020204" pitchFamily="34" charset="0"/>
              </a:rPr>
              <a:t>1022</a:t>
            </a:r>
            <a:r>
              <a:rPr lang="en-US" altLang="ko-KR" sz="1200" b="1" dirty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 / </a:t>
            </a:r>
            <a:r>
              <a:rPr lang="en-US" altLang="ko-KR" sz="1200" b="1" dirty="0">
                <a:solidFill>
                  <a:srgbClr val="FF0000"/>
                </a:solidFill>
                <a:highlight>
                  <a:srgbClr val="FFFFFF"/>
                </a:highlight>
                <a:latin typeface="+mn-ea"/>
              </a:rPr>
              <a:t>Nozzle cylinder home time out</a:t>
            </a:r>
            <a:r>
              <a:rPr lang="en-US" altLang="ko-KR" sz="1200" b="1" dirty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 &gt;</a:t>
            </a:r>
          </a:p>
          <a:p>
            <a:pPr marL="171450" indent="-171450">
              <a:spcBef>
                <a:spcPts val="600"/>
              </a:spcBef>
              <a:buClr>
                <a:schemeClr val="accent1"/>
              </a:buClr>
              <a:buSzPct val="75000"/>
              <a:buFontTx/>
              <a:buChar char="-"/>
            </a:pPr>
            <a:r>
              <a:rPr lang="en-US" altLang="ko-KR" sz="1200" dirty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Occurs when the Nozzle cylinder home position is not reached within the set time.</a:t>
            </a:r>
          </a:p>
          <a:p>
            <a:pPr>
              <a:spcBef>
                <a:spcPts val="600"/>
              </a:spcBef>
              <a:buClr>
                <a:schemeClr val="accent1"/>
              </a:buClr>
              <a:buSzPct val="75000"/>
            </a:pPr>
            <a:r>
              <a:rPr lang="en-US" altLang="ko-KR" sz="1200" b="1" dirty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&lt; Code / Name : 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  <a:cs typeface="Arial" panose="020B0604020202020204" pitchFamily="34" charset="0"/>
              </a:rPr>
              <a:t>1030</a:t>
            </a:r>
            <a:r>
              <a:rPr lang="en-US" altLang="ko-KR" sz="1200" b="1" dirty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 / </a:t>
            </a:r>
            <a:r>
              <a:rPr lang="en-US" altLang="ko-KR" sz="1200" b="1" dirty="0">
                <a:solidFill>
                  <a:srgbClr val="FF0000"/>
                </a:solidFill>
                <a:highlight>
                  <a:srgbClr val="FFFFFF"/>
                </a:highlight>
                <a:latin typeface="+mn-ea"/>
              </a:rPr>
              <a:t>Brush cylinder forward time out</a:t>
            </a:r>
            <a:r>
              <a:rPr lang="en-US" altLang="ko-KR" sz="1200" b="1" dirty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 &gt;</a:t>
            </a:r>
          </a:p>
          <a:p>
            <a:pPr marL="171450" indent="-171450">
              <a:spcBef>
                <a:spcPts val="600"/>
              </a:spcBef>
              <a:buClr>
                <a:schemeClr val="accent1"/>
              </a:buClr>
              <a:buSzPct val="75000"/>
              <a:buFontTx/>
              <a:buChar char="-"/>
            </a:pPr>
            <a:r>
              <a:rPr lang="en-US" altLang="ko-KR" sz="1200" dirty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Occurs when the brush cylinder forward position is not reached within the set time.</a:t>
            </a:r>
          </a:p>
          <a:p>
            <a:pPr>
              <a:spcBef>
                <a:spcPts val="600"/>
              </a:spcBef>
              <a:buClr>
                <a:schemeClr val="accent1"/>
              </a:buClr>
              <a:buSzPct val="75000"/>
            </a:pPr>
            <a:r>
              <a:rPr lang="en-US" altLang="ko-KR" sz="1200" b="1" dirty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&lt; Code / Name : 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  <a:cs typeface="Arial" panose="020B0604020202020204" pitchFamily="34" charset="0"/>
              </a:rPr>
              <a:t>1031</a:t>
            </a:r>
            <a:r>
              <a:rPr lang="en-US" altLang="ko-KR" sz="1200" b="1" dirty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 / </a:t>
            </a:r>
            <a:r>
              <a:rPr lang="en-US" altLang="ko-KR" sz="1200" b="1" dirty="0">
                <a:solidFill>
                  <a:srgbClr val="FF0000"/>
                </a:solidFill>
                <a:highlight>
                  <a:srgbClr val="FFFFFF"/>
                </a:highlight>
                <a:latin typeface="+mn-ea"/>
                <a:cs typeface="Arial" panose="020B0604020202020204" pitchFamily="34" charset="0"/>
              </a:rPr>
              <a:t>Brush</a:t>
            </a:r>
            <a:r>
              <a:rPr lang="en-US" altLang="ko-KR" sz="1200" b="1" dirty="0">
                <a:solidFill>
                  <a:srgbClr val="FF0000"/>
                </a:solidFill>
                <a:highlight>
                  <a:srgbClr val="FFFFFF"/>
                </a:highlight>
                <a:latin typeface="+mn-ea"/>
              </a:rPr>
              <a:t> cylinder backward time out</a:t>
            </a:r>
            <a:r>
              <a:rPr lang="en-US" altLang="ko-KR" sz="1200" b="1" dirty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 &gt;</a:t>
            </a:r>
          </a:p>
          <a:p>
            <a:pPr marL="171450" indent="-171450">
              <a:spcBef>
                <a:spcPts val="600"/>
              </a:spcBef>
              <a:buClr>
                <a:schemeClr val="accent1"/>
              </a:buClr>
              <a:buSzPct val="75000"/>
              <a:buFontTx/>
              <a:buChar char="-"/>
            </a:pPr>
            <a:r>
              <a:rPr lang="en-US" altLang="ko-KR" sz="1200" dirty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Occurs when the Brush cylinder backward position is not reached within the set time.</a:t>
            </a:r>
          </a:p>
          <a:p>
            <a:pPr>
              <a:spcBef>
                <a:spcPts val="600"/>
              </a:spcBef>
              <a:buClr>
                <a:schemeClr val="accent1"/>
              </a:buClr>
              <a:buSzPct val="75000"/>
            </a:pPr>
            <a:r>
              <a:rPr lang="en-US" altLang="ko-KR" sz="1200" b="1" dirty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&lt; Code / Name : 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  <a:cs typeface="Arial" panose="020B0604020202020204" pitchFamily="34" charset="0"/>
              </a:rPr>
              <a:t>1032</a:t>
            </a:r>
            <a:r>
              <a:rPr lang="en-US" altLang="ko-KR" sz="1200" b="1" dirty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 / </a:t>
            </a:r>
            <a:r>
              <a:rPr lang="en-US" altLang="ko-KR" sz="1200" b="1" dirty="0">
                <a:solidFill>
                  <a:srgbClr val="FF0000"/>
                </a:solidFill>
                <a:highlight>
                  <a:srgbClr val="FFFFFF"/>
                </a:highlight>
                <a:latin typeface="+mn-ea"/>
                <a:cs typeface="Arial" panose="020B0604020202020204" pitchFamily="34" charset="0"/>
              </a:rPr>
              <a:t>Brush</a:t>
            </a:r>
            <a:r>
              <a:rPr lang="en-US" altLang="ko-KR" sz="1200" b="1" dirty="0">
                <a:solidFill>
                  <a:srgbClr val="FF0000"/>
                </a:solidFill>
                <a:highlight>
                  <a:srgbClr val="FFFFFF"/>
                </a:highlight>
                <a:latin typeface="+mn-ea"/>
              </a:rPr>
              <a:t> cylinder home time out</a:t>
            </a:r>
            <a:r>
              <a:rPr lang="en-US" altLang="ko-KR" sz="1200" b="1" dirty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 &gt;</a:t>
            </a:r>
          </a:p>
          <a:p>
            <a:pPr marL="171450" indent="-171450">
              <a:spcBef>
                <a:spcPts val="600"/>
              </a:spcBef>
              <a:buClr>
                <a:schemeClr val="accent1"/>
              </a:buClr>
              <a:buSzPct val="75000"/>
              <a:buFontTx/>
              <a:buChar char="-"/>
            </a:pPr>
            <a:r>
              <a:rPr lang="en-US" altLang="ko-KR" sz="1200" dirty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Occurs when the Brush cylinder home position is not reached within the set time.</a:t>
            </a:r>
          </a:p>
          <a:p>
            <a:pPr>
              <a:spcBef>
                <a:spcPts val="600"/>
              </a:spcBef>
              <a:buClr>
                <a:schemeClr val="accent1"/>
              </a:buClr>
              <a:buSzPct val="75000"/>
            </a:pPr>
            <a:r>
              <a:rPr lang="en-US" altLang="ko-KR" sz="1200" b="1" dirty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&lt; Code / Name : 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  <a:cs typeface="Arial" panose="020B0604020202020204" pitchFamily="34" charset="0"/>
              </a:rPr>
              <a:t>1045</a:t>
            </a:r>
            <a:r>
              <a:rPr lang="en-US" altLang="ko-KR" sz="1200" b="1" dirty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 / </a:t>
            </a:r>
            <a:r>
              <a:rPr lang="en-US" altLang="ko-KR" sz="1200" b="1" dirty="0">
                <a:solidFill>
                  <a:srgbClr val="FF0000"/>
                </a:solidFill>
                <a:highlight>
                  <a:srgbClr val="FFFFFF"/>
                </a:highlight>
                <a:latin typeface="+mn-ea"/>
              </a:rPr>
              <a:t>Brush rotation run time out (Motor)</a:t>
            </a:r>
            <a:r>
              <a:rPr lang="en-US" altLang="ko-KR" sz="1200" b="1" dirty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 &gt;</a:t>
            </a:r>
          </a:p>
          <a:p>
            <a:pPr marL="171450" indent="-171450">
              <a:spcBef>
                <a:spcPts val="600"/>
              </a:spcBef>
              <a:buClr>
                <a:schemeClr val="accent1"/>
              </a:buClr>
              <a:buSzPct val="75000"/>
              <a:buFontTx/>
              <a:buChar char="-"/>
            </a:pPr>
            <a:r>
              <a:rPr lang="en-US" altLang="ko-KR" sz="1200" dirty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Occurs when brush rotation does not occur</a:t>
            </a:r>
          </a:p>
          <a:p>
            <a:pPr>
              <a:spcBef>
                <a:spcPts val="600"/>
              </a:spcBef>
              <a:buClr>
                <a:schemeClr val="accent1"/>
              </a:buClr>
              <a:buSzPct val="75000"/>
            </a:pPr>
            <a:r>
              <a:rPr lang="en-US" altLang="ko-KR" sz="1200" b="1" dirty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&lt; Code / Name : 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  <a:cs typeface="Arial" panose="020B0604020202020204" pitchFamily="34" charset="0"/>
              </a:rPr>
              <a:t>1046</a:t>
            </a:r>
            <a:r>
              <a:rPr lang="en-US" altLang="ko-KR" sz="1200" b="1" dirty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 / </a:t>
            </a:r>
            <a:r>
              <a:rPr lang="en-US" altLang="ko-KR" sz="1200" b="1" dirty="0">
                <a:solidFill>
                  <a:srgbClr val="FF0000"/>
                </a:solidFill>
                <a:highlight>
                  <a:srgbClr val="FFFFFF"/>
                </a:highlight>
                <a:latin typeface="+mn-ea"/>
              </a:rPr>
              <a:t>Brush rotation stop time out (Motor)</a:t>
            </a:r>
            <a:r>
              <a:rPr lang="en-US" altLang="ko-KR" sz="1200" b="1" dirty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 &gt;</a:t>
            </a:r>
          </a:p>
          <a:p>
            <a:pPr marL="171450" indent="-171450">
              <a:spcBef>
                <a:spcPts val="600"/>
              </a:spcBef>
              <a:buClr>
                <a:schemeClr val="accent1"/>
              </a:buClr>
              <a:buSzPct val="75000"/>
              <a:buFontTx/>
              <a:buChar char="-"/>
            </a:pPr>
            <a:r>
              <a:rPr lang="en-US" altLang="ko-KR" sz="1200" dirty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Occurs when the Brush rotation stops and does not stop within the set time.</a:t>
            </a:r>
          </a:p>
          <a:p>
            <a:pPr>
              <a:spcBef>
                <a:spcPts val="600"/>
              </a:spcBef>
              <a:buClr>
                <a:schemeClr val="accent1"/>
              </a:buClr>
              <a:buSzPct val="75000"/>
            </a:pPr>
            <a:endParaRPr lang="en-US" altLang="ko-KR" sz="1200" dirty="0">
              <a:solidFill>
                <a:schemeClr val="tx2"/>
              </a:solidFill>
              <a:latin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12100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D0137F-B910-4958-BB40-2C7B4D7AACF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6422" y="3286898"/>
            <a:ext cx="5939411" cy="664822"/>
          </a:xfrm>
        </p:spPr>
        <p:txBody>
          <a:bodyPr>
            <a:normAutofit/>
          </a:bodyPr>
          <a:lstStyle/>
          <a:p>
            <a:r>
              <a:rPr lang="en-US" altLang="ko-KR" dirty="0"/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3798405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63595" y="310064"/>
            <a:ext cx="10972800" cy="1085849"/>
          </a:xfrm>
        </p:spPr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4390F00-AFA3-40A5-8E6B-2CAFE9439868}"/>
              </a:ext>
            </a:extLst>
          </p:cNvPr>
          <p:cNvSpPr/>
          <p:nvPr/>
        </p:nvSpPr>
        <p:spPr bwMode="auto">
          <a:xfrm>
            <a:off x="1379095" y="1986366"/>
            <a:ext cx="609600" cy="609600"/>
          </a:xfrm>
          <a:prstGeom prst="rect">
            <a:avLst/>
          </a:prstGeom>
          <a:solidFill>
            <a:schemeClr val="accent2"/>
          </a:solidFill>
          <a:ln w="25400">
            <a:noFill/>
            <a:miter lim="800000"/>
            <a:headEnd/>
            <a:tailEnd/>
          </a:ln>
        </p:spPr>
        <p:txBody>
          <a:bodyPr wrap="none" tIns="0" bIns="0" anchor="ctr"/>
          <a:lstStyle/>
          <a:p>
            <a:pPr algn="ctr" defTabSz="1659425" fontAlgn="base">
              <a:spcBef>
                <a:spcPct val="0"/>
              </a:spcBef>
              <a:spcAft>
                <a:spcPct val="0"/>
              </a:spcAft>
            </a:pPr>
            <a:r>
              <a:rPr lang="en-US" sz="2667" dirty="0">
                <a:solidFill>
                  <a:prstClr val="white"/>
                </a:solidFill>
                <a:latin typeface="+mn-ea"/>
                <a:cs typeface="Arial" panose="020B0604020202020204" pitchFamily="34" charset="0"/>
              </a:rPr>
              <a:t>1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7D6D635-89A8-4308-856C-D4D9D22B40DA}"/>
              </a:ext>
            </a:extLst>
          </p:cNvPr>
          <p:cNvSpPr/>
          <p:nvPr/>
        </p:nvSpPr>
        <p:spPr>
          <a:xfrm>
            <a:off x="1988695" y="1986366"/>
            <a:ext cx="8865893" cy="6096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50000">
                <a:schemeClr val="accent1"/>
              </a:gs>
              <a:gs pos="100000">
                <a:schemeClr val="accent1">
                  <a:shade val="100000"/>
                  <a:satMod val="115000"/>
                  <a:alpha val="0"/>
                </a:schemeClr>
              </a:gs>
            </a:gsLst>
            <a:lin ang="0" scaled="1"/>
            <a:tileRect/>
          </a:gradFill>
        </p:spPr>
        <p:txBody>
          <a:bodyPr lIns="243840" anchor="ctr"/>
          <a:lstStyle/>
          <a:p>
            <a:pPr>
              <a:lnSpc>
                <a:spcPct val="120000"/>
              </a:lnSpc>
              <a:spcAft>
                <a:spcPts val="800"/>
              </a:spcAft>
            </a:pPr>
            <a:r>
              <a:rPr lang="en-US" altLang="ko-KR" sz="2667" kern="0" dirty="0">
                <a:solidFill>
                  <a:prstClr val="white"/>
                </a:solidFill>
                <a:latin typeface="+mn-ea"/>
                <a:cs typeface="Arial" panose="020B0604020202020204" pitchFamily="34" charset="0"/>
              </a:rPr>
              <a:t>Operation</a:t>
            </a:r>
            <a:endParaRPr lang="en-US" sz="2667" kern="0" dirty="0">
              <a:solidFill>
                <a:prstClr val="white"/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7" name="Rectangle 38">
            <a:extLst>
              <a:ext uri="{FF2B5EF4-FFF2-40B4-BE49-F238E27FC236}">
                <a16:creationId xmlns:a16="http://schemas.microsoft.com/office/drawing/2014/main" id="{64390F00-AFA3-40A5-8E6B-2CAFE9439868}"/>
              </a:ext>
            </a:extLst>
          </p:cNvPr>
          <p:cNvSpPr/>
          <p:nvPr/>
        </p:nvSpPr>
        <p:spPr bwMode="auto">
          <a:xfrm>
            <a:off x="1379095" y="2749817"/>
            <a:ext cx="609600" cy="609600"/>
          </a:xfrm>
          <a:prstGeom prst="rect">
            <a:avLst/>
          </a:prstGeom>
          <a:solidFill>
            <a:schemeClr val="accent2"/>
          </a:solidFill>
          <a:ln w="25400">
            <a:noFill/>
            <a:miter lim="800000"/>
            <a:headEnd/>
            <a:tailEnd/>
          </a:ln>
        </p:spPr>
        <p:txBody>
          <a:bodyPr wrap="none" tIns="0" bIns="0" anchor="ctr"/>
          <a:lstStyle/>
          <a:p>
            <a:pPr algn="ctr" defTabSz="1659425" fontAlgn="base">
              <a:spcBef>
                <a:spcPct val="0"/>
              </a:spcBef>
              <a:spcAft>
                <a:spcPct val="0"/>
              </a:spcAft>
            </a:pPr>
            <a:r>
              <a:rPr lang="en-US" sz="2667" dirty="0">
                <a:solidFill>
                  <a:prstClr val="white"/>
                </a:solidFill>
                <a:latin typeface="+mn-ea"/>
                <a:cs typeface="Arial" panose="020B0604020202020204" pitchFamily="34" charset="0"/>
              </a:rPr>
              <a:t>2</a:t>
            </a:r>
          </a:p>
        </p:txBody>
      </p:sp>
      <p:sp>
        <p:nvSpPr>
          <p:cNvPr id="8" name="Rectangle 44">
            <a:extLst>
              <a:ext uri="{FF2B5EF4-FFF2-40B4-BE49-F238E27FC236}">
                <a16:creationId xmlns:a16="http://schemas.microsoft.com/office/drawing/2014/main" id="{A7D6D635-89A8-4308-856C-D4D9D22B40DA}"/>
              </a:ext>
            </a:extLst>
          </p:cNvPr>
          <p:cNvSpPr/>
          <p:nvPr/>
        </p:nvSpPr>
        <p:spPr>
          <a:xfrm>
            <a:off x="1988695" y="2749817"/>
            <a:ext cx="8865893" cy="6096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50000">
                <a:schemeClr val="accent1"/>
              </a:gs>
              <a:gs pos="100000">
                <a:schemeClr val="accent1">
                  <a:shade val="100000"/>
                  <a:satMod val="115000"/>
                  <a:alpha val="0"/>
                </a:schemeClr>
              </a:gs>
            </a:gsLst>
            <a:lin ang="0" scaled="1"/>
            <a:tileRect/>
          </a:gradFill>
        </p:spPr>
        <p:txBody>
          <a:bodyPr lIns="243840" anchor="ctr"/>
          <a:lstStyle/>
          <a:p>
            <a:pPr>
              <a:lnSpc>
                <a:spcPct val="120000"/>
              </a:lnSpc>
              <a:spcAft>
                <a:spcPts val="800"/>
              </a:spcAft>
            </a:pPr>
            <a:r>
              <a:rPr lang="en-US" sz="2667" kern="0" dirty="0">
                <a:solidFill>
                  <a:prstClr val="white"/>
                </a:solidFill>
                <a:latin typeface="+mn-ea"/>
                <a:cs typeface="Arial" panose="020B0604020202020204" pitchFamily="34" charset="0"/>
              </a:rPr>
              <a:t>Maintenance</a:t>
            </a:r>
          </a:p>
        </p:txBody>
      </p:sp>
      <p:sp>
        <p:nvSpPr>
          <p:cNvPr id="9" name="Rectangle 38">
            <a:extLst>
              <a:ext uri="{FF2B5EF4-FFF2-40B4-BE49-F238E27FC236}">
                <a16:creationId xmlns:a16="http://schemas.microsoft.com/office/drawing/2014/main" id="{64390F00-AFA3-40A5-8E6B-2CAFE9439868}"/>
              </a:ext>
            </a:extLst>
          </p:cNvPr>
          <p:cNvSpPr/>
          <p:nvPr/>
        </p:nvSpPr>
        <p:spPr bwMode="auto">
          <a:xfrm>
            <a:off x="1379095" y="3513268"/>
            <a:ext cx="609600" cy="609600"/>
          </a:xfrm>
          <a:prstGeom prst="rect">
            <a:avLst/>
          </a:prstGeom>
          <a:solidFill>
            <a:schemeClr val="accent2"/>
          </a:solidFill>
          <a:ln w="25400">
            <a:noFill/>
            <a:miter lim="800000"/>
            <a:headEnd/>
            <a:tailEnd/>
          </a:ln>
        </p:spPr>
        <p:txBody>
          <a:bodyPr wrap="none" tIns="0" bIns="0" anchor="ctr"/>
          <a:lstStyle/>
          <a:p>
            <a:pPr algn="ctr" defTabSz="1659425" fontAlgn="base">
              <a:spcBef>
                <a:spcPct val="0"/>
              </a:spcBef>
              <a:spcAft>
                <a:spcPct val="0"/>
              </a:spcAft>
            </a:pPr>
            <a:r>
              <a:rPr lang="en-US" sz="2667" dirty="0">
                <a:solidFill>
                  <a:prstClr val="white"/>
                </a:solidFill>
                <a:latin typeface="+mn-ea"/>
                <a:cs typeface="Arial" panose="020B0604020202020204" pitchFamily="34" charset="0"/>
              </a:rPr>
              <a:t>3</a:t>
            </a:r>
          </a:p>
        </p:txBody>
      </p:sp>
      <p:sp>
        <p:nvSpPr>
          <p:cNvPr id="10" name="Rectangle 44">
            <a:extLst>
              <a:ext uri="{FF2B5EF4-FFF2-40B4-BE49-F238E27FC236}">
                <a16:creationId xmlns:a16="http://schemas.microsoft.com/office/drawing/2014/main" id="{A7D6D635-89A8-4308-856C-D4D9D22B40DA}"/>
              </a:ext>
            </a:extLst>
          </p:cNvPr>
          <p:cNvSpPr/>
          <p:nvPr/>
        </p:nvSpPr>
        <p:spPr>
          <a:xfrm>
            <a:off x="1988695" y="3513268"/>
            <a:ext cx="8865893" cy="6096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50000">
                <a:schemeClr val="accent1"/>
              </a:gs>
              <a:gs pos="100000">
                <a:schemeClr val="accent1">
                  <a:shade val="100000"/>
                  <a:satMod val="115000"/>
                  <a:alpha val="0"/>
                </a:schemeClr>
              </a:gs>
            </a:gsLst>
            <a:lin ang="0" scaled="1"/>
            <a:tileRect/>
          </a:gradFill>
        </p:spPr>
        <p:txBody>
          <a:bodyPr lIns="243840" anchor="ctr"/>
          <a:lstStyle/>
          <a:p>
            <a:pPr>
              <a:lnSpc>
                <a:spcPct val="120000"/>
              </a:lnSpc>
              <a:spcAft>
                <a:spcPts val="800"/>
              </a:spcAft>
            </a:pPr>
            <a:r>
              <a:rPr lang="en-US" sz="2667" kern="0" dirty="0">
                <a:solidFill>
                  <a:prstClr val="white"/>
                </a:solidFill>
                <a:latin typeface="+mn-ea"/>
                <a:cs typeface="Arial" panose="020B0604020202020204" pitchFamily="34" charset="0"/>
              </a:rPr>
              <a:t>Recipe</a:t>
            </a:r>
          </a:p>
        </p:txBody>
      </p:sp>
      <p:sp>
        <p:nvSpPr>
          <p:cNvPr id="11" name="Rectangle 38">
            <a:extLst>
              <a:ext uri="{FF2B5EF4-FFF2-40B4-BE49-F238E27FC236}">
                <a16:creationId xmlns:a16="http://schemas.microsoft.com/office/drawing/2014/main" id="{64390F00-AFA3-40A5-8E6B-2CAFE9439868}"/>
              </a:ext>
            </a:extLst>
          </p:cNvPr>
          <p:cNvSpPr/>
          <p:nvPr/>
        </p:nvSpPr>
        <p:spPr bwMode="auto">
          <a:xfrm>
            <a:off x="1379095" y="4276719"/>
            <a:ext cx="609600" cy="609600"/>
          </a:xfrm>
          <a:prstGeom prst="rect">
            <a:avLst/>
          </a:prstGeom>
          <a:solidFill>
            <a:schemeClr val="accent2"/>
          </a:solidFill>
          <a:ln w="25400">
            <a:noFill/>
            <a:miter lim="800000"/>
            <a:headEnd/>
            <a:tailEnd/>
          </a:ln>
        </p:spPr>
        <p:txBody>
          <a:bodyPr wrap="none" tIns="0" bIns="0" anchor="ctr"/>
          <a:lstStyle/>
          <a:p>
            <a:pPr algn="ctr" defTabSz="1659425" fontAlgn="base">
              <a:spcBef>
                <a:spcPct val="0"/>
              </a:spcBef>
              <a:spcAft>
                <a:spcPct val="0"/>
              </a:spcAft>
            </a:pPr>
            <a:r>
              <a:rPr lang="en-US" sz="2667" dirty="0">
                <a:solidFill>
                  <a:prstClr val="white"/>
                </a:solidFill>
                <a:latin typeface="+mn-ea"/>
                <a:cs typeface="Arial" panose="020B0604020202020204" pitchFamily="34" charset="0"/>
              </a:rPr>
              <a:t>4</a:t>
            </a:r>
          </a:p>
        </p:txBody>
      </p:sp>
      <p:sp>
        <p:nvSpPr>
          <p:cNvPr id="12" name="Rectangle 44">
            <a:extLst>
              <a:ext uri="{FF2B5EF4-FFF2-40B4-BE49-F238E27FC236}">
                <a16:creationId xmlns:a16="http://schemas.microsoft.com/office/drawing/2014/main" id="{A7D6D635-89A8-4308-856C-D4D9D22B40DA}"/>
              </a:ext>
            </a:extLst>
          </p:cNvPr>
          <p:cNvSpPr/>
          <p:nvPr/>
        </p:nvSpPr>
        <p:spPr>
          <a:xfrm>
            <a:off x="1988695" y="4276719"/>
            <a:ext cx="8865893" cy="6096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50000">
                <a:schemeClr val="accent1"/>
              </a:gs>
              <a:gs pos="100000">
                <a:schemeClr val="accent1">
                  <a:shade val="100000"/>
                  <a:satMod val="115000"/>
                  <a:alpha val="0"/>
                </a:schemeClr>
              </a:gs>
            </a:gsLst>
            <a:lin ang="0" scaled="1"/>
            <a:tileRect/>
          </a:gradFill>
        </p:spPr>
        <p:txBody>
          <a:bodyPr lIns="243840" anchor="ctr"/>
          <a:lstStyle/>
          <a:p>
            <a:pPr>
              <a:lnSpc>
                <a:spcPct val="120000"/>
              </a:lnSpc>
              <a:spcAft>
                <a:spcPts val="800"/>
              </a:spcAft>
            </a:pPr>
            <a:r>
              <a:rPr lang="en-US" sz="2667" kern="0" dirty="0">
                <a:solidFill>
                  <a:prstClr val="white"/>
                </a:solidFill>
                <a:latin typeface="+mn-ea"/>
                <a:cs typeface="Arial" panose="020B0604020202020204" pitchFamily="34" charset="0"/>
              </a:rPr>
              <a:t>Configure</a:t>
            </a:r>
          </a:p>
        </p:txBody>
      </p:sp>
      <p:sp>
        <p:nvSpPr>
          <p:cNvPr id="2" name="Rectangle 38">
            <a:extLst>
              <a:ext uri="{FF2B5EF4-FFF2-40B4-BE49-F238E27FC236}">
                <a16:creationId xmlns:a16="http://schemas.microsoft.com/office/drawing/2014/main" id="{1A5F55CE-AE22-C115-0983-5AF341742E8F}"/>
              </a:ext>
            </a:extLst>
          </p:cNvPr>
          <p:cNvSpPr/>
          <p:nvPr/>
        </p:nvSpPr>
        <p:spPr bwMode="auto">
          <a:xfrm>
            <a:off x="1379095" y="5040170"/>
            <a:ext cx="609600" cy="609600"/>
          </a:xfrm>
          <a:prstGeom prst="rect">
            <a:avLst/>
          </a:prstGeom>
          <a:solidFill>
            <a:schemeClr val="accent2"/>
          </a:solidFill>
          <a:ln w="25400">
            <a:noFill/>
            <a:miter lim="800000"/>
            <a:headEnd/>
            <a:tailEnd/>
          </a:ln>
        </p:spPr>
        <p:txBody>
          <a:bodyPr wrap="none" tIns="0" bIns="0" anchor="ctr"/>
          <a:lstStyle/>
          <a:p>
            <a:pPr algn="ctr" defTabSz="1659425" fontAlgn="base">
              <a:spcBef>
                <a:spcPct val="0"/>
              </a:spcBef>
              <a:spcAft>
                <a:spcPct val="0"/>
              </a:spcAft>
            </a:pPr>
            <a:r>
              <a:rPr lang="en-US" sz="2667" dirty="0">
                <a:solidFill>
                  <a:prstClr val="white"/>
                </a:solidFill>
                <a:latin typeface="+mn-ea"/>
                <a:cs typeface="Arial" panose="020B0604020202020204" pitchFamily="34" charset="0"/>
              </a:rPr>
              <a:t>5</a:t>
            </a:r>
          </a:p>
        </p:txBody>
      </p:sp>
      <p:sp>
        <p:nvSpPr>
          <p:cNvPr id="3" name="Rectangle 44">
            <a:extLst>
              <a:ext uri="{FF2B5EF4-FFF2-40B4-BE49-F238E27FC236}">
                <a16:creationId xmlns:a16="http://schemas.microsoft.com/office/drawing/2014/main" id="{630D5B7A-F39C-978D-C570-2C7AD56B5E6E}"/>
              </a:ext>
            </a:extLst>
          </p:cNvPr>
          <p:cNvSpPr/>
          <p:nvPr/>
        </p:nvSpPr>
        <p:spPr>
          <a:xfrm>
            <a:off x="1988695" y="5040170"/>
            <a:ext cx="8865893" cy="6096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50000">
                <a:schemeClr val="accent1"/>
              </a:gs>
              <a:gs pos="100000">
                <a:schemeClr val="accent1">
                  <a:shade val="100000"/>
                  <a:satMod val="115000"/>
                  <a:alpha val="0"/>
                </a:schemeClr>
              </a:gs>
            </a:gsLst>
            <a:lin ang="0" scaled="1"/>
            <a:tileRect/>
          </a:gradFill>
        </p:spPr>
        <p:txBody>
          <a:bodyPr lIns="243840" anchor="ctr"/>
          <a:lstStyle/>
          <a:p>
            <a:pPr>
              <a:lnSpc>
                <a:spcPct val="120000"/>
              </a:lnSpc>
              <a:spcAft>
                <a:spcPts val="800"/>
              </a:spcAft>
            </a:pPr>
            <a:r>
              <a:rPr lang="en-US" sz="2667" kern="0" dirty="0">
                <a:solidFill>
                  <a:prstClr val="white"/>
                </a:solidFill>
                <a:latin typeface="+mn-ea"/>
                <a:cs typeface="Arial" panose="020B0604020202020204" pitchFamily="34" charset="0"/>
              </a:rPr>
              <a:t>Alarm list</a:t>
            </a:r>
          </a:p>
        </p:txBody>
      </p:sp>
    </p:spTree>
    <p:extLst>
      <p:ext uri="{BB962C8B-B14F-4D97-AF65-F5344CB8AC3E}">
        <p14:creationId xmlns:p14="http://schemas.microsoft.com/office/powerpoint/2010/main" val="727823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6755381" y="1153297"/>
            <a:ext cx="5176908" cy="515006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600"/>
              </a:spcBef>
              <a:buClr>
                <a:schemeClr val="accent1"/>
              </a:buClr>
              <a:buSzPct val="75000"/>
            </a:pPr>
            <a:r>
              <a:rPr lang="en-US" altLang="ko-KR" sz="1200" dirty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1. Close the front door of the equipment and press the Start button.</a:t>
            </a:r>
            <a:endParaRPr lang="en-US" altLang="ko-KR" sz="1100" dirty="0">
              <a:solidFill>
                <a:schemeClr val="tx2"/>
              </a:solidFill>
              <a:latin typeface="+mn-ea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buClr>
                <a:schemeClr val="accent1"/>
              </a:buClr>
              <a:buSzPct val="75000"/>
            </a:pPr>
            <a:r>
              <a:rPr lang="en-US" altLang="ko-KR" sz="1200" dirty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   When the following window appears, click the OK button.</a:t>
            </a:r>
          </a:p>
          <a:p>
            <a:pPr>
              <a:lnSpc>
                <a:spcPct val="150000"/>
              </a:lnSpc>
              <a:spcBef>
                <a:spcPts val="600"/>
              </a:spcBef>
              <a:buClr>
                <a:schemeClr val="accent1"/>
              </a:buClr>
              <a:buSzPct val="75000"/>
            </a:pPr>
            <a:endParaRPr lang="en-US" altLang="ko-KR" sz="1200" dirty="0">
              <a:solidFill>
                <a:schemeClr val="tx2"/>
              </a:solidFill>
              <a:latin typeface="+mn-ea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buClr>
                <a:schemeClr val="accent1"/>
              </a:buClr>
              <a:buSzPct val="75000"/>
            </a:pPr>
            <a:endParaRPr lang="en-US" altLang="ko-KR" sz="1200" dirty="0">
              <a:solidFill>
                <a:schemeClr val="tx2"/>
              </a:solidFill>
              <a:latin typeface="+mn-ea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buClr>
                <a:schemeClr val="accent1"/>
              </a:buClr>
              <a:buSzPct val="75000"/>
            </a:pPr>
            <a:endParaRPr lang="en-US" altLang="ko-KR" sz="1200" dirty="0">
              <a:solidFill>
                <a:schemeClr val="tx2"/>
              </a:solidFill>
              <a:latin typeface="+mn-ea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buClr>
                <a:schemeClr val="accent1"/>
              </a:buClr>
              <a:buSzPct val="75000"/>
            </a:pPr>
            <a:endParaRPr lang="en-US" altLang="ko-KR" sz="1200" dirty="0">
              <a:solidFill>
                <a:schemeClr val="tx2"/>
              </a:solidFill>
              <a:latin typeface="+mn-ea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buClr>
                <a:schemeClr val="accent1"/>
              </a:buClr>
              <a:buSzPct val="75000"/>
            </a:pPr>
            <a:endParaRPr lang="en-US" altLang="ko-KR" sz="1200" dirty="0">
              <a:solidFill>
                <a:schemeClr val="tx2"/>
              </a:solidFill>
              <a:latin typeface="+mn-ea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buClr>
                <a:schemeClr val="accent1"/>
              </a:buClr>
              <a:buSzPct val="75000"/>
            </a:pPr>
            <a:endParaRPr lang="en-US" altLang="ko-KR" sz="1200" dirty="0">
              <a:solidFill>
                <a:schemeClr val="tx2"/>
              </a:solidFill>
              <a:latin typeface="+mn-ea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buClr>
                <a:schemeClr val="accent1"/>
              </a:buClr>
              <a:buSzPct val="75000"/>
            </a:pPr>
            <a:endParaRPr lang="en-US" altLang="ko-KR" sz="1200" dirty="0">
              <a:solidFill>
                <a:schemeClr val="tx2"/>
              </a:solidFill>
              <a:latin typeface="+mn-ea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buClr>
                <a:schemeClr val="accent1"/>
              </a:buClr>
              <a:buSzPct val="75000"/>
            </a:pPr>
            <a:endParaRPr lang="en-US" altLang="ko-KR" sz="1200" dirty="0">
              <a:solidFill>
                <a:schemeClr val="tx2"/>
              </a:solidFill>
              <a:latin typeface="+mn-ea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buClr>
                <a:schemeClr val="accent1"/>
              </a:buClr>
              <a:buSzPct val="75000"/>
            </a:pPr>
            <a:endParaRPr lang="en-US" altLang="ko-KR" sz="1200" dirty="0">
              <a:solidFill>
                <a:schemeClr val="tx2"/>
              </a:solidFill>
              <a:latin typeface="+mn-ea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buClr>
                <a:schemeClr val="accent1"/>
              </a:buClr>
              <a:buSzPct val="75000"/>
            </a:pPr>
            <a:endParaRPr lang="en-US" altLang="ko-KR" sz="1200" dirty="0">
              <a:solidFill>
                <a:schemeClr val="tx2"/>
              </a:solidFill>
              <a:latin typeface="+mn-ea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buClr>
                <a:schemeClr val="accent1"/>
              </a:buClr>
              <a:buSzPct val="75000"/>
            </a:pPr>
            <a:endParaRPr lang="en-US" altLang="ko-KR" sz="1200" dirty="0">
              <a:solidFill>
                <a:schemeClr val="tx2"/>
              </a:solidFill>
              <a:latin typeface="+mn-ea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buClr>
                <a:schemeClr val="accent1"/>
              </a:buClr>
              <a:buSzPct val="75000"/>
            </a:pPr>
            <a:r>
              <a:rPr lang="en-US" altLang="ko-KR" sz="1200" dirty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2. After selecting the recipe file, click the OK button.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4837" y="2985401"/>
            <a:ext cx="1994320" cy="250064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9250" y="1149392"/>
            <a:ext cx="6268640" cy="5014912"/>
          </a:xfrm>
          <a:prstGeom prst="rect">
            <a:avLst/>
          </a:prstGeom>
        </p:spPr>
      </p:pic>
      <p:sp>
        <p:nvSpPr>
          <p:cNvPr id="12" name="Rectangle 37">
            <a:extLst>
              <a:ext uri="{FF2B5EF4-FFF2-40B4-BE49-F238E27FC236}">
                <a16:creationId xmlns:a16="http://schemas.microsoft.com/office/drawing/2014/main" id="{F626D267-A4B6-4EB2-807A-9D4EBC88F63B}"/>
              </a:ext>
            </a:extLst>
          </p:cNvPr>
          <p:cNvSpPr/>
          <p:nvPr/>
        </p:nvSpPr>
        <p:spPr bwMode="auto">
          <a:xfrm>
            <a:off x="239251" y="456924"/>
            <a:ext cx="609600" cy="609600"/>
          </a:xfrm>
          <a:prstGeom prst="rect">
            <a:avLst/>
          </a:prstGeom>
          <a:solidFill>
            <a:schemeClr val="accent2"/>
          </a:solidFill>
          <a:ln w="25400">
            <a:noFill/>
            <a:miter lim="800000"/>
            <a:headEnd/>
            <a:tailEnd/>
          </a:ln>
        </p:spPr>
        <p:txBody>
          <a:bodyPr wrap="none" tIns="0" bIns="0" anchor="ctr"/>
          <a:lstStyle/>
          <a:p>
            <a:pPr algn="ctr" defTabSz="1659425" fontAlgn="base">
              <a:spcBef>
                <a:spcPct val="0"/>
              </a:spcBef>
              <a:spcAft>
                <a:spcPct val="0"/>
              </a:spcAft>
            </a:pPr>
            <a:r>
              <a:rPr lang="en-US" sz="2667" dirty="0">
                <a:solidFill>
                  <a:prstClr val="white"/>
                </a:solidFill>
                <a:latin typeface="+mn-ea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3" name="Rectangle 43">
            <a:extLst>
              <a:ext uri="{FF2B5EF4-FFF2-40B4-BE49-F238E27FC236}">
                <a16:creationId xmlns:a16="http://schemas.microsoft.com/office/drawing/2014/main" id="{D299AF25-FF49-4AEF-91F4-C3E89D7449D1}"/>
              </a:ext>
            </a:extLst>
          </p:cNvPr>
          <p:cNvSpPr/>
          <p:nvPr/>
        </p:nvSpPr>
        <p:spPr>
          <a:xfrm>
            <a:off x="848850" y="456924"/>
            <a:ext cx="11083439" cy="6096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50000">
                <a:schemeClr val="accent1"/>
              </a:gs>
              <a:gs pos="100000">
                <a:schemeClr val="accent1">
                  <a:shade val="100000"/>
                  <a:satMod val="115000"/>
                  <a:alpha val="0"/>
                </a:schemeClr>
              </a:gs>
            </a:gsLst>
            <a:lin ang="0" scaled="1"/>
            <a:tileRect/>
          </a:gradFill>
        </p:spPr>
        <p:txBody>
          <a:bodyPr lIns="243840" anchor="ctr"/>
          <a:lstStyle/>
          <a:p>
            <a:pPr>
              <a:lnSpc>
                <a:spcPct val="120000"/>
              </a:lnSpc>
              <a:spcAft>
                <a:spcPts val="800"/>
              </a:spcAft>
            </a:pPr>
            <a:r>
              <a:rPr lang="en-US" altLang="ko-KR" sz="2667" kern="0" dirty="0">
                <a:solidFill>
                  <a:prstClr val="white"/>
                </a:solidFill>
                <a:latin typeface="+mn-ea"/>
                <a:cs typeface="Arial" panose="020B0604020202020204" pitchFamily="34" charset="0"/>
              </a:rPr>
              <a:t>Operation</a:t>
            </a:r>
          </a:p>
        </p:txBody>
      </p:sp>
      <p:sp>
        <p:nvSpPr>
          <p:cNvPr id="3" name="타원 2"/>
          <p:cNvSpPr/>
          <p:nvPr/>
        </p:nvSpPr>
        <p:spPr>
          <a:xfrm>
            <a:off x="609599" y="4934466"/>
            <a:ext cx="650789" cy="486032"/>
          </a:xfrm>
          <a:prstGeom prst="ellipse">
            <a:avLst/>
          </a:prstGeom>
          <a:noFill/>
          <a:ln w="28575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marL="0" indent="0" algn="l">
              <a:buClr>
                <a:schemeClr val="bg1"/>
              </a:buClr>
              <a:buSzPct val="75000"/>
              <a:buFontTx/>
              <a:buNone/>
            </a:pPr>
            <a:endParaRPr lang="ko-KR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5947" y="4728244"/>
            <a:ext cx="329160" cy="35422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indent="0" algn="ctr">
              <a:spcBef>
                <a:spcPts val="600"/>
              </a:spcBef>
              <a:buClr>
                <a:schemeClr val="accent1"/>
              </a:buClr>
              <a:buSzPct val="75000"/>
              <a:buFontTx/>
              <a:buNone/>
            </a:pPr>
            <a:r>
              <a:rPr lang="en-US" altLang="ko-KR" b="1" dirty="0">
                <a:solidFill>
                  <a:srgbClr val="FF000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1</a:t>
            </a:r>
            <a:endParaRPr lang="ko-KR" altLang="en-US" b="1" dirty="0">
              <a:solidFill>
                <a:srgbClr val="FF0000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76271" y="1961071"/>
            <a:ext cx="1952885" cy="948365"/>
          </a:xfrm>
          <a:prstGeom prst="rect">
            <a:avLst/>
          </a:prstGeom>
        </p:spPr>
      </p:pic>
      <p:sp>
        <p:nvSpPr>
          <p:cNvPr id="16" name="타원 15"/>
          <p:cNvSpPr/>
          <p:nvPr/>
        </p:nvSpPr>
        <p:spPr>
          <a:xfrm>
            <a:off x="7868933" y="3316846"/>
            <a:ext cx="961781" cy="276519"/>
          </a:xfrm>
          <a:prstGeom prst="ellipse">
            <a:avLst/>
          </a:prstGeom>
          <a:noFill/>
          <a:ln w="28575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 fontScale="47500" lnSpcReduction="20000"/>
          </a:bodyPr>
          <a:lstStyle/>
          <a:p>
            <a:pPr marL="0" indent="0" algn="l">
              <a:buClr>
                <a:schemeClr val="bg1"/>
              </a:buClr>
              <a:buSzPct val="75000"/>
              <a:buFontTx/>
              <a:buNone/>
            </a:pPr>
            <a:endParaRPr lang="ko-KR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811692" y="3026664"/>
            <a:ext cx="329160" cy="35422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indent="0" algn="ctr">
              <a:spcBef>
                <a:spcPts val="600"/>
              </a:spcBef>
              <a:buClr>
                <a:schemeClr val="accent1"/>
              </a:buClr>
              <a:buSzPct val="75000"/>
              <a:buFontTx/>
              <a:buNone/>
            </a:pPr>
            <a:r>
              <a:rPr lang="en-US" altLang="ko-KR" b="1" dirty="0">
                <a:solidFill>
                  <a:srgbClr val="FF000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2</a:t>
            </a:r>
            <a:endParaRPr lang="ko-KR" altLang="en-US" b="1" dirty="0">
              <a:solidFill>
                <a:srgbClr val="FF0000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8833009" y="5216337"/>
            <a:ext cx="722883" cy="276519"/>
          </a:xfrm>
          <a:prstGeom prst="ellipse">
            <a:avLst/>
          </a:prstGeom>
          <a:noFill/>
          <a:ln w="28575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 fontScale="47500" lnSpcReduction="20000"/>
          </a:bodyPr>
          <a:lstStyle/>
          <a:p>
            <a:pPr marL="0" indent="0" algn="l">
              <a:buClr>
                <a:schemeClr val="bg1"/>
              </a:buClr>
              <a:buSzPct val="75000"/>
              <a:buFontTx/>
              <a:buNone/>
            </a:pPr>
            <a:endParaRPr lang="ko-KR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7134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9250" y="1149392"/>
            <a:ext cx="6268640" cy="5014912"/>
          </a:xfrm>
          <a:prstGeom prst="rect">
            <a:avLst/>
          </a:prstGeom>
        </p:spPr>
      </p:pic>
      <p:sp>
        <p:nvSpPr>
          <p:cNvPr id="12" name="Rectangle 37">
            <a:extLst>
              <a:ext uri="{FF2B5EF4-FFF2-40B4-BE49-F238E27FC236}">
                <a16:creationId xmlns:a16="http://schemas.microsoft.com/office/drawing/2014/main" id="{F626D267-A4B6-4EB2-807A-9D4EBC88F63B}"/>
              </a:ext>
            </a:extLst>
          </p:cNvPr>
          <p:cNvSpPr/>
          <p:nvPr/>
        </p:nvSpPr>
        <p:spPr bwMode="auto">
          <a:xfrm>
            <a:off x="239251" y="456924"/>
            <a:ext cx="609600" cy="609600"/>
          </a:xfrm>
          <a:prstGeom prst="rect">
            <a:avLst/>
          </a:prstGeom>
          <a:solidFill>
            <a:schemeClr val="accent2"/>
          </a:solidFill>
          <a:ln w="25400">
            <a:noFill/>
            <a:miter lim="800000"/>
            <a:headEnd/>
            <a:tailEnd/>
          </a:ln>
        </p:spPr>
        <p:txBody>
          <a:bodyPr wrap="none" tIns="0" bIns="0" anchor="ctr"/>
          <a:lstStyle/>
          <a:p>
            <a:pPr algn="ctr" defTabSz="1659425" fontAlgn="base">
              <a:spcBef>
                <a:spcPct val="0"/>
              </a:spcBef>
              <a:spcAft>
                <a:spcPct val="0"/>
              </a:spcAft>
            </a:pPr>
            <a:r>
              <a:rPr lang="en-US" sz="2667" dirty="0">
                <a:solidFill>
                  <a:prstClr val="white"/>
                </a:solidFill>
                <a:latin typeface="+mn-ea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3" name="Rectangle 43">
            <a:extLst>
              <a:ext uri="{FF2B5EF4-FFF2-40B4-BE49-F238E27FC236}">
                <a16:creationId xmlns:a16="http://schemas.microsoft.com/office/drawing/2014/main" id="{D299AF25-FF49-4AEF-91F4-C3E89D7449D1}"/>
              </a:ext>
            </a:extLst>
          </p:cNvPr>
          <p:cNvSpPr/>
          <p:nvPr/>
        </p:nvSpPr>
        <p:spPr>
          <a:xfrm>
            <a:off x="848850" y="456924"/>
            <a:ext cx="11083439" cy="6096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50000">
                <a:schemeClr val="accent1"/>
              </a:gs>
              <a:gs pos="100000">
                <a:schemeClr val="accent1">
                  <a:shade val="100000"/>
                  <a:satMod val="115000"/>
                  <a:alpha val="0"/>
                </a:schemeClr>
              </a:gs>
            </a:gsLst>
            <a:lin ang="0" scaled="1"/>
            <a:tileRect/>
          </a:gradFill>
        </p:spPr>
        <p:txBody>
          <a:bodyPr lIns="243840" anchor="ctr"/>
          <a:lstStyle/>
          <a:p>
            <a:pPr>
              <a:lnSpc>
                <a:spcPct val="120000"/>
              </a:lnSpc>
              <a:spcAft>
                <a:spcPts val="800"/>
              </a:spcAft>
            </a:pPr>
            <a:r>
              <a:rPr lang="en-US" altLang="ko-KR" sz="2667" kern="0" dirty="0">
                <a:solidFill>
                  <a:prstClr val="white"/>
                </a:solidFill>
                <a:latin typeface="+mn-ea"/>
                <a:cs typeface="Arial" panose="020B0604020202020204" pitchFamily="34" charset="0"/>
              </a:rPr>
              <a:t>Operation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755381" y="1153297"/>
            <a:ext cx="5176908" cy="515006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600"/>
              </a:spcBef>
              <a:buClr>
                <a:schemeClr val="accent1"/>
              </a:buClr>
              <a:buSzPct val="75000"/>
            </a:pPr>
            <a:r>
              <a:rPr lang="en-US" altLang="ko-KR" sz="1200" dirty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3. When you want to stop the process, press the Stop button.</a:t>
            </a:r>
          </a:p>
        </p:txBody>
      </p:sp>
      <p:sp>
        <p:nvSpPr>
          <p:cNvPr id="3" name="타원 2"/>
          <p:cNvSpPr/>
          <p:nvPr/>
        </p:nvSpPr>
        <p:spPr>
          <a:xfrm>
            <a:off x="1672284" y="4893275"/>
            <a:ext cx="650789" cy="560173"/>
          </a:xfrm>
          <a:prstGeom prst="ellipse">
            <a:avLst/>
          </a:prstGeom>
          <a:noFill/>
          <a:ln w="28575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marL="0" indent="0" algn="l">
              <a:buClr>
                <a:schemeClr val="bg1"/>
              </a:buClr>
              <a:buSzPct val="75000"/>
              <a:buFontTx/>
              <a:buNone/>
            </a:pPr>
            <a:endParaRPr lang="ko-KR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32770" y="4678816"/>
            <a:ext cx="329160" cy="35422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indent="0" algn="ctr">
              <a:spcBef>
                <a:spcPts val="600"/>
              </a:spcBef>
              <a:buClr>
                <a:schemeClr val="accent1"/>
              </a:buClr>
              <a:buSzPct val="75000"/>
              <a:buFontTx/>
              <a:buNone/>
            </a:pPr>
            <a:r>
              <a:rPr lang="en-US" altLang="ko-KR" b="1" dirty="0">
                <a:solidFill>
                  <a:srgbClr val="FF000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3</a:t>
            </a:r>
            <a:endParaRPr lang="ko-KR" altLang="en-US" b="1" dirty="0">
              <a:solidFill>
                <a:srgbClr val="FF0000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11090" y="1885308"/>
            <a:ext cx="2731931" cy="1543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230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9251" y="1144841"/>
            <a:ext cx="6268640" cy="5014912"/>
          </a:xfrm>
          <a:prstGeom prst="rect">
            <a:avLst/>
          </a:prstGeom>
        </p:spPr>
      </p:pic>
      <p:sp>
        <p:nvSpPr>
          <p:cNvPr id="12" name="Rectangle 37">
            <a:extLst>
              <a:ext uri="{FF2B5EF4-FFF2-40B4-BE49-F238E27FC236}">
                <a16:creationId xmlns:a16="http://schemas.microsoft.com/office/drawing/2014/main" id="{F626D267-A4B6-4EB2-807A-9D4EBC88F63B}"/>
              </a:ext>
            </a:extLst>
          </p:cNvPr>
          <p:cNvSpPr/>
          <p:nvPr/>
        </p:nvSpPr>
        <p:spPr bwMode="auto">
          <a:xfrm>
            <a:off x="239251" y="456924"/>
            <a:ext cx="609600" cy="609600"/>
          </a:xfrm>
          <a:prstGeom prst="rect">
            <a:avLst/>
          </a:prstGeom>
          <a:solidFill>
            <a:schemeClr val="accent2"/>
          </a:solidFill>
          <a:ln w="25400">
            <a:noFill/>
            <a:miter lim="800000"/>
            <a:headEnd/>
            <a:tailEnd/>
          </a:ln>
        </p:spPr>
        <p:txBody>
          <a:bodyPr wrap="none" tIns="0" bIns="0" anchor="ctr"/>
          <a:lstStyle/>
          <a:p>
            <a:pPr algn="ctr" defTabSz="1659425" fontAlgn="base">
              <a:spcBef>
                <a:spcPct val="0"/>
              </a:spcBef>
              <a:spcAft>
                <a:spcPct val="0"/>
              </a:spcAft>
            </a:pPr>
            <a:r>
              <a:rPr lang="en-US" sz="2667" dirty="0">
                <a:solidFill>
                  <a:prstClr val="white"/>
                </a:solidFill>
                <a:latin typeface="+mn-ea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3" name="Rectangle 43">
            <a:extLst>
              <a:ext uri="{FF2B5EF4-FFF2-40B4-BE49-F238E27FC236}">
                <a16:creationId xmlns:a16="http://schemas.microsoft.com/office/drawing/2014/main" id="{D299AF25-FF49-4AEF-91F4-C3E89D7449D1}"/>
              </a:ext>
            </a:extLst>
          </p:cNvPr>
          <p:cNvSpPr/>
          <p:nvPr/>
        </p:nvSpPr>
        <p:spPr>
          <a:xfrm>
            <a:off x="848850" y="456924"/>
            <a:ext cx="11083439" cy="6096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50000">
                <a:schemeClr val="accent1"/>
              </a:gs>
              <a:gs pos="100000">
                <a:schemeClr val="accent1">
                  <a:shade val="100000"/>
                  <a:satMod val="115000"/>
                  <a:alpha val="0"/>
                </a:schemeClr>
              </a:gs>
            </a:gsLst>
            <a:lin ang="0" scaled="1"/>
            <a:tileRect/>
          </a:gradFill>
        </p:spPr>
        <p:txBody>
          <a:bodyPr lIns="243840" anchor="ctr"/>
          <a:lstStyle/>
          <a:p>
            <a:pPr>
              <a:lnSpc>
                <a:spcPct val="120000"/>
              </a:lnSpc>
              <a:spcAft>
                <a:spcPts val="800"/>
              </a:spcAft>
            </a:pPr>
            <a:r>
              <a:rPr lang="en-US" altLang="ko-KR" sz="2667" kern="0" dirty="0">
                <a:solidFill>
                  <a:prstClr val="white"/>
                </a:solidFill>
                <a:latin typeface="+mn-ea"/>
                <a:cs typeface="Arial" panose="020B0604020202020204" pitchFamily="34" charset="0"/>
              </a:rPr>
              <a:t>Operation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726827" y="1144352"/>
            <a:ext cx="5176908" cy="515006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600"/>
              </a:spcBef>
              <a:buClr>
                <a:schemeClr val="accent1"/>
              </a:buClr>
              <a:buSzPct val="75000"/>
            </a:pPr>
            <a:r>
              <a:rPr lang="en-US" altLang="ko-KR" sz="1200" dirty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4. If an alarm occurs and you take action, </a:t>
            </a:r>
          </a:p>
          <a:p>
            <a:pPr>
              <a:lnSpc>
                <a:spcPct val="150000"/>
              </a:lnSpc>
              <a:spcBef>
                <a:spcPts val="600"/>
              </a:spcBef>
              <a:buClr>
                <a:schemeClr val="accent1"/>
              </a:buClr>
              <a:buSzPct val="75000"/>
            </a:pPr>
            <a:r>
              <a:rPr lang="en-US" altLang="ko-KR" sz="1200" dirty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   press the Retry button to restart the process.</a:t>
            </a:r>
          </a:p>
          <a:p>
            <a:pPr>
              <a:lnSpc>
                <a:spcPct val="150000"/>
              </a:lnSpc>
              <a:spcBef>
                <a:spcPts val="600"/>
              </a:spcBef>
              <a:buClr>
                <a:schemeClr val="accent1"/>
              </a:buClr>
              <a:buSzPct val="75000"/>
            </a:pPr>
            <a:r>
              <a:rPr lang="en-US" altLang="ko-KR" sz="1200" dirty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* CH2 also has the same function.</a:t>
            </a:r>
          </a:p>
          <a:p>
            <a:pPr>
              <a:lnSpc>
                <a:spcPct val="150000"/>
              </a:lnSpc>
              <a:spcBef>
                <a:spcPts val="600"/>
              </a:spcBef>
              <a:buClr>
                <a:schemeClr val="accent1"/>
              </a:buClr>
              <a:buSzPct val="75000"/>
            </a:pPr>
            <a:r>
              <a:rPr lang="en-US" altLang="ko-KR" sz="1200" dirty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5. When the buzzer sounds, press the manual Off button.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71450" y="4579961"/>
            <a:ext cx="329160" cy="35422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indent="0" algn="ctr">
              <a:spcBef>
                <a:spcPts val="600"/>
              </a:spcBef>
              <a:buClr>
                <a:schemeClr val="accent1"/>
              </a:buClr>
              <a:buSzPct val="75000"/>
              <a:buFontTx/>
              <a:buNone/>
            </a:pPr>
            <a:r>
              <a:rPr lang="en-US" altLang="ko-KR" b="1" dirty="0">
                <a:solidFill>
                  <a:srgbClr val="FF000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4</a:t>
            </a:r>
            <a:endParaRPr lang="ko-KR" altLang="en-US" b="1" dirty="0">
              <a:solidFill>
                <a:srgbClr val="FF0000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1136825" y="4893275"/>
            <a:ext cx="650789" cy="560173"/>
          </a:xfrm>
          <a:prstGeom prst="ellipse">
            <a:avLst/>
          </a:prstGeom>
          <a:noFill/>
          <a:ln w="28575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marL="0" indent="0" algn="l">
              <a:buClr>
                <a:schemeClr val="bg1"/>
              </a:buClr>
              <a:buSzPct val="75000"/>
              <a:buFontTx/>
              <a:buNone/>
            </a:pPr>
            <a:endParaRPr lang="ko-KR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568B8EB5-DB7B-6873-5AD1-6138383F8581}"/>
              </a:ext>
            </a:extLst>
          </p:cNvPr>
          <p:cNvSpPr/>
          <p:nvPr/>
        </p:nvSpPr>
        <p:spPr>
          <a:xfrm>
            <a:off x="2864957" y="1093152"/>
            <a:ext cx="650789" cy="560173"/>
          </a:xfrm>
          <a:prstGeom prst="ellipse">
            <a:avLst/>
          </a:prstGeom>
          <a:noFill/>
          <a:ln w="28575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marL="0" indent="0" algn="l">
              <a:buClr>
                <a:schemeClr val="bg1"/>
              </a:buClr>
              <a:buSzPct val="75000"/>
              <a:buFontTx/>
              <a:buNone/>
            </a:pPr>
            <a:endParaRPr lang="ko-KR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334C46-828E-935E-6B21-998A1AF72ED4}"/>
              </a:ext>
            </a:extLst>
          </p:cNvPr>
          <p:cNvSpPr txBox="1"/>
          <p:nvPr/>
        </p:nvSpPr>
        <p:spPr>
          <a:xfrm>
            <a:off x="2649281" y="967238"/>
            <a:ext cx="329160" cy="35422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indent="0" algn="ctr">
              <a:spcBef>
                <a:spcPts val="600"/>
              </a:spcBef>
              <a:buClr>
                <a:schemeClr val="accent1"/>
              </a:buClr>
              <a:buSzPct val="75000"/>
              <a:buFontTx/>
              <a:buNone/>
            </a:pPr>
            <a:r>
              <a:rPr lang="en-US" altLang="ko-KR" b="1" dirty="0">
                <a:solidFill>
                  <a:srgbClr val="FF000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5</a:t>
            </a:r>
            <a:endParaRPr lang="ko-KR" altLang="en-US" b="1" dirty="0">
              <a:solidFill>
                <a:srgbClr val="FF0000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2305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1700" y="1144352"/>
            <a:ext cx="6271939" cy="5017550"/>
          </a:xfrm>
          <a:prstGeom prst="rect">
            <a:avLst/>
          </a:prstGeom>
        </p:spPr>
      </p:pic>
      <p:sp>
        <p:nvSpPr>
          <p:cNvPr id="12" name="Rectangle 37">
            <a:extLst>
              <a:ext uri="{FF2B5EF4-FFF2-40B4-BE49-F238E27FC236}">
                <a16:creationId xmlns:a16="http://schemas.microsoft.com/office/drawing/2014/main" id="{F626D267-A4B6-4EB2-807A-9D4EBC88F63B}"/>
              </a:ext>
            </a:extLst>
          </p:cNvPr>
          <p:cNvSpPr/>
          <p:nvPr/>
        </p:nvSpPr>
        <p:spPr bwMode="auto">
          <a:xfrm>
            <a:off x="239251" y="456924"/>
            <a:ext cx="609600" cy="609600"/>
          </a:xfrm>
          <a:prstGeom prst="rect">
            <a:avLst/>
          </a:prstGeom>
          <a:solidFill>
            <a:schemeClr val="accent2"/>
          </a:solidFill>
          <a:ln w="25400">
            <a:noFill/>
            <a:miter lim="800000"/>
            <a:headEnd/>
            <a:tailEnd/>
          </a:ln>
        </p:spPr>
        <p:txBody>
          <a:bodyPr wrap="none" tIns="0" bIns="0" anchor="ctr"/>
          <a:lstStyle/>
          <a:p>
            <a:pPr algn="ctr" defTabSz="1659425" fontAlgn="base">
              <a:spcBef>
                <a:spcPct val="0"/>
              </a:spcBef>
              <a:spcAft>
                <a:spcPct val="0"/>
              </a:spcAft>
            </a:pPr>
            <a:r>
              <a:rPr lang="en-US" sz="2667" dirty="0">
                <a:solidFill>
                  <a:prstClr val="white"/>
                </a:solidFill>
                <a:latin typeface="+mn-ea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3" name="Rectangle 43">
            <a:extLst>
              <a:ext uri="{FF2B5EF4-FFF2-40B4-BE49-F238E27FC236}">
                <a16:creationId xmlns:a16="http://schemas.microsoft.com/office/drawing/2014/main" id="{D299AF25-FF49-4AEF-91F4-C3E89D7449D1}"/>
              </a:ext>
            </a:extLst>
          </p:cNvPr>
          <p:cNvSpPr/>
          <p:nvPr/>
        </p:nvSpPr>
        <p:spPr>
          <a:xfrm>
            <a:off x="848850" y="456924"/>
            <a:ext cx="11083439" cy="6096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50000">
                <a:schemeClr val="accent1"/>
              </a:gs>
              <a:gs pos="100000">
                <a:schemeClr val="accent1">
                  <a:shade val="100000"/>
                  <a:satMod val="115000"/>
                  <a:alpha val="0"/>
                </a:schemeClr>
              </a:gs>
            </a:gsLst>
            <a:lin ang="0" scaled="1"/>
            <a:tileRect/>
          </a:gradFill>
        </p:spPr>
        <p:txBody>
          <a:bodyPr lIns="243840" anchor="ctr"/>
          <a:lstStyle/>
          <a:p>
            <a:pPr>
              <a:lnSpc>
                <a:spcPct val="120000"/>
              </a:lnSpc>
              <a:spcAft>
                <a:spcPts val="800"/>
              </a:spcAft>
            </a:pPr>
            <a:r>
              <a:rPr lang="en-US" altLang="ko-KR" sz="2667" kern="0" dirty="0">
                <a:solidFill>
                  <a:prstClr val="white"/>
                </a:solidFill>
                <a:latin typeface="+mn-ea"/>
                <a:cs typeface="Arial" panose="020B0604020202020204" pitchFamily="34" charset="0"/>
              </a:rPr>
              <a:t>Maintenance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726827" y="1144352"/>
            <a:ext cx="5176908" cy="515006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600"/>
              </a:spcBef>
              <a:buClr>
                <a:schemeClr val="accent1"/>
              </a:buClr>
              <a:buSzPct val="75000"/>
            </a:pPr>
            <a:r>
              <a:rPr lang="en-US" altLang="ko-KR" sz="1200" dirty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1. When you press the Maintenance button, </a:t>
            </a:r>
          </a:p>
          <a:p>
            <a:pPr>
              <a:lnSpc>
                <a:spcPct val="150000"/>
              </a:lnSpc>
              <a:spcBef>
                <a:spcPts val="600"/>
              </a:spcBef>
              <a:buClr>
                <a:schemeClr val="accent1"/>
              </a:buClr>
              <a:buSzPct val="75000"/>
            </a:pPr>
            <a:r>
              <a:rPr lang="en-US" altLang="ko-KR" sz="1200" dirty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    a screen like the one on the left will appear.</a:t>
            </a:r>
          </a:p>
          <a:p>
            <a:pPr>
              <a:lnSpc>
                <a:spcPct val="150000"/>
              </a:lnSpc>
              <a:spcBef>
                <a:spcPts val="600"/>
              </a:spcBef>
              <a:buClr>
                <a:schemeClr val="accent1"/>
              </a:buClr>
              <a:buSzPct val="75000"/>
            </a:pPr>
            <a:r>
              <a:rPr lang="en-US" altLang="ko-KR" sz="1200" dirty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    You can proceed on this screen in the same way as on the work </a:t>
            </a:r>
          </a:p>
          <a:p>
            <a:pPr>
              <a:lnSpc>
                <a:spcPct val="150000"/>
              </a:lnSpc>
              <a:spcBef>
                <a:spcPts val="600"/>
              </a:spcBef>
              <a:buClr>
                <a:schemeClr val="accent1"/>
              </a:buClr>
              <a:buSzPct val="75000"/>
            </a:pPr>
            <a:r>
              <a:rPr lang="en-US" altLang="ko-KR" sz="1200" dirty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    screen.</a:t>
            </a:r>
          </a:p>
          <a:p>
            <a:pPr>
              <a:lnSpc>
                <a:spcPct val="150000"/>
              </a:lnSpc>
              <a:spcBef>
                <a:spcPts val="600"/>
              </a:spcBef>
              <a:buClr>
                <a:schemeClr val="accent1"/>
              </a:buClr>
              <a:buSzPct val="75000"/>
            </a:pPr>
            <a:r>
              <a:rPr lang="en-US" altLang="ko-KR" sz="1200" dirty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2. Individual IO operations are possible.</a:t>
            </a:r>
          </a:p>
        </p:txBody>
      </p:sp>
      <p:sp>
        <p:nvSpPr>
          <p:cNvPr id="3" name="타원 2"/>
          <p:cNvSpPr/>
          <p:nvPr/>
        </p:nvSpPr>
        <p:spPr>
          <a:xfrm>
            <a:off x="1795849" y="5758247"/>
            <a:ext cx="889685" cy="428367"/>
          </a:xfrm>
          <a:prstGeom prst="ellipse">
            <a:avLst/>
          </a:prstGeom>
          <a:noFill/>
          <a:ln w="28575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 fontScale="92500" lnSpcReduction="10000"/>
          </a:bodyPr>
          <a:lstStyle/>
          <a:p>
            <a:pPr marL="0" indent="0" algn="l">
              <a:buClr>
                <a:schemeClr val="bg1"/>
              </a:buClr>
              <a:buSzPct val="75000"/>
              <a:buFontTx/>
              <a:buNone/>
            </a:pPr>
            <a:endParaRPr lang="ko-KR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88141" y="5469646"/>
            <a:ext cx="329160" cy="35422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indent="0" algn="ctr">
              <a:spcBef>
                <a:spcPts val="600"/>
              </a:spcBef>
              <a:buClr>
                <a:schemeClr val="accent1"/>
              </a:buClr>
              <a:buSzPct val="75000"/>
              <a:buFontTx/>
              <a:buNone/>
            </a:pPr>
            <a:r>
              <a:rPr lang="en-US" altLang="ko-KR" b="1" dirty="0">
                <a:solidFill>
                  <a:srgbClr val="FF000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1</a:t>
            </a:r>
            <a:endParaRPr lang="ko-KR" altLang="en-US" b="1" dirty="0">
              <a:solidFill>
                <a:srgbClr val="FF0000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4901514" y="2158032"/>
            <a:ext cx="1342767" cy="2092691"/>
          </a:xfrm>
          <a:prstGeom prst="ellipse">
            <a:avLst/>
          </a:prstGeom>
          <a:noFill/>
          <a:ln w="28575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marL="0" indent="0" algn="l">
              <a:buClr>
                <a:schemeClr val="bg1"/>
              </a:buClr>
              <a:buSzPct val="75000"/>
              <a:buFontTx/>
              <a:buNone/>
            </a:pPr>
            <a:endParaRPr lang="ko-KR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901514" y="1980918"/>
            <a:ext cx="329160" cy="35422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indent="0" algn="ctr">
              <a:spcBef>
                <a:spcPts val="600"/>
              </a:spcBef>
              <a:buClr>
                <a:schemeClr val="accent1"/>
              </a:buClr>
              <a:buSzPct val="75000"/>
              <a:buFontTx/>
              <a:buNone/>
            </a:pPr>
            <a:r>
              <a:rPr lang="en-US" altLang="ko-KR" b="1" dirty="0">
                <a:solidFill>
                  <a:srgbClr val="FF000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2</a:t>
            </a:r>
            <a:endParaRPr lang="ko-KR" altLang="en-US" b="1" dirty="0">
              <a:solidFill>
                <a:srgbClr val="FF0000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90510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9252" y="1137313"/>
            <a:ext cx="6280124" cy="5024098"/>
          </a:xfrm>
          <a:prstGeom prst="rect">
            <a:avLst/>
          </a:prstGeom>
        </p:spPr>
      </p:pic>
      <p:sp>
        <p:nvSpPr>
          <p:cNvPr id="12" name="Rectangle 37">
            <a:extLst>
              <a:ext uri="{FF2B5EF4-FFF2-40B4-BE49-F238E27FC236}">
                <a16:creationId xmlns:a16="http://schemas.microsoft.com/office/drawing/2014/main" id="{F626D267-A4B6-4EB2-807A-9D4EBC88F63B}"/>
              </a:ext>
            </a:extLst>
          </p:cNvPr>
          <p:cNvSpPr/>
          <p:nvPr/>
        </p:nvSpPr>
        <p:spPr bwMode="auto">
          <a:xfrm>
            <a:off x="239251" y="456924"/>
            <a:ext cx="609600" cy="609600"/>
          </a:xfrm>
          <a:prstGeom prst="rect">
            <a:avLst/>
          </a:prstGeom>
          <a:solidFill>
            <a:schemeClr val="accent2"/>
          </a:solidFill>
          <a:ln w="25400">
            <a:noFill/>
            <a:miter lim="800000"/>
            <a:headEnd/>
            <a:tailEnd/>
          </a:ln>
        </p:spPr>
        <p:txBody>
          <a:bodyPr wrap="none" tIns="0" bIns="0" anchor="ctr"/>
          <a:lstStyle/>
          <a:p>
            <a:pPr algn="ctr" defTabSz="1659425" fontAlgn="base">
              <a:spcBef>
                <a:spcPct val="0"/>
              </a:spcBef>
              <a:spcAft>
                <a:spcPct val="0"/>
              </a:spcAft>
            </a:pPr>
            <a:r>
              <a:rPr lang="en-US" sz="2667" dirty="0">
                <a:solidFill>
                  <a:prstClr val="white"/>
                </a:solidFill>
                <a:latin typeface="+mn-ea"/>
                <a:cs typeface="Arial" panose="020B0604020202020204" pitchFamily="34" charset="0"/>
              </a:rPr>
              <a:t>3</a:t>
            </a:r>
          </a:p>
        </p:txBody>
      </p:sp>
      <p:sp>
        <p:nvSpPr>
          <p:cNvPr id="13" name="Rectangle 43">
            <a:extLst>
              <a:ext uri="{FF2B5EF4-FFF2-40B4-BE49-F238E27FC236}">
                <a16:creationId xmlns:a16="http://schemas.microsoft.com/office/drawing/2014/main" id="{D299AF25-FF49-4AEF-91F4-C3E89D7449D1}"/>
              </a:ext>
            </a:extLst>
          </p:cNvPr>
          <p:cNvSpPr/>
          <p:nvPr/>
        </p:nvSpPr>
        <p:spPr>
          <a:xfrm>
            <a:off x="848850" y="456924"/>
            <a:ext cx="11083439" cy="6096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50000">
                <a:schemeClr val="accent1"/>
              </a:gs>
              <a:gs pos="100000">
                <a:schemeClr val="accent1">
                  <a:shade val="100000"/>
                  <a:satMod val="115000"/>
                  <a:alpha val="0"/>
                </a:schemeClr>
              </a:gs>
            </a:gsLst>
            <a:lin ang="0" scaled="1"/>
            <a:tileRect/>
          </a:gradFill>
        </p:spPr>
        <p:txBody>
          <a:bodyPr lIns="243840" anchor="ctr"/>
          <a:lstStyle/>
          <a:p>
            <a:pPr>
              <a:lnSpc>
                <a:spcPct val="120000"/>
              </a:lnSpc>
              <a:spcAft>
                <a:spcPts val="800"/>
              </a:spcAft>
            </a:pPr>
            <a:r>
              <a:rPr lang="en-US" altLang="ko-KR" sz="2667" kern="0" dirty="0">
                <a:solidFill>
                  <a:prstClr val="white"/>
                </a:solidFill>
                <a:latin typeface="+mn-ea"/>
                <a:cs typeface="Arial" panose="020B0604020202020204" pitchFamily="34" charset="0"/>
              </a:rPr>
              <a:t>Recipe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726827" y="1144352"/>
            <a:ext cx="5176908" cy="515006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600"/>
              </a:spcBef>
              <a:buClr>
                <a:schemeClr val="accent1"/>
              </a:buClr>
              <a:buSzPct val="75000"/>
            </a:pPr>
            <a:r>
              <a:rPr lang="en-US" altLang="ko-KR" sz="1200" dirty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1. Create / Edit / Copy / Save / Delete / Cancel buttons</a:t>
            </a:r>
          </a:p>
          <a:p>
            <a:pPr>
              <a:lnSpc>
                <a:spcPct val="150000"/>
              </a:lnSpc>
              <a:spcBef>
                <a:spcPts val="600"/>
              </a:spcBef>
              <a:buClr>
                <a:schemeClr val="accent1"/>
              </a:buClr>
              <a:buSzPct val="75000"/>
            </a:pPr>
            <a:r>
              <a:rPr lang="en-US" altLang="ko-KR" sz="1200" dirty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 - Create</a:t>
            </a:r>
            <a:r>
              <a:rPr lang="ko-KR" altLang="en-US" sz="1200" dirty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 </a:t>
            </a:r>
            <a:r>
              <a:rPr lang="en-US" altLang="ko-KR" sz="1200" dirty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: Create a new Recipe file</a:t>
            </a:r>
          </a:p>
          <a:p>
            <a:pPr>
              <a:lnSpc>
                <a:spcPct val="150000"/>
              </a:lnSpc>
              <a:spcBef>
                <a:spcPts val="600"/>
              </a:spcBef>
              <a:buClr>
                <a:schemeClr val="accent1"/>
              </a:buClr>
              <a:buSzPct val="75000"/>
            </a:pPr>
            <a:r>
              <a:rPr lang="en-US" altLang="ko-KR" sz="1200" dirty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 - Edit</a:t>
            </a:r>
            <a:r>
              <a:rPr lang="ko-KR" altLang="en-US" sz="1200" dirty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 </a:t>
            </a:r>
            <a:r>
              <a:rPr lang="en-US" altLang="ko-KR" sz="1200" dirty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: Modify Recipe Contents</a:t>
            </a:r>
          </a:p>
          <a:p>
            <a:pPr>
              <a:lnSpc>
                <a:spcPct val="150000"/>
              </a:lnSpc>
              <a:spcBef>
                <a:spcPts val="600"/>
              </a:spcBef>
              <a:buClr>
                <a:schemeClr val="accent1"/>
              </a:buClr>
              <a:buSzPct val="75000"/>
            </a:pPr>
            <a:r>
              <a:rPr lang="en-US" altLang="ko-KR" sz="1200" dirty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 - Copy</a:t>
            </a:r>
            <a:r>
              <a:rPr lang="ko-KR" altLang="en-US" sz="1200" dirty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 </a:t>
            </a:r>
            <a:r>
              <a:rPr lang="en-US" altLang="ko-KR" sz="1200" dirty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: Copy Recipe File</a:t>
            </a:r>
          </a:p>
          <a:p>
            <a:pPr>
              <a:lnSpc>
                <a:spcPct val="150000"/>
              </a:lnSpc>
              <a:spcBef>
                <a:spcPts val="600"/>
              </a:spcBef>
              <a:buClr>
                <a:schemeClr val="accent1"/>
              </a:buClr>
              <a:buSzPct val="75000"/>
            </a:pPr>
            <a:r>
              <a:rPr lang="en-US" altLang="ko-KR" sz="1200" dirty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 - Save</a:t>
            </a:r>
            <a:r>
              <a:rPr lang="ko-KR" altLang="en-US" sz="1200" dirty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 </a:t>
            </a:r>
            <a:r>
              <a:rPr lang="en-US" altLang="ko-KR" sz="1200" dirty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: Create a recipe and save it as a file (csv file)</a:t>
            </a:r>
          </a:p>
          <a:p>
            <a:pPr>
              <a:lnSpc>
                <a:spcPct val="150000"/>
              </a:lnSpc>
              <a:spcBef>
                <a:spcPts val="600"/>
              </a:spcBef>
              <a:buClr>
                <a:schemeClr val="accent1"/>
              </a:buClr>
              <a:buSzPct val="75000"/>
            </a:pPr>
            <a:r>
              <a:rPr lang="en-US" altLang="ko-KR" sz="1200" dirty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 - Delete</a:t>
            </a:r>
            <a:r>
              <a:rPr lang="ko-KR" altLang="en-US" sz="1200" dirty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 </a:t>
            </a:r>
            <a:r>
              <a:rPr lang="en-US" altLang="ko-KR" sz="1200" dirty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: Delete Recipe File</a:t>
            </a:r>
          </a:p>
          <a:p>
            <a:pPr>
              <a:lnSpc>
                <a:spcPct val="150000"/>
              </a:lnSpc>
              <a:spcBef>
                <a:spcPts val="600"/>
              </a:spcBef>
              <a:buClr>
                <a:schemeClr val="accent1"/>
              </a:buClr>
              <a:buSzPct val="75000"/>
            </a:pPr>
            <a:r>
              <a:rPr lang="en-US" altLang="ko-KR" sz="1200" dirty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 - Cancel</a:t>
            </a:r>
            <a:r>
              <a:rPr lang="ko-KR" altLang="en-US" sz="1200" dirty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 </a:t>
            </a:r>
            <a:r>
              <a:rPr lang="en-US" altLang="ko-KR" sz="1200" dirty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: Create and edit recipes Cancel</a:t>
            </a:r>
          </a:p>
          <a:p>
            <a:pPr>
              <a:lnSpc>
                <a:spcPct val="150000"/>
              </a:lnSpc>
              <a:spcBef>
                <a:spcPts val="600"/>
              </a:spcBef>
              <a:buClr>
                <a:schemeClr val="accent1"/>
              </a:buClr>
              <a:buSzPct val="75000"/>
            </a:pPr>
            <a:r>
              <a:rPr lang="en-US" altLang="ko-KR" sz="1200" dirty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2. Add / Insert / Delete</a:t>
            </a:r>
          </a:p>
          <a:p>
            <a:pPr>
              <a:lnSpc>
                <a:spcPct val="150000"/>
              </a:lnSpc>
              <a:spcBef>
                <a:spcPts val="600"/>
              </a:spcBef>
              <a:buClr>
                <a:schemeClr val="accent1"/>
              </a:buClr>
              <a:buSzPct val="75000"/>
            </a:pPr>
            <a:r>
              <a:rPr lang="en-US" altLang="ko-KR" sz="1200" dirty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 - You can add, insert, or delete each step of the recipe.</a:t>
            </a:r>
          </a:p>
          <a:p>
            <a:pPr marL="171450" indent="-171450">
              <a:lnSpc>
                <a:spcPct val="150000"/>
              </a:lnSpc>
              <a:spcBef>
                <a:spcPts val="600"/>
              </a:spcBef>
              <a:buClr>
                <a:schemeClr val="accent1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rgbClr val="FF0000"/>
                </a:solidFill>
                <a:latin typeface="+mn-ea"/>
                <a:cs typeface="Arial" panose="020B0604020202020204" pitchFamily="34" charset="0"/>
              </a:rPr>
              <a:t>One recipe can contain up to 50 steps.</a:t>
            </a:r>
          </a:p>
        </p:txBody>
      </p:sp>
      <p:sp>
        <p:nvSpPr>
          <p:cNvPr id="3" name="타원 2"/>
          <p:cNvSpPr/>
          <p:nvPr/>
        </p:nvSpPr>
        <p:spPr>
          <a:xfrm>
            <a:off x="329515" y="5008605"/>
            <a:ext cx="1532236" cy="576647"/>
          </a:xfrm>
          <a:prstGeom prst="ellipse">
            <a:avLst/>
          </a:prstGeom>
          <a:noFill/>
          <a:ln w="28575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marL="0" indent="0" algn="l">
              <a:buClr>
                <a:schemeClr val="bg1"/>
              </a:buClr>
              <a:buSzPct val="75000"/>
              <a:buFontTx/>
              <a:buNone/>
            </a:pPr>
            <a:endParaRPr lang="ko-KR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5751" y="4744719"/>
            <a:ext cx="329160" cy="35422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indent="0" algn="ctr">
              <a:spcBef>
                <a:spcPts val="600"/>
              </a:spcBef>
              <a:buClr>
                <a:schemeClr val="accent1"/>
              </a:buClr>
              <a:buSzPct val="75000"/>
              <a:buFontTx/>
              <a:buNone/>
            </a:pPr>
            <a:r>
              <a:rPr lang="en-US" altLang="ko-KR" b="1" dirty="0">
                <a:solidFill>
                  <a:srgbClr val="FF000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1</a:t>
            </a:r>
            <a:endParaRPr lang="ko-KR" altLang="en-US" b="1" dirty="0">
              <a:solidFill>
                <a:srgbClr val="FF0000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2756137" y="5016842"/>
            <a:ext cx="1296877" cy="395417"/>
          </a:xfrm>
          <a:prstGeom prst="ellipse">
            <a:avLst/>
          </a:prstGeom>
          <a:noFill/>
          <a:ln w="28575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 fontScale="92500" lnSpcReduction="20000"/>
          </a:bodyPr>
          <a:lstStyle/>
          <a:p>
            <a:pPr marL="0" indent="0" algn="l">
              <a:buClr>
                <a:schemeClr val="bg1"/>
              </a:buClr>
              <a:buSzPct val="75000"/>
              <a:buFontTx/>
              <a:buNone/>
            </a:pPr>
            <a:endParaRPr lang="ko-KR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31423" y="4728242"/>
            <a:ext cx="329160" cy="35422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indent="0" algn="ctr">
              <a:spcBef>
                <a:spcPts val="600"/>
              </a:spcBef>
              <a:buClr>
                <a:schemeClr val="accent1"/>
              </a:buClr>
              <a:buSzPct val="75000"/>
              <a:buFontTx/>
              <a:buNone/>
            </a:pPr>
            <a:r>
              <a:rPr lang="en-US" altLang="ko-KR" b="1" dirty="0">
                <a:solidFill>
                  <a:srgbClr val="FF000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2</a:t>
            </a:r>
            <a:endParaRPr lang="ko-KR" altLang="en-US" b="1" dirty="0">
              <a:solidFill>
                <a:srgbClr val="FF0000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18991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37">
            <a:extLst>
              <a:ext uri="{FF2B5EF4-FFF2-40B4-BE49-F238E27FC236}">
                <a16:creationId xmlns:a16="http://schemas.microsoft.com/office/drawing/2014/main" id="{F626D267-A4B6-4EB2-807A-9D4EBC88F63B}"/>
              </a:ext>
            </a:extLst>
          </p:cNvPr>
          <p:cNvSpPr/>
          <p:nvPr/>
        </p:nvSpPr>
        <p:spPr bwMode="auto">
          <a:xfrm>
            <a:off x="239251" y="456924"/>
            <a:ext cx="609600" cy="609600"/>
          </a:xfrm>
          <a:prstGeom prst="rect">
            <a:avLst/>
          </a:prstGeom>
          <a:solidFill>
            <a:schemeClr val="accent2"/>
          </a:solidFill>
          <a:ln w="25400">
            <a:noFill/>
            <a:miter lim="800000"/>
            <a:headEnd/>
            <a:tailEnd/>
          </a:ln>
        </p:spPr>
        <p:txBody>
          <a:bodyPr wrap="none" tIns="0" bIns="0" anchor="ctr"/>
          <a:lstStyle/>
          <a:p>
            <a:pPr algn="ctr" defTabSz="1659425" fontAlgn="base">
              <a:spcBef>
                <a:spcPct val="0"/>
              </a:spcBef>
              <a:spcAft>
                <a:spcPct val="0"/>
              </a:spcAft>
            </a:pPr>
            <a:r>
              <a:rPr lang="en-US" sz="2667" dirty="0">
                <a:solidFill>
                  <a:prstClr val="white"/>
                </a:solidFill>
                <a:latin typeface="+mn-ea"/>
                <a:cs typeface="Arial" panose="020B0604020202020204" pitchFamily="34" charset="0"/>
              </a:rPr>
              <a:t>3</a:t>
            </a:r>
          </a:p>
        </p:txBody>
      </p:sp>
      <p:sp>
        <p:nvSpPr>
          <p:cNvPr id="13" name="Rectangle 43">
            <a:extLst>
              <a:ext uri="{FF2B5EF4-FFF2-40B4-BE49-F238E27FC236}">
                <a16:creationId xmlns:a16="http://schemas.microsoft.com/office/drawing/2014/main" id="{D299AF25-FF49-4AEF-91F4-C3E89D7449D1}"/>
              </a:ext>
            </a:extLst>
          </p:cNvPr>
          <p:cNvSpPr/>
          <p:nvPr/>
        </p:nvSpPr>
        <p:spPr>
          <a:xfrm>
            <a:off x="848850" y="456924"/>
            <a:ext cx="11083439" cy="6096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50000">
                <a:schemeClr val="accent1"/>
              </a:gs>
              <a:gs pos="100000">
                <a:schemeClr val="accent1">
                  <a:shade val="100000"/>
                  <a:satMod val="115000"/>
                  <a:alpha val="0"/>
                </a:schemeClr>
              </a:gs>
            </a:gsLst>
            <a:lin ang="0" scaled="1"/>
            <a:tileRect/>
          </a:gradFill>
        </p:spPr>
        <p:txBody>
          <a:bodyPr lIns="243840" anchor="ctr"/>
          <a:lstStyle/>
          <a:p>
            <a:pPr>
              <a:lnSpc>
                <a:spcPct val="120000"/>
              </a:lnSpc>
              <a:spcAft>
                <a:spcPts val="800"/>
              </a:spcAft>
            </a:pPr>
            <a:r>
              <a:rPr lang="en-US" altLang="ko-KR" sz="2667" kern="0" dirty="0">
                <a:solidFill>
                  <a:prstClr val="white"/>
                </a:solidFill>
                <a:latin typeface="+mn-ea"/>
                <a:cs typeface="Arial" panose="020B0604020202020204" pitchFamily="34" charset="0"/>
              </a:rPr>
              <a:t>Recipe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726827" y="1144352"/>
            <a:ext cx="5176908" cy="515006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600"/>
              </a:spcBef>
              <a:buClr>
                <a:schemeClr val="accent1"/>
              </a:buClr>
              <a:buSzPct val="75000"/>
            </a:pPr>
            <a:r>
              <a:rPr lang="en-US" altLang="ko-KR" sz="1200" dirty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1. CH1 Recipe</a:t>
            </a:r>
          </a:p>
          <a:p>
            <a:pPr>
              <a:lnSpc>
                <a:spcPct val="150000"/>
              </a:lnSpc>
              <a:spcBef>
                <a:spcPts val="600"/>
              </a:spcBef>
              <a:buClr>
                <a:schemeClr val="accent1"/>
              </a:buClr>
              <a:buSzPct val="75000"/>
            </a:pPr>
            <a:r>
              <a:rPr lang="en-US" altLang="ko-KR" sz="1200" dirty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(1) Step name : User writes randomly</a:t>
            </a:r>
          </a:p>
          <a:p>
            <a:pPr>
              <a:lnSpc>
                <a:spcPct val="150000"/>
              </a:lnSpc>
              <a:spcBef>
                <a:spcPts val="600"/>
              </a:spcBef>
              <a:buClr>
                <a:schemeClr val="accent1"/>
              </a:buClr>
              <a:buSzPct val="75000"/>
            </a:pPr>
            <a:r>
              <a:rPr lang="en-US" altLang="ko-KR" sz="1200" dirty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(2) Air : Whether to use air for drying function</a:t>
            </a:r>
          </a:p>
          <a:p>
            <a:pPr>
              <a:lnSpc>
                <a:spcPct val="150000"/>
              </a:lnSpc>
              <a:spcBef>
                <a:spcPts val="600"/>
              </a:spcBef>
              <a:buClr>
                <a:schemeClr val="accent1"/>
              </a:buClr>
              <a:buSzPct val="75000"/>
            </a:pPr>
            <a:r>
              <a:rPr lang="en-US" altLang="ko-KR" sz="1200" dirty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(3) Water : Whether to use water in the washing function</a:t>
            </a:r>
          </a:p>
          <a:p>
            <a:pPr>
              <a:lnSpc>
                <a:spcPct val="150000"/>
              </a:lnSpc>
              <a:spcBef>
                <a:spcPts val="600"/>
              </a:spcBef>
              <a:buClr>
                <a:schemeClr val="accent1"/>
              </a:buClr>
              <a:buSzPct val="75000"/>
            </a:pPr>
            <a:r>
              <a:rPr lang="en-US" altLang="ko-KR" sz="1200" dirty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(4) Brush : Tool cleaning function using brush</a:t>
            </a:r>
          </a:p>
          <a:p>
            <a:pPr>
              <a:lnSpc>
                <a:spcPct val="150000"/>
              </a:lnSpc>
              <a:spcBef>
                <a:spcPts val="600"/>
              </a:spcBef>
              <a:buClr>
                <a:schemeClr val="accent1"/>
              </a:buClr>
              <a:buSzPct val="75000"/>
            </a:pPr>
            <a:r>
              <a:rPr lang="en-US" altLang="ko-KR" sz="1200" dirty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(5) Process Time</a:t>
            </a:r>
            <a:r>
              <a:rPr lang="ko-KR" altLang="en-US" sz="1200" dirty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 </a:t>
            </a:r>
            <a:r>
              <a:rPr lang="en-US" altLang="ko-KR" sz="1200" dirty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: Each Step progresses for the set time (unit: seconds)</a:t>
            </a:r>
          </a:p>
          <a:p>
            <a:pPr>
              <a:lnSpc>
                <a:spcPct val="150000"/>
              </a:lnSpc>
              <a:spcBef>
                <a:spcPts val="600"/>
              </a:spcBef>
              <a:buClr>
                <a:schemeClr val="accent1"/>
              </a:buClr>
              <a:buSzPct val="75000"/>
            </a:pPr>
            <a:endParaRPr lang="en-US" altLang="ko-KR" sz="1200" dirty="0">
              <a:solidFill>
                <a:schemeClr val="tx2"/>
              </a:solidFill>
              <a:latin typeface="+mn-ea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buClr>
                <a:schemeClr val="accent1"/>
              </a:buClr>
              <a:buSzPct val="75000"/>
            </a:pPr>
            <a:r>
              <a:rPr lang="en-US" altLang="ko-KR" sz="1200" dirty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2. CH2 Recipe</a:t>
            </a:r>
          </a:p>
          <a:p>
            <a:pPr>
              <a:lnSpc>
                <a:spcPct val="150000"/>
              </a:lnSpc>
              <a:spcBef>
                <a:spcPts val="600"/>
              </a:spcBef>
              <a:buClr>
                <a:schemeClr val="accent1"/>
              </a:buClr>
              <a:buSzPct val="75000"/>
            </a:pPr>
            <a:r>
              <a:rPr lang="en-US" altLang="ko-KR" sz="1200" dirty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 (1) Air / Water : Same function as CH1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1390" y="1248368"/>
            <a:ext cx="4757938" cy="133523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0142" y="3316136"/>
            <a:ext cx="2875168" cy="110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9296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37">
            <a:extLst>
              <a:ext uri="{FF2B5EF4-FFF2-40B4-BE49-F238E27FC236}">
                <a16:creationId xmlns:a16="http://schemas.microsoft.com/office/drawing/2014/main" id="{F626D267-A4B6-4EB2-807A-9D4EBC88F63B}"/>
              </a:ext>
            </a:extLst>
          </p:cNvPr>
          <p:cNvSpPr/>
          <p:nvPr/>
        </p:nvSpPr>
        <p:spPr bwMode="auto">
          <a:xfrm>
            <a:off x="239251" y="456924"/>
            <a:ext cx="609600" cy="609600"/>
          </a:xfrm>
          <a:prstGeom prst="rect">
            <a:avLst/>
          </a:prstGeom>
          <a:solidFill>
            <a:schemeClr val="accent2"/>
          </a:solidFill>
          <a:ln w="25400">
            <a:noFill/>
            <a:miter lim="800000"/>
            <a:headEnd/>
            <a:tailEnd/>
          </a:ln>
        </p:spPr>
        <p:txBody>
          <a:bodyPr wrap="none" tIns="0" bIns="0" anchor="ctr"/>
          <a:lstStyle/>
          <a:p>
            <a:pPr algn="ctr" defTabSz="1659425" fontAlgn="base">
              <a:spcBef>
                <a:spcPct val="0"/>
              </a:spcBef>
              <a:spcAft>
                <a:spcPct val="0"/>
              </a:spcAft>
            </a:pPr>
            <a:r>
              <a:rPr lang="en-US" sz="2667" dirty="0">
                <a:solidFill>
                  <a:prstClr val="white"/>
                </a:solidFill>
                <a:latin typeface="+mn-ea"/>
                <a:cs typeface="Arial" panose="020B0604020202020204" pitchFamily="34" charset="0"/>
              </a:rPr>
              <a:t>4</a:t>
            </a:r>
          </a:p>
        </p:txBody>
      </p:sp>
      <p:sp>
        <p:nvSpPr>
          <p:cNvPr id="13" name="Rectangle 43">
            <a:extLst>
              <a:ext uri="{FF2B5EF4-FFF2-40B4-BE49-F238E27FC236}">
                <a16:creationId xmlns:a16="http://schemas.microsoft.com/office/drawing/2014/main" id="{D299AF25-FF49-4AEF-91F4-C3E89D7449D1}"/>
              </a:ext>
            </a:extLst>
          </p:cNvPr>
          <p:cNvSpPr/>
          <p:nvPr/>
        </p:nvSpPr>
        <p:spPr>
          <a:xfrm>
            <a:off x="848850" y="456924"/>
            <a:ext cx="11083439" cy="6096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50000">
                <a:schemeClr val="accent1"/>
              </a:gs>
              <a:gs pos="100000">
                <a:schemeClr val="accent1">
                  <a:shade val="100000"/>
                  <a:satMod val="115000"/>
                  <a:alpha val="0"/>
                </a:schemeClr>
              </a:gs>
            </a:gsLst>
            <a:lin ang="0" scaled="1"/>
            <a:tileRect/>
          </a:gradFill>
        </p:spPr>
        <p:txBody>
          <a:bodyPr lIns="243840" anchor="ctr"/>
          <a:lstStyle/>
          <a:p>
            <a:pPr>
              <a:lnSpc>
                <a:spcPct val="120000"/>
              </a:lnSpc>
              <a:spcAft>
                <a:spcPts val="800"/>
              </a:spcAft>
            </a:pPr>
            <a:r>
              <a:rPr lang="en-US" altLang="ko-KR" sz="2667" kern="0" dirty="0">
                <a:solidFill>
                  <a:prstClr val="white"/>
                </a:solidFill>
                <a:latin typeface="+mn-ea"/>
                <a:cs typeface="Arial" panose="020B0604020202020204" pitchFamily="34" charset="0"/>
              </a:rPr>
              <a:t>Configure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726827" y="1144352"/>
            <a:ext cx="5176908" cy="515006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600"/>
              </a:spcBef>
              <a:buClr>
                <a:schemeClr val="accent1"/>
              </a:buClr>
              <a:buSzPct val="75000"/>
            </a:pPr>
            <a:r>
              <a:rPr lang="en-US" altLang="ko-KR" sz="1200" dirty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&lt; Timeout &gt;</a:t>
            </a:r>
          </a:p>
          <a:p>
            <a:pPr>
              <a:spcBef>
                <a:spcPts val="600"/>
              </a:spcBef>
              <a:buClr>
                <a:schemeClr val="accent1"/>
              </a:buClr>
              <a:buSzPct val="75000"/>
            </a:pPr>
            <a:r>
              <a:rPr lang="en-US" altLang="ko-KR" sz="1200" dirty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(1) Brush rotation time out</a:t>
            </a:r>
          </a:p>
          <a:p>
            <a:pPr>
              <a:spcBef>
                <a:spcPts val="600"/>
              </a:spcBef>
              <a:buClr>
                <a:schemeClr val="accent1"/>
              </a:buClr>
              <a:buSzPct val="75000"/>
            </a:pPr>
            <a:r>
              <a:rPr lang="en-US" altLang="ko-KR" sz="1100" dirty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 - An alarm will sound if the brush motor does not rotate for a certain </a:t>
            </a:r>
          </a:p>
          <a:p>
            <a:pPr>
              <a:spcBef>
                <a:spcPts val="600"/>
              </a:spcBef>
              <a:buClr>
                <a:schemeClr val="accent1"/>
              </a:buClr>
              <a:buSzPct val="75000"/>
            </a:pPr>
            <a:r>
              <a:rPr lang="en-US" altLang="ko-KR" sz="1100" dirty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   period of time.</a:t>
            </a:r>
          </a:p>
          <a:p>
            <a:pPr>
              <a:spcBef>
                <a:spcPts val="600"/>
              </a:spcBef>
              <a:buClr>
                <a:schemeClr val="accent1"/>
              </a:buClr>
              <a:buSzPct val="75000"/>
            </a:pPr>
            <a:r>
              <a:rPr lang="en-US" altLang="ko-KR" sz="1200" dirty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(2) Brush </a:t>
            </a:r>
            <a:r>
              <a:rPr lang="en-US" altLang="ko-KR" sz="1200" dirty="0" err="1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fwd</a:t>
            </a:r>
            <a:r>
              <a:rPr lang="en-US" altLang="ko-KR" sz="1200" dirty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/</a:t>
            </a:r>
            <a:r>
              <a:rPr lang="en-US" altLang="ko-KR" sz="1200" dirty="0" err="1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bwd</a:t>
            </a:r>
            <a:r>
              <a:rPr lang="en-US" altLang="ko-KR" sz="1200" dirty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 time out</a:t>
            </a:r>
          </a:p>
          <a:p>
            <a:pPr>
              <a:spcBef>
                <a:spcPts val="600"/>
              </a:spcBef>
              <a:buClr>
                <a:schemeClr val="accent1"/>
              </a:buClr>
              <a:buSzPct val="75000"/>
            </a:pPr>
            <a:r>
              <a:rPr lang="en-US" altLang="ko-KR" sz="1100" dirty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 - If the Brush motor does not reach the </a:t>
            </a:r>
            <a:r>
              <a:rPr lang="en-US" altLang="ko-KR" sz="1100" dirty="0" err="1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Fwd</a:t>
            </a:r>
            <a:r>
              <a:rPr lang="en-US" altLang="ko-KR" sz="1100" dirty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/</a:t>
            </a:r>
            <a:r>
              <a:rPr lang="en-US" altLang="ko-KR" sz="1100" dirty="0" err="1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Bwd</a:t>
            </a:r>
            <a:r>
              <a:rPr lang="en-US" altLang="ko-KR" sz="1100" dirty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 position for the set time, </a:t>
            </a:r>
          </a:p>
          <a:p>
            <a:pPr>
              <a:spcBef>
                <a:spcPts val="600"/>
              </a:spcBef>
              <a:buClr>
                <a:schemeClr val="accent1"/>
              </a:buClr>
              <a:buSzPct val="75000"/>
            </a:pPr>
            <a:r>
              <a:rPr lang="en-US" altLang="ko-KR" sz="1100" dirty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   an alarm is generated.</a:t>
            </a:r>
          </a:p>
          <a:p>
            <a:pPr>
              <a:spcBef>
                <a:spcPts val="600"/>
              </a:spcBef>
              <a:buClr>
                <a:schemeClr val="accent1"/>
              </a:buClr>
              <a:buSzPct val="75000"/>
            </a:pPr>
            <a:r>
              <a:rPr lang="en-US" altLang="ko-KR" sz="1200" dirty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(3) Nozzle </a:t>
            </a:r>
            <a:r>
              <a:rPr lang="en-US" altLang="ko-KR" sz="1200" dirty="0" err="1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fwd</a:t>
            </a:r>
            <a:r>
              <a:rPr lang="en-US" altLang="ko-KR" sz="1200" dirty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/</a:t>
            </a:r>
            <a:r>
              <a:rPr lang="en-US" altLang="ko-KR" sz="1200" dirty="0" err="1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bwd</a:t>
            </a:r>
            <a:r>
              <a:rPr lang="en-US" altLang="ko-KR" sz="1200" dirty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 time out</a:t>
            </a:r>
          </a:p>
          <a:p>
            <a:pPr>
              <a:spcBef>
                <a:spcPts val="600"/>
              </a:spcBef>
              <a:buClr>
                <a:schemeClr val="accent1"/>
              </a:buClr>
              <a:buSzPct val="75000"/>
            </a:pPr>
            <a:r>
              <a:rPr lang="en-US" altLang="ko-KR" sz="1100" dirty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 - An alarm occurs if the Nozzle (Water/Air) does not reach the </a:t>
            </a:r>
            <a:r>
              <a:rPr lang="en-US" altLang="ko-KR" sz="1100" dirty="0" err="1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Fwd</a:t>
            </a:r>
            <a:r>
              <a:rPr lang="en-US" altLang="ko-KR" sz="1100" dirty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/</a:t>
            </a:r>
            <a:r>
              <a:rPr lang="en-US" altLang="ko-KR" sz="1100" dirty="0" err="1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Bwd</a:t>
            </a:r>
            <a:r>
              <a:rPr lang="en-US" altLang="ko-KR" sz="1100" dirty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 </a:t>
            </a:r>
          </a:p>
          <a:p>
            <a:pPr>
              <a:spcBef>
                <a:spcPts val="600"/>
              </a:spcBef>
              <a:buClr>
                <a:schemeClr val="accent1"/>
              </a:buClr>
              <a:buSzPct val="75000"/>
            </a:pPr>
            <a:r>
              <a:rPr lang="en-US" altLang="ko-KR" sz="1100" dirty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   position for the set time. </a:t>
            </a:r>
          </a:p>
          <a:p>
            <a:pPr>
              <a:spcBef>
                <a:spcPts val="600"/>
              </a:spcBef>
              <a:buClr>
                <a:schemeClr val="accent1"/>
              </a:buClr>
              <a:buSzPct val="75000"/>
            </a:pPr>
            <a:r>
              <a:rPr lang="en-US" altLang="ko-KR" sz="1100" dirty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(4) [WATER] Temp setting</a:t>
            </a:r>
          </a:p>
          <a:p>
            <a:pPr>
              <a:spcBef>
                <a:spcPts val="600"/>
              </a:spcBef>
              <a:buClr>
                <a:schemeClr val="accent1"/>
              </a:buClr>
              <a:buSzPct val="75000"/>
            </a:pPr>
            <a:r>
              <a:rPr lang="en-US" altLang="ko-KR" sz="1100" dirty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 - Set water temperature</a:t>
            </a:r>
          </a:p>
          <a:p>
            <a:pPr>
              <a:spcBef>
                <a:spcPts val="600"/>
              </a:spcBef>
              <a:buClr>
                <a:schemeClr val="accent1"/>
              </a:buClr>
              <a:buSzPct val="75000"/>
            </a:pPr>
            <a:r>
              <a:rPr lang="en-US" altLang="ko-KR" sz="1100" dirty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(5) [WATER] Over temp setting</a:t>
            </a:r>
          </a:p>
          <a:p>
            <a:pPr>
              <a:spcBef>
                <a:spcPts val="600"/>
              </a:spcBef>
              <a:buClr>
                <a:schemeClr val="accent1"/>
              </a:buClr>
              <a:buSzPct val="75000"/>
            </a:pPr>
            <a:r>
              <a:rPr lang="en-US" altLang="ko-KR" sz="1100" dirty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 - Set water temperature upper limit </a:t>
            </a:r>
          </a:p>
          <a:p>
            <a:pPr>
              <a:spcBef>
                <a:spcPts val="600"/>
              </a:spcBef>
              <a:buClr>
                <a:schemeClr val="accent1"/>
              </a:buClr>
              <a:buSzPct val="75000"/>
            </a:pPr>
            <a:r>
              <a:rPr lang="en-US" altLang="ko-KR" sz="1100" dirty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   (alarm occurs when set temperature is exceeded)</a:t>
            </a:r>
          </a:p>
          <a:p>
            <a:pPr>
              <a:spcBef>
                <a:spcPts val="600"/>
              </a:spcBef>
              <a:buClr>
                <a:schemeClr val="accent1"/>
              </a:buClr>
              <a:buSzPct val="75000"/>
            </a:pPr>
            <a:endParaRPr lang="en-US" altLang="ko-KR" sz="1100" dirty="0">
              <a:solidFill>
                <a:schemeClr val="tx2"/>
              </a:solidFill>
              <a:latin typeface="+mn-ea"/>
              <a:cs typeface="Arial" panose="020B0604020202020204" pitchFamily="34" charset="0"/>
            </a:endParaRPr>
          </a:p>
          <a:p>
            <a:pPr>
              <a:spcBef>
                <a:spcPts val="600"/>
              </a:spcBef>
              <a:buClr>
                <a:schemeClr val="accent1"/>
              </a:buClr>
              <a:buSzPct val="75000"/>
            </a:pPr>
            <a:endParaRPr lang="en-US" altLang="ko-KR" sz="1100" dirty="0">
              <a:solidFill>
                <a:schemeClr val="tx2"/>
              </a:solidFill>
              <a:latin typeface="+mn-ea"/>
              <a:cs typeface="Arial" panose="020B0604020202020204" pitchFamily="34" charset="0"/>
            </a:endParaRPr>
          </a:p>
          <a:p>
            <a:pPr>
              <a:spcBef>
                <a:spcPts val="600"/>
              </a:spcBef>
              <a:buClr>
                <a:schemeClr val="accent1"/>
              </a:buClr>
              <a:buSzPct val="75000"/>
            </a:pPr>
            <a:r>
              <a:rPr lang="en-US" altLang="ko-KR" sz="1100" dirty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&lt;Motion</a:t>
            </a:r>
            <a:r>
              <a:rPr lang="ko-KR" altLang="en-US" sz="1100" dirty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 </a:t>
            </a:r>
            <a:r>
              <a:rPr lang="en-US" altLang="ko-KR" sz="1100" dirty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parameter</a:t>
            </a:r>
            <a:r>
              <a:rPr lang="ko-KR" altLang="en-US" sz="1100" dirty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 </a:t>
            </a:r>
            <a:r>
              <a:rPr lang="en-US" altLang="ko-KR" sz="1100" dirty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(Process)&gt;</a:t>
            </a:r>
          </a:p>
          <a:p>
            <a:pPr>
              <a:spcBef>
                <a:spcPts val="600"/>
              </a:spcBef>
              <a:buClr>
                <a:schemeClr val="accent1"/>
              </a:buClr>
              <a:buSzPct val="75000"/>
            </a:pPr>
            <a:r>
              <a:rPr lang="en-US" altLang="ko-KR" sz="1200" dirty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(1) Brush rotation speed</a:t>
            </a:r>
          </a:p>
          <a:p>
            <a:pPr>
              <a:spcBef>
                <a:spcPts val="600"/>
              </a:spcBef>
              <a:buClr>
                <a:schemeClr val="accent1"/>
              </a:buClr>
              <a:buSzPct val="75000"/>
            </a:pPr>
            <a:r>
              <a:rPr lang="en-US" altLang="ko-KR" sz="1100" dirty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 - Setting the Brush rotation speed of CH1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9251" y="1146799"/>
            <a:ext cx="6265819" cy="5012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143542"/>
      </p:ext>
    </p:extLst>
  </p:cSld>
  <p:clrMapOvr>
    <a:masterClrMapping/>
  </p:clrMapOvr>
</p:sld>
</file>

<file path=ppt/theme/theme1.xml><?xml version="1.0" encoding="utf-8"?>
<a:theme xmlns:a="http://schemas.openxmlformats.org/drawingml/2006/main" name="2021-120920_External-AmkorCorpTemplate">
  <a:themeElements>
    <a:clrScheme name="Amkor Brand Colors 2020">
      <a:dk1>
        <a:srgbClr val="464D5A"/>
      </a:dk1>
      <a:lt1>
        <a:sysClr val="window" lastClr="FFFFFF"/>
      </a:lt1>
      <a:dk2>
        <a:srgbClr val="000000"/>
      </a:dk2>
      <a:lt2>
        <a:srgbClr val="EBEBEB"/>
      </a:lt2>
      <a:accent1>
        <a:srgbClr val="0F4B8F"/>
      </a:accent1>
      <a:accent2>
        <a:srgbClr val="02829F"/>
      </a:accent2>
      <a:accent3>
        <a:srgbClr val="7F174B"/>
      </a:accent3>
      <a:accent4>
        <a:srgbClr val="449B8C"/>
      </a:accent4>
      <a:accent5>
        <a:srgbClr val="D98D28"/>
      </a:accent5>
      <a:accent6>
        <a:srgbClr val="4A3E6E"/>
      </a:accent6>
      <a:hlink>
        <a:srgbClr val="D98D28"/>
      </a:hlink>
      <a:folHlink>
        <a:srgbClr val="464D5A"/>
      </a:folHlink>
    </a:clrScheme>
    <a:fontScheme name="Amkor Fonts - KR">
      <a:majorFont>
        <a:latin typeface="Arial"/>
        <a:ea typeface="Malgun Gothic"/>
        <a:cs typeface=""/>
      </a:majorFont>
      <a:minorFont>
        <a:latin typeface="Arial"/>
        <a:ea typeface="Malgun Gothic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rmAutofit/>
      </a:bodyPr>
      <a:lstStyle>
        <a:defPPr marL="0" indent="0" algn="l">
          <a:buClr>
            <a:schemeClr val="bg1"/>
          </a:buClr>
          <a:buSzPct val="75000"/>
          <a:buFontTx/>
          <a:buNone/>
          <a:defRPr sz="1600"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normAutofit/>
      </a:bodyPr>
      <a:lstStyle>
        <a:defPPr marL="0" indent="0" algn="l">
          <a:spcBef>
            <a:spcPts val="600"/>
          </a:spcBef>
          <a:buClr>
            <a:schemeClr val="accent1"/>
          </a:buClr>
          <a:buSzPct val="75000"/>
          <a:buFontTx/>
          <a:buNone/>
          <a:defRPr sz="1800" dirty="0" smtClean="0">
            <a:latin typeface="Arial" panose="020B0604020202020204" pitchFamily="34" charset="0"/>
            <a:ea typeface="Verdana" panose="020B060403050404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2021-Internal-Amkor-Corporate-Template-KR_v2" id="{D524AB9F-86E6-4228-B76F-5526D5725A27}" vid="{E8C38061-A13A-4B44-AEF2-9F0BD0B0907D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CB00E1131674F04786CDB47F22AF25BA" ma:contentTypeVersion="2" ma:contentTypeDescription="새 문서를 만듭니다." ma:contentTypeScope="" ma:versionID="bc3fad8bd12575a8831e7fad67dba764">
  <xsd:schema xmlns:xsd="http://www.w3.org/2001/XMLSchema" xmlns:xs="http://www.w3.org/2001/XMLSchema" xmlns:p="http://schemas.microsoft.com/office/2006/metadata/properties" xmlns:ns2="c3f4038d-4f16-41ec-a1ef-224c2e242897" targetNamespace="http://schemas.microsoft.com/office/2006/metadata/properties" ma:root="true" ma:fieldsID="e97b18fc8749785be900c1040798d681" ns2:_="">
    <xsd:import namespace="c3f4038d-4f16-41ec-a1ef-224c2e24289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3f4038d-4f16-41ec-a1ef-224c2e24289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67E3BB6-A6C9-42BA-8DC7-0EFC2A041F87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FB0044EF-3BFF-4C1D-9617-8C06434E7D7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9A05A8B-887E-4220-8548-43B1C4F385E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3f4038d-4f16-41ec-a1ef-224c2e24289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4396</TotalTime>
  <Words>848</Words>
  <Application>Microsoft Office PowerPoint</Application>
  <PresentationFormat>와이드스크린</PresentationFormat>
  <Paragraphs>137</Paragraphs>
  <Slides>11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9" baseType="lpstr">
      <vt:lpstr>Malgun Gothic</vt:lpstr>
      <vt:lpstr>Malgun Gothic</vt:lpstr>
      <vt:lpstr>Arial</vt:lpstr>
      <vt:lpstr>Calibri</vt:lpstr>
      <vt:lpstr>Open Sans SemiBold</vt:lpstr>
      <vt:lpstr>Segoe UI Symbol</vt:lpstr>
      <vt:lpstr>Verdana</vt:lpstr>
      <vt:lpstr>2021-120920_External-AmkorCorpTemplate</vt:lpstr>
      <vt:lpstr>PKG saw-kit cleaning system SW operation manual</vt:lpstr>
      <vt:lpstr>Contents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Amkor Technology Inc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신입사원 자기소개서</dc:title>
  <dc:creator>HyeokJu Lee</dc:creator>
  <cp:lastModifiedBy>HyunSu Park</cp:lastModifiedBy>
  <cp:revision>260</cp:revision>
  <dcterms:created xsi:type="dcterms:W3CDTF">2021-08-02T23:39:13Z</dcterms:created>
  <dcterms:modified xsi:type="dcterms:W3CDTF">2025-02-25T01:32:54Z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0x010100CB00E1131674F04786CDB47F22AF25BA</vt:lpwstr>
  </property>
</Properties>
</file>