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30967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466" autoAdjust="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E2DC3-0BB4-4803-A547-915E2953DF04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295AF-B3F2-495D-95A3-1BBC2EA3B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9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twitter.com/AmkorTechnology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7135/" TargetMode="External"/><Relationship Id="rId11" Type="http://schemas.openxmlformats.org/officeDocument/2006/relationships/hyperlink" Target="https://amkor.com/amkor-wechat/" TargetMode="External"/><Relationship Id="rId5" Type="http://schemas.openxmlformats.org/officeDocument/2006/relationships/image" Target="../media/image30.png"/><Relationship Id="rId10" Type="http://schemas.openxmlformats.org/officeDocument/2006/relationships/hyperlink" Target="https://www.instagram.com/amkortechnology/" TargetMode="External"/><Relationship Id="rId4" Type="http://schemas.openxmlformats.org/officeDocument/2006/relationships/image" Target="../media/image6.svg"/><Relationship Id="rId9" Type="http://schemas.openxmlformats.org/officeDocument/2006/relationships/hyperlink" Target="https://www.youtube.com/user/AmkorTechnology" TargetMode="Externa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twitter.com/AmkorTechnology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7135/" TargetMode="External"/><Relationship Id="rId11" Type="http://schemas.openxmlformats.org/officeDocument/2006/relationships/hyperlink" Target="https://amkor.com/amkor-wechat/" TargetMode="External"/><Relationship Id="rId5" Type="http://schemas.openxmlformats.org/officeDocument/2006/relationships/image" Target="../media/image30.png"/><Relationship Id="rId10" Type="http://schemas.openxmlformats.org/officeDocument/2006/relationships/hyperlink" Target="https://www.instagram.com/amkortechnology/" TargetMode="External"/><Relationship Id="rId4" Type="http://schemas.openxmlformats.org/officeDocument/2006/relationships/image" Target="../media/image6.svg"/><Relationship Id="rId9" Type="http://schemas.openxmlformats.org/officeDocument/2006/relationships/hyperlink" Target="https://www.youtube.com/user/AmkorTechnology" TargetMode="Externa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twitter.com/AmkorTechnology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7135/" TargetMode="External"/><Relationship Id="rId11" Type="http://schemas.openxmlformats.org/officeDocument/2006/relationships/hyperlink" Target="https://amkor.com/amkor-wechat/" TargetMode="External"/><Relationship Id="rId5" Type="http://schemas.openxmlformats.org/officeDocument/2006/relationships/image" Target="../media/image30.png"/><Relationship Id="rId10" Type="http://schemas.openxmlformats.org/officeDocument/2006/relationships/hyperlink" Target="https://www.instagram.com/amkortechnology/" TargetMode="External"/><Relationship Id="rId4" Type="http://schemas.openxmlformats.org/officeDocument/2006/relationships/image" Target="../media/image9.svg"/><Relationship Id="rId9" Type="http://schemas.openxmlformats.org/officeDocument/2006/relationships/hyperlink" Target="https://www.youtube.com/user/AmkorTechnology" TargetMode="Externa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twitter.com/AmkorTechnology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7135/" TargetMode="External"/><Relationship Id="rId11" Type="http://schemas.openxmlformats.org/officeDocument/2006/relationships/hyperlink" Target="https://amkor.com/amkor-wechat/" TargetMode="External"/><Relationship Id="rId5" Type="http://schemas.openxmlformats.org/officeDocument/2006/relationships/image" Target="../media/image30.png"/><Relationship Id="rId10" Type="http://schemas.openxmlformats.org/officeDocument/2006/relationships/hyperlink" Target="https://www.instagram.com/amkortechnology/" TargetMode="External"/><Relationship Id="rId4" Type="http://schemas.openxmlformats.org/officeDocument/2006/relationships/image" Target="../media/image9.svg"/><Relationship Id="rId9" Type="http://schemas.openxmlformats.org/officeDocument/2006/relationships/hyperlink" Target="https://www.youtube.com/user/AmkorTechnology" TargetMode="Externa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4A2F7-C9D3-DD35-D641-8B8AFF5637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86BEAE9-5CEF-4A57-5BFA-7556B3DD2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8285" y="2210338"/>
            <a:ext cx="3990524" cy="1485361"/>
          </a:xfrm>
          <a:prstGeom prst="rect">
            <a:avLst/>
          </a:prstGeom>
          <a:effectLst/>
        </p:spPr>
      </p:pic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360FD2E-9B89-341F-A208-27D07A714D20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4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64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096000" y="1333500"/>
            <a:ext cx="6096000" cy="51054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225" y="1226059"/>
            <a:ext cx="5608320" cy="5212842"/>
          </a:xfrm>
        </p:spPr>
        <p:txBody>
          <a:bodyPr/>
          <a:lstStyle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38125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89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048" y="1333500"/>
            <a:ext cx="6099048" cy="5100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6980" y="1228725"/>
            <a:ext cx="5608320" cy="52101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38125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5ACBF0"/>
          </p15:clr>
        </p15:guide>
        <p15:guide id="3" orient="horz" pos="1104">
          <p15:clr>
            <a:srgbClr val="5ACBF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224" y="1219200"/>
            <a:ext cx="5715000" cy="51053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8395" y="1219200"/>
            <a:ext cx="5715000" cy="51053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228725"/>
            <a:ext cx="5715000" cy="510381"/>
          </a:xfrm>
        </p:spPr>
        <p:txBody>
          <a:bodyPr anchor="b">
            <a:normAutofit/>
          </a:bodyPr>
          <a:lstStyle>
            <a:lvl1pPr marL="0" indent="0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9825" y="1228725"/>
            <a:ext cx="5715000" cy="510381"/>
          </a:xfrm>
        </p:spPr>
        <p:txBody>
          <a:bodyPr anchor="b">
            <a:normAutofit/>
          </a:bodyPr>
          <a:lstStyle>
            <a:lvl1pPr marL="0" indent="0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700" y="1748630"/>
            <a:ext cx="5715000" cy="45759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9825" y="1748630"/>
            <a:ext cx="5715000" cy="45759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 anchorCtr="0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6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54240" y="0"/>
            <a:ext cx="4937760" cy="68580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224" y="1228725"/>
            <a:ext cx="6800851" cy="50958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33889"/>
            <a:ext cx="680085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0E65A66-39FE-A662-2591-556D313A9ED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4965100-C0A3-D60B-D9AF-C4F9D8680DD8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0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37760" cy="68580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4449" y="1228725"/>
            <a:ext cx="6800851" cy="50958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50" y="233889"/>
            <a:ext cx="680085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0E65A66-39FE-A662-2591-556D313A9ED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4965100-C0A3-D60B-D9AF-C4F9D8680DD8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CBCFC1D0-8CBC-4BE8-B897-136D02EA98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442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C58A0EC-E852-940E-3D4D-3CD7B04D0C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1885371"/>
              </p:ext>
            </p:extLst>
          </p:nvPr>
        </p:nvGraphicFramePr>
        <p:xfrm>
          <a:off x="9289280" y="283060"/>
          <a:ext cx="249091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25523">
                  <a:extLst>
                    <a:ext uri="{9D8B030D-6E8A-4147-A177-3AD203B41FA5}">
                      <a16:colId xmlns:a16="http://schemas.microsoft.com/office/drawing/2014/main" val="982818322"/>
                    </a:ext>
                  </a:extLst>
                </a:gridCol>
                <a:gridCol w="1365393">
                  <a:extLst>
                    <a:ext uri="{9D8B030D-6E8A-4147-A177-3AD203B41FA5}">
                      <a16:colId xmlns:a16="http://schemas.microsoft.com/office/drawing/2014/main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 / 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811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9027CA-C15A-361D-5E47-47F7E7AB9D1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8176566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043519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7E7D8A54-DEB6-4940-FFB0-DC7B5E0C51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1313904"/>
              </p:ext>
            </p:extLst>
          </p:nvPr>
        </p:nvGraphicFramePr>
        <p:xfrm>
          <a:off x="414135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:a16="http://schemas.microsoft.com/office/drawing/2014/main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:a16="http://schemas.microsoft.com/office/drawing/2014/main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4213218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17DBEB6-FB54-3244-7A1C-173A4C08C5D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7149214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043519"/>
                  </a:ext>
                </a:extLst>
              </a:tr>
            </a:tbl>
          </a:graphicData>
        </a:graphic>
      </p:graphicFrame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3FBA78-8CA8-48FB-DB91-27DBA1EF26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135" y="1975817"/>
            <a:ext cx="5639023" cy="1035235"/>
          </a:xfrm>
        </p:spPr>
        <p:txBody>
          <a:bodyPr>
            <a:noAutofit/>
          </a:bodyPr>
          <a:lstStyle>
            <a:lvl1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None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endParaRPr lang="ko-KR" alt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E1A32D3-AA45-729C-6633-7B2A5CD6E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0309" y="1975817"/>
            <a:ext cx="5709679" cy="1035235"/>
          </a:xfrm>
        </p:spPr>
        <p:txBody>
          <a:bodyPr>
            <a:noAutofit/>
          </a:bodyPr>
          <a:lstStyle>
            <a:lvl1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endParaRPr lang="ko-KR" alt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585731B-8ED4-AA31-62D3-A9AA00F2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39513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1B356CF-5677-D192-B5F0-28FD314F7B4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30235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EB3B7C7-42E7-C8BB-594A-ADA53E2E99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636" y="3054509"/>
            <a:ext cx="3034599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817CFC1-3707-CBC8-2649-6C54474FE3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1284" y="3054509"/>
            <a:ext cx="2925377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F350A84-767B-1869-1BD2-F4A003CB380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4135" y="3415634"/>
            <a:ext cx="2925377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DCC6D87-D349-52D8-7596-AAD6B1F47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85132" y="3415634"/>
            <a:ext cx="3045101" cy="563665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  <a:endParaRPr lang="en-US" altLang="ko-KR"/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9520AE2-1BCD-9E24-9305-04BA3690D2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135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B2B2D-774E-9A95-397B-DFE61041C9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84785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9E14250-0270-782A-2C02-081EB95426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75848" y="5228922"/>
            <a:ext cx="8894140" cy="563665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BA88453-AA3A-E6E6-A496-DAF089A6DF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75848" y="5812405"/>
            <a:ext cx="8894140" cy="527181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D9B1B14-D784-696D-7F69-B97028F3B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7DEBAC-8335-5242-CFAE-9E40F8663E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`23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189526-4C78-ED8E-DA87-1967249A4A8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28051" y="313248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C250E22-1BF5-8EBF-AA09-90CD54B761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428051" y="50079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03C258D-F5A3-9B3A-FA7D-55A8EF84EE5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28051" y="71338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9D6EA0E-B4A0-208D-8A41-FE3CDE6C61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428051" y="90956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C0CFBD-8353-B036-0461-89221A7A14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428051" y="1122319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E63CB842-368A-A9DA-BF95-62CE76C0B0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28051" y="131792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CB5264D-F191-3101-61B6-521FEF8F9D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224" y="1023624"/>
            <a:ext cx="9013056" cy="5317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z="2200"/>
              <a:t>Plan Line or PKG, Process Maker Model M/C# action purpose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28FEDF7D-5513-AE69-79CA-CCE846EB1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374" y="237253"/>
            <a:ext cx="9016906" cy="9819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Weekly EED Activity – WW00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6F680AD0-4E35-6FE4-8E68-F4D6551CBE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66813" y="6375400"/>
            <a:ext cx="5402262" cy="459680"/>
          </a:xfrm>
        </p:spPr>
        <p:txBody>
          <a:bodyPr vert="horz" lIns="137160" tIns="45720" rIns="137160" bIns="45720" rtlCol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/>
            </a:lvl1pPr>
            <a:lvl2pPr>
              <a:defRPr lang="ko-KR" altLang="en-US" sz="2400" smtClean="0"/>
            </a:lvl2pPr>
            <a:lvl3pPr>
              <a:defRPr lang="ko-KR" altLang="en-US" sz="2200" smtClean="0"/>
            </a:lvl3pPr>
            <a:lvl4pPr>
              <a:defRPr lang="ko-KR" altLang="en-US" sz="2000" smtClean="0"/>
            </a:lvl4pPr>
            <a:lvl5pPr>
              <a:defRPr lang="ko-KR" altLang="en-US" sz="1800"/>
            </a:lvl5pPr>
          </a:lstStyle>
          <a:p>
            <a:pPr marL="0" indent="0">
              <a:buNone/>
            </a:pPr>
            <a:r>
              <a:rPr lang="en-US" altLang="ko-KR" sz="1200">
                <a:solidFill>
                  <a:srgbClr val="0045BB"/>
                </a:solidFill>
                <a:latin typeface="+mj-lt"/>
                <a:cs typeface="Arial"/>
              </a:rPr>
              <a:t>*Footnote here…</a:t>
            </a:r>
            <a:endParaRPr lang="en-US" altLang="ko-KR" sz="1200">
              <a:solidFill>
                <a:srgbClr val="0045B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5367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ekly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C58A0EC-E852-940E-3D4D-3CD7B04D0C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7576710"/>
              </p:ext>
            </p:extLst>
          </p:nvPr>
        </p:nvGraphicFramePr>
        <p:xfrm>
          <a:off x="9289280" y="283060"/>
          <a:ext cx="249091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25523">
                  <a:extLst>
                    <a:ext uri="{9D8B030D-6E8A-4147-A177-3AD203B41FA5}">
                      <a16:colId xmlns:a16="http://schemas.microsoft.com/office/drawing/2014/main" val="982818322"/>
                    </a:ext>
                  </a:extLst>
                </a:gridCol>
                <a:gridCol w="1365393">
                  <a:extLst>
                    <a:ext uri="{9D8B030D-6E8A-4147-A177-3AD203B41FA5}">
                      <a16:colId xmlns:a16="http://schemas.microsoft.com/office/drawing/2014/main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 / 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811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9027CA-C15A-361D-5E47-47F7E7AB9D1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8176566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043519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7E7D8A54-DEB6-4940-FFB0-DC7B5E0C51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1313904"/>
              </p:ext>
            </p:extLst>
          </p:nvPr>
        </p:nvGraphicFramePr>
        <p:xfrm>
          <a:off x="414135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:a16="http://schemas.microsoft.com/office/drawing/2014/main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:a16="http://schemas.microsoft.com/office/drawing/2014/main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4213218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17DBEB6-FB54-3244-7A1C-173A4C08C5D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7149214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043519"/>
                  </a:ext>
                </a:extLst>
              </a:tr>
            </a:tbl>
          </a:graphicData>
        </a:graphic>
      </p:graphicFrame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3FBA78-8CA8-48FB-DB91-27DBA1EF26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135" y="1975817"/>
            <a:ext cx="5639023" cy="1035235"/>
          </a:xfrm>
        </p:spPr>
        <p:txBody>
          <a:bodyPr>
            <a:noAutofit/>
          </a:bodyPr>
          <a:lstStyle>
            <a:lvl1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None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endParaRPr lang="ko-KR" alt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E1A32D3-AA45-729C-6633-7B2A5CD6E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0309" y="1975817"/>
            <a:ext cx="5709679" cy="1035235"/>
          </a:xfrm>
        </p:spPr>
        <p:txBody>
          <a:bodyPr>
            <a:noAutofit/>
          </a:bodyPr>
          <a:lstStyle>
            <a:lvl1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endParaRPr lang="ko-KR" alt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585731B-8ED4-AA31-62D3-A9AA00F2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39513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1B356CF-5677-D192-B5F0-28FD314F7B4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30235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EB3B7C7-42E7-C8BB-594A-ADA53E2E99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636" y="3054509"/>
            <a:ext cx="3034599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817CFC1-3707-CBC8-2649-6C54474FE3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1284" y="3054509"/>
            <a:ext cx="2925377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F350A84-767B-1869-1BD2-F4A003CB380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4135" y="3415634"/>
            <a:ext cx="2925377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DCC6D87-D349-52D8-7596-AAD6B1F47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85132" y="3415634"/>
            <a:ext cx="3045101" cy="563665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  <a:endParaRPr lang="en-US" altLang="ko-KR"/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9520AE2-1BCD-9E24-9305-04BA3690D2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135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B2B2D-774E-9A95-397B-DFE61041C9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84785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9E14250-0270-782A-2C02-081EB95426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75848" y="5228922"/>
            <a:ext cx="8894140" cy="563665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BA88453-AA3A-E6E6-A496-DAF089A6DF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75848" y="5812405"/>
            <a:ext cx="8894140" cy="527181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D9B1B14-D784-696D-7F69-B97028F3B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7DEBAC-8335-5242-CFAE-9E40F8663E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`23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189526-4C78-ED8E-DA87-1967249A4A8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28051" y="313248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C250E22-1BF5-8EBF-AA09-90CD54B761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428051" y="50079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03C258D-F5A3-9B3A-FA7D-55A8EF84EE5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28051" y="71338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9D6EA0E-B4A0-208D-8A41-FE3CDE6C61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428051" y="90956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C0CFBD-8353-B036-0461-89221A7A14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428051" y="1122319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E63CB842-368A-A9DA-BF95-62CE76C0B0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28051" y="131792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CB5264D-F191-3101-61B6-521FEF8F9D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224" y="1023624"/>
            <a:ext cx="9013056" cy="5317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z="2200"/>
              <a:t>Plan Line or PKG, Process Maker Model M/C# action purpose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28FEDF7D-5513-AE69-79CA-CCE846EB1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374" y="237253"/>
            <a:ext cx="9016906" cy="9819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Weekly EED Activity – WW00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6F680AD0-4E35-6FE4-8E68-F4D6551CBE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66813" y="6375400"/>
            <a:ext cx="5402262" cy="459680"/>
          </a:xfrm>
        </p:spPr>
        <p:txBody>
          <a:bodyPr vert="horz" lIns="137160" tIns="45720" rIns="137160" bIns="45720" rtlCol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/>
            </a:lvl1pPr>
            <a:lvl2pPr>
              <a:defRPr lang="ko-KR" altLang="en-US" sz="2400" smtClean="0"/>
            </a:lvl2pPr>
            <a:lvl3pPr>
              <a:defRPr lang="ko-KR" altLang="en-US" sz="2200" smtClean="0"/>
            </a:lvl3pPr>
            <a:lvl4pPr>
              <a:defRPr lang="ko-KR" altLang="en-US" sz="2000" smtClean="0"/>
            </a:lvl4pPr>
            <a:lvl5pPr>
              <a:defRPr lang="ko-KR" altLang="en-US" sz="1800"/>
            </a:lvl5pPr>
          </a:lstStyle>
          <a:p>
            <a:pPr marL="0" indent="0">
              <a:buNone/>
            </a:pPr>
            <a:r>
              <a:rPr lang="en-US" altLang="ko-KR" sz="1200">
                <a:solidFill>
                  <a:srgbClr val="0045BB"/>
                </a:solidFill>
                <a:latin typeface="+mj-lt"/>
                <a:cs typeface="Arial"/>
              </a:rPr>
              <a:t>*Footnote here…</a:t>
            </a:r>
            <a:endParaRPr lang="en-US" altLang="ko-KR" sz="1200">
              <a:solidFill>
                <a:srgbClr val="0045B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1802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2450" y="1419225"/>
            <a:ext cx="7562849" cy="254317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C38BAC1B-EA48-AC06-8BE3-6409EF5E0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887CD38-641D-5FB4-AAFF-ED1F8718534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CDEBA5FF-AEDC-0F1B-62F6-03A3E66E40B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F7BD4F-C3D0-F5E9-E56C-E415BD15B2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20472EE-3D32-5462-ADC8-51D2F5174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1270" y="415309"/>
            <a:ext cx="2067539" cy="769584"/>
          </a:xfrm>
          <a:prstGeom prst="rect">
            <a:avLst/>
          </a:prstGeom>
          <a:effectLst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4825" y="4476751"/>
            <a:ext cx="7498080" cy="1476374"/>
          </a:xfrm>
        </p:spPr>
        <p:txBody>
          <a:bodyPr lIns="91440" tIns="0">
            <a:normAutofit/>
          </a:bodyPr>
          <a:lstStyle>
            <a:lvl1pPr marL="0" indent="0" algn="r">
              <a:buNone/>
              <a:defRPr sz="2000" b="0" i="0">
                <a:solidFill>
                  <a:schemeClr val="accent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4825" y="1419224"/>
            <a:ext cx="7498080" cy="2560320"/>
          </a:xfrm>
        </p:spPr>
        <p:txBody>
          <a:bodyPr lIns="91440" tIns="91440" rIns="91440" bIns="91440" anchor="b">
            <a:normAutofit/>
          </a:bodyPr>
          <a:lstStyle>
            <a:lvl1pPr algn="r">
              <a:defRPr sz="4400" b="0" i="0">
                <a:solidFill>
                  <a:schemeClr val="accent2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FBAECA7-6097-6E74-905C-5FA182610AD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20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2450" y="1419225"/>
            <a:ext cx="7562849" cy="254317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 (with Presenter Name and Title)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2450" y="4086225"/>
            <a:ext cx="7562850" cy="1495425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35927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7EB267-3A85-8671-DAA0-EC88C7C2B103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64000">
                <a:schemeClr val="accent1">
                  <a:lumMod val="75000"/>
                  <a:alpha val="2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2450" y="1419225"/>
            <a:ext cx="7562849" cy="254317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C38BAC1B-EA48-AC06-8BE3-6409EF5E0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887CD38-641D-5FB4-AAFF-ED1F8718534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CDEBA5FF-AEDC-0F1B-62F6-03A3E66E40B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91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94D8FF-733B-8D94-74AD-9BD6E2CEF6DE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48000">
                <a:schemeClr val="accent1">
                  <a:lumMod val="75000"/>
                  <a:alpha val="2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2450" y="1419225"/>
            <a:ext cx="7562849" cy="254317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 (with Presenter Name and Title)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2450" y="4086225"/>
            <a:ext cx="7562850" cy="149542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5658DB77-B049-80A4-8904-3F10EB439F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084C91D-229C-E50C-97B8-1E481AB00767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514FEFE-1824-848D-3118-6588D0731427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01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23947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404E50E9-D649-E882-B046-282F97C56D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2D10096-BDA5-C2C9-DF39-8F06C1133FB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F689B72-F2AF-FCF0-CEC0-80B0D339965C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42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23946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90610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40E42FFE-D4C8-9BC6-724C-74CA096AD9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6658AF6-EC5E-FF96-180D-CCF73920ACFE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E58185D-EAA5-F105-9AF6-2D5DA9E63CF3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46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FD9AB3-513C-6E4F-5CD0-5C304A93A189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4000"/>
                </a:schemeClr>
              </a:gs>
              <a:gs pos="64000">
                <a:schemeClr val="accent1">
                  <a:lumMod val="75000"/>
                  <a:alpha val="1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23947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404E50E9-D649-E882-B046-282F97C56D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2D10096-BDA5-C2C9-DF39-8F06C1133FB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F689B72-F2AF-FCF0-CEC0-80B0D339965C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08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376B41-FB17-D063-11D8-9BABFA8A51C9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4000"/>
                </a:schemeClr>
              </a:gs>
              <a:gs pos="64000">
                <a:schemeClr val="accent1">
                  <a:lumMod val="75000"/>
                  <a:alpha val="20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23946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90610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40E42FFE-D4C8-9BC6-724C-74CA096AD9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6658AF6-EC5E-FF96-180D-CCF73920ACFE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E58185D-EAA5-F105-9AF6-2D5DA9E63CF3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7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60F96CD6-FAF2-47A9-DAA4-C5C5EDEFEB3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044B014D-67FC-9B81-4515-815B078B494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E2F96E43-811C-21D3-87B9-BB5E4D3BF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4172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BC357F5B-B8BE-6170-4A75-768A98CB11F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357B0AC4-F434-A73D-79DA-1CE1587DB64B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0E1F2AD1-0287-E8E1-8199-C675256A40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63004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0CCFF-BCD3-2AC9-4DFB-4B388A29EFF0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64000">
                <a:schemeClr val="accent1">
                  <a:lumMod val="75000"/>
                  <a:alpha val="2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60F96CD6-FAF2-47A9-DAA4-C5C5EDEFEB3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044B014D-67FC-9B81-4515-815B078B494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E2F96E43-811C-21D3-87B9-BB5E4D3BF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3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EB7B4C-2A36-6A83-AD86-39BEC9623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360FD2E-9B89-341F-A208-27D07A714D20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792360A-E01C-F4E8-B3F6-9F4F183A36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8285" y="2210338"/>
            <a:ext cx="3990524" cy="14853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33935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CF0C7-C82A-C66B-F126-957EC0B09B89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5000"/>
                </a:schemeClr>
              </a:gs>
              <a:gs pos="64000">
                <a:schemeClr val="accent1">
                  <a:lumMod val="75000"/>
                  <a:alpha val="2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BC357F5B-B8BE-6170-4A75-768A98CB11F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357B0AC4-F434-A73D-79DA-1CE1587DB64B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0E1F2AD1-0287-E8E1-8199-C675256A40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09599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18129028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421450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53C94F75-8BD2-56CF-9FA1-2C443B7B3481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A05CA44C-23AE-5C30-0EBD-4F209094BB3C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B683665C-9C4F-0EC4-1835-6D229E887C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1783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B40E5BE7-0189-1008-079A-0E2FC240E834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535C04C-A086-529F-31D9-4498B8CEFBF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B20AC00C-C175-40F8-0151-5D0D1C193F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25432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</a:t>
            </a:r>
          </a:p>
        </p:txBody>
      </p:sp>
    </p:spTree>
    <p:extLst>
      <p:ext uri="{BB962C8B-B14F-4D97-AF65-F5344CB8AC3E}">
        <p14:creationId xmlns:p14="http://schemas.microsoft.com/office/powerpoint/2010/main" val="1428490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90610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057443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FA3B87-3F93-B79E-F305-4938ABA3FF9C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6000"/>
                </a:schemeClr>
              </a:gs>
              <a:gs pos="64000">
                <a:schemeClr val="accent1">
                  <a:lumMod val="75000"/>
                  <a:alpha val="2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127995E2-EB62-3893-910F-AB64D197D5E4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701E5964-E3EA-62B3-8C3A-CB10B707B157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0B81D589-45CC-01B5-73A3-FF891D7652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03630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7019C2-4B6C-57F2-3A27-7B6E909CDD3C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6000"/>
                </a:schemeClr>
              </a:gs>
              <a:gs pos="64000">
                <a:schemeClr val="accent1">
                  <a:lumMod val="75000"/>
                  <a:alpha val="2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90610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C698DAEA-5D78-50B7-76F8-0F6FEF4E47A9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996DDD6-6D33-0FA0-06BB-078D87D01B46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215D2B50-0222-CD7D-74C3-DCC215272C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12454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</a:t>
            </a:r>
          </a:p>
        </p:txBody>
      </p:sp>
    </p:spTree>
    <p:extLst>
      <p:ext uri="{BB962C8B-B14F-4D97-AF65-F5344CB8AC3E}">
        <p14:creationId xmlns:p14="http://schemas.microsoft.com/office/powerpoint/2010/main" val="247858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B0431-B554-B4D5-87E2-73EC190D37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20472EE-3D32-5462-ADC8-51D2F5174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1270" y="415309"/>
            <a:ext cx="2067539" cy="769584"/>
          </a:xfrm>
          <a:prstGeom prst="rect">
            <a:avLst/>
          </a:prstGeom>
          <a:effectLst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4825" y="4476751"/>
            <a:ext cx="7498080" cy="1476374"/>
          </a:xfrm>
        </p:spPr>
        <p:txBody>
          <a:bodyPr lIns="91440" tIns="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4825" y="1419224"/>
            <a:ext cx="7498080" cy="2560320"/>
          </a:xfrm>
        </p:spPr>
        <p:txBody>
          <a:bodyPr lIns="91440" tIns="91440" anchor="b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FBAECA7-6097-6E74-905C-5FA182610AD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739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774306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2FFCE4-1B7A-FA13-8531-C29017B1968A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75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583CFA-FAC3-F031-4F01-13DC22E581FC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433AB6D-AC5C-633C-30B7-9522B795CFA1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4A2334B-C00D-CA6B-F5CE-296B9F1FAC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629197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68213E-8AE9-94E1-7C27-B246D8202964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75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C3AA31BA-5576-68BE-2B24-405F7233CAB4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E53E49B-5D23-B5EE-1A50-EB13A1F2F341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AAB6B694-9D1A-7884-144D-E3C94BD877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12146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9DD173B6-EDAC-A43D-DCEC-521107954AA6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081EED02-6C50-BE7C-89FD-DAB4F3B7E792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9214AE21-BF80-596B-B538-91B8C663D2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229937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F8C6DE3-1549-8E4E-5FB2-A757F75EED68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55AE5CD1-19D0-F1DC-1FC9-E9D25CB41477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44F61554-2EF7-9B8F-9B51-BDD8F8D258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7002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999F4B-1287-0B7F-4C3E-F3BB695681BF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A07D3FB-55C6-358A-0973-9A1E0FA3EFF2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1EA5C72-5448-CCDE-253A-F2632831FC8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AD72C3DF-C197-B553-167F-4A5066FBB3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927919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D01EB1-6D34-7D13-C90C-8684E9585E41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6B5C2F94-FBFD-B9B8-1E31-AE035E874AAF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9F2FCE1C-58B7-D61D-5EB5-FEE594D12964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E3A4091B-7D0D-7CA8-8E74-13ABE5D367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65740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</a:t>
            </a:r>
          </a:p>
        </p:txBody>
      </p:sp>
    </p:spTree>
    <p:extLst>
      <p:ext uri="{BB962C8B-B14F-4D97-AF65-F5344CB8AC3E}">
        <p14:creationId xmlns:p14="http://schemas.microsoft.com/office/powerpoint/2010/main" val="153405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659472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01379-2B90-8665-60AD-20FDE138E31B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75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ACF92D-9286-3487-20AA-D94C2A2AC4CF}"/>
              </a:ext>
            </a:extLst>
          </p:cNvPr>
          <p:cNvSpPr/>
          <p:nvPr userDrawn="1"/>
        </p:nvSpPr>
        <p:spPr>
          <a:xfrm>
            <a:off x="28575" y="6438900"/>
            <a:ext cx="114300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7BF9484-F56E-884E-2B5E-DE3330346C3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E19B0E9-A9BD-E18B-BE6F-6A4B660FCDB8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8B761ED5-5DB9-2504-E4F6-5A6B321B09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426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224" y="238125"/>
            <a:ext cx="11658600" cy="978408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7855223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90C597-A615-E46A-BFD9-C3A0B6070468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75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7C5D1-B46E-F40D-BF84-D24796859011}"/>
              </a:ext>
            </a:extLst>
          </p:cNvPr>
          <p:cNvSpPr/>
          <p:nvPr userDrawn="1"/>
        </p:nvSpPr>
        <p:spPr>
          <a:xfrm>
            <a:off x="28575" y="6438900"/>
            <a:ext cx="114300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A3CBBE1-1597-E3A8-38A7-45D82EC58603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5E71795E-8C69-2AD2-5A10-4530C7B131D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43FB1E23-C17A-31FE-E5F4-530327F5ED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01066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9</a:t>
            </a:r>
          </a:p>
        </p:txBody>
      </p:sp>
    </p:spTree>
    <p:extLst>
      <p:ext uri="{BB962C8B-B14F-4D97-AF65-F5344CB8AC3E}">
        <p14:creationId xmlns:p14="http://schemas.microsoft.com/office/powerpoint/2010/main" val="3383554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9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089889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999F4B-1287-0B7F-4C3E-F3BB695681BF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9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A07D3FB-55C6-358A-0973-9A1E0FA3EFF2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1EA5C72-5448-CCDE-253A-F2632831FC8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AD72C3DF-C197-B553-167F-4A5066FBB3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21602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ection Head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D01EB1-6D34-7D13-C90C-8684E9585E41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9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6B5C2F94-FBFD-B9B8-1E31-AE035E874AAF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9F2FCE1C-58B7-D61D-5EB5-FEE594D12964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E3A4091B-7D0D-7CA8-8E74-13ABE5D367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2462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1333500"/>
            <a:ext cx="5603695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07306" y="1333500"/>
            <a:ext cx="5603694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225" y="4505325"/>
            <a:ext cx="5715000" cy="1819275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07306" y="4505325"/>
            <a:ext cx="5715000" cy="1819275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04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0525" y="1343024"/>
            <a:ext cx="3703532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248996" y="1343024"/>
            <a:ext cx="3703532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107468" y="1343024"/>
            <a:ext cx="3703532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0524" y="3964303"/>
            <a:ext cx="3703531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48996" y="3964303"/>
            <a:ext cx="3703532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07468" y="3964303"/>
            <a:ext cx="3703532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77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1343024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073399" y="1343024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46799" y="1343024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1926" y="3964303"/>
            <a:ext cx="2809874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73399" y="3964303"/>
            <a:ext cx="2971800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46798" y="3964303"/>
            <a:ext cx="2971801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A1D6FEA-FCC4-67B1-4CC7-D0522AD4D0C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20200" y="1333500"/>
            <a:ext cx="2971800" cy="24780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  <a:tabLst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C5846E-B7DD-A26B-DA9C-E41F015C38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20200" y="3963988"/>
            <a:ext cx="2809875" cy="236061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265239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6700" y="1360925"/>
            <a:ext cx="3749040" cy="4973199"/>
          </a:xfrm>
        </p:spPr>
        <p:txBody>
          <a:bodyPr lIns="9144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5885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900" lvl="0" indent="-342900" algn="l" defTabSz="121917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221480" y="1360925"/>
            <a:ext cx="3749040" cy="4973199"/>
          </a:xfrm>
        </p:spPr>
        <p:txBody>
          <a:bodyPr lIns="13716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900" lvl="0" indent="-342900" algn="l" defTabSz="121917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176260" y="1360925"/>
            <a:ext cx="3749040" cy="4973199"/>
          </a:xfrm>
        </p:spPr>
        <p:txBody>
          <a:bodyPr lIns="137160">
            <a:normAutofit/>
          </a:bodyPr>
          <a:lstStyle>
            <a:lvl1pPr marL="342900" indent="-342900">
              <a:spcBef>
                <a:spcPts val="800"/>
              </a:spcBef>
              <a:buSzPct val="75000"/>
              <a:buFont typeface="Segoe UI Symbol" panose="020B0502040204020203" pitchFamily="34" charset="0"/>
              <a:buChar char="▶"/>
              <a:defRPr sz="2000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225" y="931157"/>
            <a:ext cx="11658600" cy="4297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29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6" y="1226059"/>
            <a:ext cx="4264228" cy="5098536"/>
          </a:xfrm>
        </p:spPr>
        <p:txBody>
          <a:bodyPr tIns="0">
            <a:normAutofit/>
          </a:bodyPr>
          <a:lstStyle>
            <a:lvl1pPr marL="0" indent="0">
              <a:buNone/>
              <a:defRPr sz="2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228893"/>
            <a:ext cx="7196374" cy="5095707"/>
          </a:xfrm>
        </p:spPr>
        <p:txBody>
          <a:bodyPr t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38125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6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37253"/>
            <a:ext cx="11658600" cy="978408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575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1" y="1343025"/>
            <a:ext cx="7068004" cy="551497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6150" y="1228725"/>
            <a:ext cx="4629150" cy="521017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 anchorCtr="0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6E618E86-773B-1CA6-C351-0FC37D6AE1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8219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05450" y="1000415"/>
            <a:ext cx="6419850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843184" y="4257675"/>
            <a:ext cx="5082116" cy="20669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0"/>
            <a:ext cx="5348817" cy="6858000"/>
          </a:xfr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97364" indent="0" algn="ctr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7BA35D8A-9EAA-DA31-A5F2-E54D34940B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06896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71563" y="685800"/>
            <a:ext cx="10048875" cy="337126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267200" y="4260260"/>
            <a:ext cx="6853239" cy="1911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643553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4A2D02-DE60-3BEE-14B7-1AC6B0D223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8565946-FC22-9280-6ED1-8FD15F9E9A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427" y="718640"/>
            <a:ext cx="3108960" cy="1157223"/>
          </a:xfrm>
          <a:prstGeom prst="rect">
            <a:avLst/>
          </a:prstGeom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65F6B1-75CA-D357-6075-347DA50419FB}"/>
              </a:ext>
            </a:extLst>
          </p:cNvPr>
          <p:cNvSpPr txBox="1"/>
          <p:nvPr userDrawn="1"/>
        </p:nvSpPr>
        <p:spPr>
          <a:xfrm>
            <a:off x="8654003" y="6560445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l</a:t>
            </a:r>
          </a:p>
        </p:txBody>
      </p: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1F8E1F-2F12-C653-4E57-73514B6F0A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742" y="6554899"/>
            <a:ext cx="1176981" cy="229511"/>
          </a:xfrm>
          <a:prstGeom prst="rect">
            <a:avLst/>
          </a:prstGeom>
          <a:ln>
            <a:noFill/>
          </a:ln>
        </p:spPr>
      </p:pic>
      <p:sp>
        <p:nvSpPr>
          <p:cNvPr id="21" name="Rectangle 20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12D460A-007A-87B8-9242-57D1ACE2914D}"/>
              </a:ext>
            </a:extLst>
          </p:cNvPr>
          <p:cNvSpPr/>
          <p:nvPr userDrawn="1"/>
        </p:nvSpPr>
        <p:spPr>
          <a:xfrm>
            <a:off x="1072571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3D91D36-0688-697F-48F3-5DDE47A8C5EC}"/>
              </a:ext>
            </a:extLst>
          </p:cNvPr>
          <p:cNvSpPr/>
          <p:nvPr userDrawn="1"/>
        </p:nvSpPr>
        <p:spPr>
          <a:xfrm>
            <a:off x="10929314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673C50E-B0A2-F8B0-11EF-9CC6A5B231EF}"/>
              </a:ext>
            </a:extLst>
          </p:cNvPr>
          <p:cNvSpPr/>
          <p:nvPr userDrawn="1"/>
        </p:nvSpPr>
        <p:spPr>
          <a:xfrm>
            <a:off x="11132912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F4180B4-8BA2-7FA1-70F0-DF5B8AB70481}"/>
              </a:ext>
            </a:extLst>
          </p:cNvPr>
          <p:cNvSpPr/>
          <p:nvPr userDrawn="1"/>
        </p:nvSpPr>
        <p:spPr>
          <a:xfrm>
            <a:off x="11326557" y="6591028"/>
            <a:ext cx="205870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C9A5458-1188-163B-C0F3-656B192513C0}"/>
              </a:ext>
            </a:extLst>
          </p:cNvPr>
          <p:cNvSpPr/>
          <p:nvPr userDrawn="1"/>
        </p:nvSpPr>
        <p:spPr>
          <a:xfrm>
            <a:off x="11552640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1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3EF2A50-EB3A-BD3B-A218-63BDD09CE76E}"/>
              </a:ext>
            </a:extLst>
          </p:cNvPr>
          <p:cNvSpPr/>
          <p:nvPr userDrawn="1"/>
        </p:nvSpPr>
        <p:spPr>
          <a:xfrm>
            <a:off x="1175093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ooter placeholder">
            <a:extLst>
              <a:ext uri="{FF2B5EF4-FFF2-40B4-BE49-F238E27FC236}">
                <a16:creationId xmlns:a16="http://schemas.microsoft.com/office/drawing/2014/main" id="{03B1EA1E-6B2E-42B6-CCCF-98DEB356B455}"/>
              </a:ext>
            </a:extLst>
          </p:cNvPr>
          <p:cNvSpPr txBox="1">
            <a:spLocks/>
          </p:cNvSpPr>
          <p:nvPr userDrawn="1"/>
        </p:nvSpPr>
        <p:spPr>
          <a:xfrm>
            <a:off x="169610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B78D81-BA3B-1191-642F-2BFD2C0FEA6C}"/>
              </a:ext>
            </a:extLst>
          </p:cNvPr>
          <p:cNvSpPr txBox="1"/>
          <p:nvPr userDrawn="1"/>
        </p:nvSpPr>
        <p:spPr>
          <a:xfrm>
            <a:off x="276127" y="3129174"/>
            <a:ext cx="5974080" cy="784830"/>
          </a:xfrm>
          <a:prstGeom prst="rect">
            <a:avLst/>
          </a:prstGeom>
          <a:noFill/>
        </p:spPr>
        <p:txBody>
          <a:bodyPr wrap="square" lIns="91440" tIns="0" rIns="91440" bIns="4572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9780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Text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604C-16A7-DFBF-60A0-F59C727DF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13FC485-6373-FB8B-C92A-A4ACAD73EE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427" y="718640"/>
            <a:ext cx="3108960" cy="1157223"/>
          </a:xfrm>
          <a:prstGeom prst="rect">
            <a:avLst/>
          </a:prstGeom>
          <a:effectLst/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6127" y="4009182"/>
            <a:ext cx="5939411" cy="1408981"/>
          </a:xfrm>
        </p:spPr>
        <p:txBody>
          <a:bodyPr tIns="0">
            <a:normAutofit/>
          </a:bodyPr>
          <a:lstStyle>
            <a:lvl1pPr marL="0" indent="0"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E35BE-C022-49B1-BDD0-663D131A1426}"/>
              </a:ext>
            </a:extLst>
          </p:cNvPr>
          <p:cNvSpPr txBox="1"/>
          <p:nvPr userDrawn="1"/>
        </p:nvSpPr>
        <p:spPr>
          <a:xfrm>
            <a:off x="276127" y="3129174"/>
            <a:ext cx="5974080" cy="784830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0" name="Footer placeholder">
            <a:extLst>
              <a:ext uri="{FF2B5EF4-FFF2-40B4-BE49-F238E27FC236}">
                <a16:creationId xmlns:a16="http://schemas.microsoft.com/office/drawing/2014/main" id="{98B98261-5E64-5156-6223-9EE2B0555C44}"/>
              </a:ext>
            </a:extLst>
          </p:cNvPr>
          <p:cNvSpPr txBox="1">
            <a:spLocks/>
          </p:cNvSpPr>
          <p:nvPr userDrawn="1"/>
        </p:nvSpPr>
        <p:spPr>
          <a:xfrm>
            <a:off x="169610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D78CC-48D1-BC51-9962-BE6B4C09F6AF}"/>
              </a:ext>
            </a:extLst>
          </p:cNvPr>
          <p:cNvSpPr txBox="1"/>
          <p:nvPr userDrawn="1"/>
        </p:nvSpPr>
        <p:spPr>
          <a:xfrm>
            <a:off x="8654003" y="6560445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l</a:t>
            </a:r>
          </a:p>
        </p:txBody>
      </p:sp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E992F5-DD8D-A185-C623-029D3A5531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742" y="6554899"/>
            <a:ext cx="1176981" cy="229511"/>
          </a:xfrm>
          <a:prstGeom prst="rect">
            <a:avLst/>
          </a:prstGeom>
          <a:ln>
            <a:noFill/>
          </a:ln>
        </p:spPr>
      </p:pic>
      <p:sp>
        <p:nvSpPr>
          <p:cNvPr id="25" name="Rectangle 24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D785A45-3E7D-927C-C99B-9D9E30E406EA}"/>
              </a:ext>
            </a:extLst>
          </p:cNvPr>
          <p:cNvSpPr/>
          <p:nvPr userDrawn="1"/>
        </p:nvSpPr>
        <p:spPr>
          <a:xfrm>
            <a:off x="1072571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73088D6-A7C4-F05D-B511-4A0022E50E5A}"/>
              </a:ext>
            </a:extLst>
          </p:cNvPr>
          <p:cNvSpPr/>
          <p:nvPr userDrawn="1"/>
        </p:nvSpPr>
        <p:spPr>
          <a:xfrm>
            <a:off x="10929314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010F102-F988-2FBC-CF70-A3BB167617E4}"/>
              </a:ext>
            </a:extLst>
          </p:cNvPr>
          <p:cNvSpPr/>
          <p:nvPr userDrawn="1"/>
        </p:nvSpPr>
        <p:spPr>
          <a:xfrm>
            <a:off x="11132912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45C01A7-081B-13A7-4DE0-219F71D7DB7C}"/>
              </a:ext>
            </a:extLst>
          </p:cNvPr>
          <p:cNvSpPr/>
          <p:nvPr userDrawn="1"/>
        </p:nvSpPr>
        <p:spPr>
          <a:xfrm>
            <a:off x="11326557" y="6591028"/>
            <a:ext cx="205870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5B92C41-F916-5109-C778-1CF40ED15983}"/>
              </a:ext>
            </a:extLst>
          </p:cNvPr>
          <p:cNvSpPr/>
          <p:nvPr userDrawn="1"/>
        </p:nvSpPr>
        <p:spPr>
          <a:xfrm>
            <a:off x="11552640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1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3A6BDF7-E852-C28A-4C1E-5EE09F164421}"/>
              </a:ext>
            </a:extLst>
          </p:cNvPr>
          <p:cNvSpPr/>
          <p:nvPr userDrawn="1"/>
        </p:nvSpPr>
        <p:spPr>
          <a:xfrm>
            <a:off x="1175093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000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 Thank You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6AA37D6B-47A7-7259-D655-8EBA10832E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8565946-FC22-9280-6ED1-8FD15F9E9A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427" y="718640"/>
            <a:ext cx="3108960" cy="1157223"/>
          </a:xfrm>
          <a:prstGeom prst="rect">
            <a:avLst/>
          </a:prstGeom>
          <a:effectLst/>
        </p:spPr>
      </p:pic>
      <p:sp>
        <p:nvSpPr>
          <p:cNvPr id="28" name="Footer placeholder">
            <a:extLst>
              <a:ext uri="{FF2B5EF4-FFF2-40B4-BE49-F238E27FC236}">
                <a16:creationId xmlns:a16="http://schemas.microsoft.com/office/drawing/2014/main" id="{03B1EA1E-6B2E-42B6-CCCF-98DEB356B455}"/>
              </a:ext>
            </a:extLst>
          </p:cNvPr>
          <p:cNvSpPr txBox="1">
            <a:spLocks/>
          </p:cNvSpPr>
          <p:nvPr userDrawn="1"/>
        </p:nvSpPr>
        <p:spPr>
          <a:xfrm>
            <a:off x="169610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B78D81-BA3B-1191-642F-2BFD2C0FEA6C}"/>
              </a:ext>
            </a:extLst>
          </p:cNvPr>
          <p:cNvSpPr txBox="1"/>
          <p:nvPr userDrawn="1"/>
        </p:nvSpPr>
        <p:spPr>
          <a:xfrm>
            <a:off x="276127" y="3129174"/>
            <a:ext cx="5974080" cy="784830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D8ADF-DD28-E52D-6DFF-1CEDE6B9308B}"/>
              </a:ext>
            </a:extLst>
          </p:cNvPr>
          <p:cNvSpPr txBox="1"/>
          <p:nvPr userDrawn="1"/>
        </p:nvSpPr>
        <p:spPr>
          <a:xfrm>
            <a:off x="8654003" y="6560446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l</a:t>
            </a:r>
          </a:p>
        </p:txBody>
      </p:sp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914E2A-DB3F-E4BE-A1C7-4D3DB2C6B8E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742" y="6554899"/>
            <a:ext cx="1176981" cy="229511"/>
          </a:xfrm>
          <a:prstGeom prst="rect">
            <a:avLst/>
          </a:prstGeom>
          <a:ln>
            <a:noFill/>
          </a:ln>
        </p:spPr>
      </p:pic>
      <p:sp>
        <p:nvSpPr>
          <p:cNvPr id="33" name="Rectangle 32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524C3D-3E82-859A-BA3A-5E39AC510BBB}"/>
              </a:ext>
            </a:extLst>
          </p:cNvPr>
          <p:cNvSpPr/>
          <p:nvPr userDrawn="1"/>
        </p:nvSpPr>
        <p:spPr>
          <a:xfrm>
            <a:off x="1072571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9F2444C-50EE-EFDC-8555-367DBF8E4360}"/>
              </a:ext>
            </a:extLst>
          </p:cNvPr>
          <p:cNvSpPr/>
          <p:nvPr userDrawn="1"/>
        </p:nvSpPr>
        <p:spPr>
          <a:xfrm>
            <a:off x="10929314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2F73330-09F5-D5F8-4E11-465BF72A6E63}"/>
              </a:ext>
            </a:extLst>
          </p:cNvPr>
          <p:cNvSpPr/>
          <p:nvPr userDrawn="1"/>
        </p:nvSpPr>
        <p:spPr>
          <a:xfrm>
            <a:off x="11132912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3F7D5DC-3EDA-03DF-AC46-78F3343ABD35}"/>
              </a:ext>
            </a:extLst>
          </p:cNvPr>
          <p:cNvSpPr/>
          <p:nvPr userDrawn="1"/>
        </p:nvSpPr>
        <p:spPr>
          <a:xfrm>
            <a:off x="11326557" y="6591028"/>
            <a:ext cx="205870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4BB74A2-1061-4C66-882F-C62FE7DA0C12}"/>
              </a:ext>
            </a:extLst>
          </p:cNvPr>
          <p:cNvSpPr/>
          <p:nvPr userDrawn="1"/>
        </p:nvSpPr>
        <p:spPr>
          <a:xfrm>
            <a:off x="11552640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hlinkClick r:id="rId1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F2E1710-5253-DCCB-DE75-1AD2E7E89519}"/>
              </a:ext>
            </a:extLst>
          </p:cNvPr>
          <p:cNvSpPr/>
          <p:nvPr userDrawn="1"/>
        </p:nvSpPr>
        <p:spPr>
          <a:xfrm>
            <a:off x="1175093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534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Text Option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1B62E-8AF6-6E45-7467-A9DF9ABE4B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13FC485-6373-FB8B-C92A-A4ACAD73EE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427" y="718640"/>
            <a:ext cx="3108960" cy="1157223"/>
          </a:xfrm>
          <a:prstGeom prst="rect">
            <a:avLst/>
          </a:prstGeom>
          <a:effectLst/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6127" y="4009182"/>
            <a:ext cx="5939411" cy="1408981"/>
          </a:xfrm>
        </p:spPr>
        <p:txBody>
          <a:bodyPr tIns="0"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E35BE-C022-49B1-BDD0-663D131A1426}"/>
              </a:ext>
            </a:extLst>
          </p:cNvPr>
          <p:cNvSpPr txBox="1"/>
          <p:nvPr userDrawn="1"/>
        </p:nvSpPr>
        <p:spPr>
          <a:xfrm>
            <a:off x="276127" y="3129174"/>
            <a:ext cx="5974080" cy="784830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0" name="Footer placeholder">
            <a:extLst>
              <a:ext uri="{FF2B5EF4-FFF2-40B4-BE49-F238E27FC236}">
                <a16:creationId xmlns:a16="http://schemas.microsoft.com/office/drawing/2014/main" id="{98B98261-5E64-5156-6223-9EE2B0555C44}"/>
              </a:ext>
            </a:extLst>
          </p:cNvPr>
          <p:cNvSpPr txBox="1">
            <a:spLocks/>
          </p:cNvSpPr>
          <p:nvPr userDrawn="1"/>
        </p:nvSpPr>
        <p:spPr>
          <a:xfrm>
            <a:off x="169610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0E3D58-DD7C-8FEF-3B75-0273871B65CF}"/>
              </a:ext>
            </a:extLst>
          </p:cNvPr>
          <p:cNvSpPr txBox="1"/>
          <p:nvPr userDrawn="1"/>
        </p:nvSpPr>
        <p:spPr>
          <a:xfrm>
            <a:off x="8654003" y="6560446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l</a:t>
            </a:r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8201ED-1123-8C79-04F4-5B9101565D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742" y="6554899"/>
            <a:ext cx="1176981" cy="229511"/>
          </a:xfrm>
          <a:prstGeom prst="rect">
            <a:avLst/>
          </a:prstGeom>
          <a:ln>
            <a:noFill/>
          </a:ln>
        </p:spPr>
      </p:pic>
      <p:sp>
        <p:nvSpPr>
          <p:cNvPr id="16" name="Rectangle 15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A4F18BD-D678-F630-7668-78C63A54CF22}"/>
              </a:ext>
            </a:extLst>
          </p:cNvPr>
          <p:cNvSpPr/>
          <p:nvPr userDrawn="1"/>
        </p:nvSpPr>
        <p:spPr>
          <a:xfrm>
            <a:off x="1072571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BC21997-50B7-578E-BAE9-2AE1D0AEDAE0}"/>
              </a:ext>
            </a:extLst>
          </p:cNvPr>
          <p:cNvSpPr/>
          <p:nvPr userDrawn="1"/>
        </p:nvSpPr>
        <p:spPr>
          <a:xfrm>
            <a:off x="10929314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78A0EEC-CFB6-C711-BD63-13198F81D597}"/>
              </a:ext>
            </a:extLst>
          </p:cNvPr>
          <p:cNvSpPr/>
          <p:nvPr userDrawn="1"/>
        </p:nvSpPr>
        <p:spPr>
          <a:xfrm>
            <a:off x="11132912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3B2AD83-1469-7177-FD92-E8BCC8998097}"/>
              </a:ext>
            </a:extLst>
          </p:cNvPr>
          <p:cNvSpPr/>
          <p:nvPr userDrawn="1"/>
        </p:nvSpPr>
        <p:spPr>
          <a:xfrm>
            <a:off x="11326557" y="6591028"/>
            <a:ext cx="205870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A2196E4-2243-4B64-1826-F2666502F453}"/>
              </a:ext>
            </a:extLst>
          </p:cNvPr>
          <p:cNvSpPr/>
          <p:nvPr userDrawn="1"/>
        </p:nvSpPr>
        <p:spPr>
          <a:xfrm>
            <a:off x="11552640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657A067-B00B-B20D-1DF8-C6F4D4CF4498}"/>
              </a:ext>
            </a:extLst>
          </p:cNvPr>
          <p:cNvSpPr/>
          <p:nvPr userDrawn="1"/>
        </p:nvSpPr>
        <p:spPr>
          <a:xfrm>
            <a:off x="1175093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800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Weekly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C58A0EC-E852-940E-3D4D-3CD7B04D0C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1885371"/>
              </p:ext>
            </p:extLst>
          </p:nvPr>
        </p:nvGraphicFramePr>
        <p:xfrm>
          <a:off x="9289280" y="283060"/>
          <a:ext cx="249091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25523">
                  <a:extLst>
                    <a:ext uri="{9D8B030D-6E8A-4147-A177-3AD203B41FA5}">
                      <a16:colId xmlns:a16="http://schemas.microsoft.com/office/drawing/2014/main" val="982818322"/>
                    </a:ext>
                  </a:extLst>
                </a:gridCol>
                <a:gridCol w="1365393">
                  <a:extLst>
                    <a:ext uri="{9D8B030D-6E8A-4147-A177-3AD203B41FA5}">
                      <a16:colId xmlns:a16="http://schemas.microsoft.com/office/drawing/2014/main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 / 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811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9027CA-C15A-361D-5E47-47F7E7AB9D1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8176566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043519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7E7D8A54-DEB6-4940-FFB0-DC7B5E0C51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1313904"/>
              </p:ext>
            </p:extLst>
          </p:nvPr>
        </p:nvGraphicFramePr>
        <p:xfrm>
          <a:off x="414135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:a16="http://schemas.microsoft.com/office/drawing/2014/main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:a16="http://schemas.microsoft.com/office/drawing/2014/main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421321880"/>
                  </a:ext>
                </a:extLst>
              </a:tr>
            </a:tbl>
          </a:graphicData>
        </a:graphic>
      </p:graphicFrame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585731B-8ED4-AA31-62D3-A9AA00F2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39513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1B356CF-5677-D192-B5F0-28FD314F7B4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30235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EB3B7C7-42E7-C8BB-594A-ADA53E2E99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636" y="2045218"/>
            <a:ext cx="3031025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817CFC1-3707-CBC8-2649-6C54474FE3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1284" y="2036595"/>
            <a:ext cx="2925377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F350A84-767B-1869-1BD2-F4A003CB380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4135" y="2397720"/>
            <a:ext cx="2925377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9520AE2-1BCD-9E24-9305-04BA3690D2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135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/>
              <a:t>Method</a:t>
            </a:r>
            <a:r>
              <a:rPr lang="ko-KR" altLang="en-US"/>
              <a:t>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B2B2D-774E-9A95-397B-DFE61041C9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84785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/>
              <a:t>Method</a:t>
            </a:r>
            <a:r>
              <a:rPr lang="ko-KR" altLang="en-US"/>
              <a:t>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9E14250-0270-782A-2C02-081EB95426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75848" y="5254800"/>
            <a:ext cx="8894140" cy="563665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BA88453-AA3A-E6E6-A496-DAF089A6DF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75848" y="5812405"/>
            <a:ext cx="8894140" cy="527181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D9B1B14-D784-696D-7F69-B97028F3B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7DEBAC-8335-5242-CFAE-9E40F8663E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`23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189526-4C78-ED8E-DA87-1967249A4A8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28051" y="304622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C250E22-1BF5-8EBF-AA09-90CD54B761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428051" y="50079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03C258D-F5A3-9B3A-FA7D-55A8EF84EE5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28051" y="704761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9D6EA0E-B4A0-208D-8A41-FE3CDE6C61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428051" y="90956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C0CFBD-8353-B036-0461-89221A7A14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428051" y="1113693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E63CB842-368A-A9DA-BF95-62CE76C0B0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28051" y="131792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CB5264D-F191-3101-61B6-521FEF8F9D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224" y="1023624"/>
            <a:ext cx="9013056" cy="5317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z="2200"/>
              <a:t>Plan Line or PKG, Process Maker Model M/C# action purpose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28FEDF7D-5513-AE69-79CA-CCE846EB1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374" y="237253"/>
            <a:ext cx="9016906" cy="9819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Weekly EED Activity – WW00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6F680AD0-4E35-6FE4-8E68-F4D6551CBE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66813" y="6375400"/>
            <a:ext cx="5402262" cy="459680"/>
          </a:xfrm>
        </p:spPr>
        <p:txBody>
          <a:bodyPr vert="horz" lIns="137160" tIns="45720" rIns="137160" bIns="45720" rtlCol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/>
            </a:lvl1pPr>
            <a:lvl2pPr>
              <a:defRPr lang="ko-KR" altLang="en-US" sz="2400" smtClean="0"/>
            </a:lvl2pPr>
            <a:lvl3pPr>
              <a:defRPr lang="ko-KR" altLang="en-US" sz="2200" smtClean="0"/>
            </a:lvl3pPr>
            <a:lvl4pPr>
              <a:defRPr lang="ko-KR" altLang="en-US" sz="2000" smtClean="0"/>
            </a:lvl4pPr>
            <a:lvl5pPr>
              <a:defRPr lang="ko-KR" altLang="en-US" sz="1800"/>
            </a:lvl5pPr>
          </a:lstStyle>
          <a:p>
            <a:pPr marL="0" indent="0">
              <a:buNone/>
            </a:pPr>
            <a:r>
              <a:rPr lang="en-US" altLang="ko-KR" sz="1200">
                <a:solidFill>
                  <a:srgbClr val="0045BB"/>
                </a:solidFill>
                <a:latin typeface="+mj-lt"/>
                <a:cs typeface="Arial"/>
              </a:rPr>
              <a:t>*Footnote here…</a:t>
            </a:r>
            <a:endParaRPr lang="en-US" altLang="ko-KR" sz="1200">
              <a:solidFill>
                <a:srgbClr val="0045BB"/>
              </a:solidFill>
              <a:latin typeface="+mj-lt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D6014FF-E927-67CB-7A8D-1182C81E91A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92062" y="2402127"/>
            <a:ext cx="3034599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18097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45" y="237253"/>
            <a:ext cx="11658600" cy="978408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7845" y="971549"/>
            <a:ext cx="11658600" cy="428626"/>
          </a:xfrm>
        </p:spPr>
        <p:txBody>
          <a:bodyPr lIns="100584" t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0284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4" y="1228726"/>
            <a:ext cx="11658600" cy="50958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4" y="237253"/>
            <a:ext cx="11658600" cy="981947"/>
          </a:xfrm>
          <a:prstGeom prst="rect">
            <a:avLst/>
          </a:prstGeom>
        </p:spPr>
        <p:txBody>
          <a:bodyPr vert="horz" lIns="91440" tIns="0" rIns="91440" bIns="45720" rtlCol="0" anchor="ctr" anchorCtr="0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0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77845" y="979932"/>
            <a:ext cx="11658600" cy="429768"/>
          </a:xfrm>
        </p:spPr>
        <p:txBody>
          <a:bodyPr t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7845" y="1419226"/>
            <a:ext cx="11658600" cy="49053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45" y="237253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266700" y="1228725"/>
            <a:ext cx="11658600" cy="5095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66700" y="238027"/>
            <a:ext cx="11658600" cy="981173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5E767-3CB8-F53D-EFB3-FCB735966881}"/>
              </a:ext>
            </a:extLst>
          </p:cNvPr>
          <p:cNvSpPr/>
          <p:nvPr userDrawn="1"/>
        </p:nvSpPr>
        <p:spPr>
          <a:xfrm>
            <a:off x="28575" y="6438900"/>
            <a:ext cx="114300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54F217A5-240F-67BF-B8A4-EE3D724E6720}"/>
              </a:ext>
            </a:extLst>
          </p:cNvPr>
          <p:cNvPicPr>
            <a:picLocks noChangeAspect="1"/>
          </p:cNvPicPr>
          <p:nvPr userDrawn="1"/>
        </p:nvPicPr>
        <p:blipFill>
          <a:blip r:embed="rId7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720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lang="en-US" sz="36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39725" indent="-339725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7388" indent="-347663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4263" indent="-396875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8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6363" indent="-292100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–"/>
        <a:tabLst/>
        <a:defRPr lang="en-US" sz="1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716088" indent="-339725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4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98663" indent="-282575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4088" indent="-225425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460625" indent="-236538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686050" indent="-225425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DE53C"/>
          </p15:clr>
        </p15:guide>
        <p15:guide id="3" orient="horz" pos="2376">
          <p15:clr>
            <a:srgbClr val="FDE53C"/>
          </p15:clr>
        </p15:guide>
        <p15:guide id="5" pos="240">
          <p15:clr>
            <a:srgbClr val="5ACBF0"/>
          </p15:clr>
        </p15:guide>
        <p15:guide id="6" pos="168">
          <p15:clr>
            <a:srgbClr val="F26B43"/>
          </p15:clr>
        </p15:guide>
        <p15:guide id="7" orient="horz" pos="144">
          <p15:clr>
            <a:srgbClr val="F26B43"/>
          </p15:clr>
        </p15:guide>
        <p15:guide id="9" orient="horz" pos="696">
          <p15:clr>
            <a:srgbClr val="5ACBF0"/>
          </p15:clr>
        </p15:guide>
        <p15:guide id="10" orient="horz" pos="4104">
          <p15:clr>
            <a:srgbClr val="FBAE40"/>
          </p15:clr>
        </p15:guide>
        <p15:guide id="11" orient="horz" pos="4056">
          <p15:clr>
            <a:srgbClr val="F26B43"/>
          </p15:clr>
        </p15:guide>
        <p15:guide id="12" orient="horz" pos="3984">
          <p15:clr>
            <a:srgbClr val="5ACBF0"/>
          </p15:clr>
        </p15:guide>
        <p15:guide id="13" orient="horz" pos="216">
          <p15:clr>
            <a:srgbClr val="5ACBF0"/>
          </p15:clr>
        </p15:guide>
        <p15:guide id="14" pos="7512">
          <p15:clr>
            <a:srgbClr val="F26B43"/>
          </p15:clr>
        </p15:guide>
        <p15:guide id="15" pos="7440">
          <p15:clr>
            <a:srgbClr val="5ACBF0"/>
          </p15:clr>
        </p15:guide>
        <p15:guide id="16" orient="horz" pos="768">
          <p15:clr>
            <a:srgbClr val="F26B43"/>
          </p15:clr>
        </p15:guide>
        <p15:guide id="18" orient="horz" pos="84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68B70-6534-C6E8-2780-D212EA2E45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59399" y="2170541"/>
            <a:ext cx="3031025" cy="319295"/>
          </a:xfrm>
        </p:spPr>
        <p:txBody>
          <a:bodyPr/>
          <a:lstStyle/>
          <a:p>
            <a:r>
              <a:rPr lang="en-US" altLang="ko-KR"/>
              <a:t>[Action taken]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215D0DC-441B-E547-4CB1-501CB7E908D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>
                <a:solidFill>
                  <a:srgbClr val="464D5A"/>
                </a:solidFill>
              </a:rPr>
              <a:t>Cost save : $5K/1set (Outsourcing $5K/set vs. In-house $0K)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3DFD6E2-4AE3-C6A3-DC85-6FDC6F4F5C9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75848" y="5819811"/>
            <a:ext cx="8894140" cy="527181"/>
          </a:xfrm>
        </p:spPr>
        <p:txBody>
          <a:bodyPr/>
          <a:lstStyle/>
          <a:p>
            <a:r>
              <a:rPr lang="en-US" altLang="ko-KR"/>
              <a:t>Prevention of quality problems related to packing</a:t>
            </a:r>
            <a:endParaRPr lang="en-US" altLang="ko-KR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295C5F7E-E90C-5D9A-4AA7-2CA6A14230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err="1"/>
              <a:t>HyunSu</a:t>
            </a:r>
            <a:r>
              <a:rPr lang="en-US" altLang="ko-KR"/>
              <a:t> Park(</a:t>
            </a:r>
            <a:r>
              <a:rPr lang="en-US" altLang="ko-KR" err="1">
                <a:solidFill>
                  <a:srgbClr val="FFFF00"/>
                </a:solidFill>
              </a:rPr>
              <a:t>DaeHee</a:t>
            </a:r>
            <a:r>
              <a:rPr lang="en-US" altLang="ko-KR">
                <a:solidFill>
                  <a:srgbClr val="FFFF00"/>
                </a:solidFill>
              </a:rPr>
              <a:t> Son</a:t>
            </a:r>
            <a:r>
              <a:rPr lang="en-US" altLang="ko-KR"/>
              <a:t>) / ww37 `23  K5EE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0C4A475F-A3F1-1D67-0CA5-EAB7D16C4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3" y="1023624"/>
            <a:ext cx="9455606" cy="5317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K5 FCBGA, Packing voice assistant program development</a:t>
            </a:r>
          </a:p>
        </p:txBody>
      </p:sp>
      <p:sp>
        <p:nvSpPr>
          <p:cNvPr id="19" name="제목 18">
            <a:extLst>
              <a:ext uri="{FF2B5EF4-FFF2-40B4-BE49-F238E27FC236}">
                <a16:creationId xmlns:a16="http://schemas.microsoft.com/office/drawing/2014/main" id="{B66ED773-3709-DD6D-8B67-FF7AB650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"/>
              </a:rPr>
              <a:t>Weekly EED Activity – WW37</a:t>
            </a:r>
            <a:endParaRPr lang="ko-KR" altLang="en-US" dirty="0"/>
          </a:p>
        </p:txBody>
      </p:sp>
      <p:sp>
        <p:nvSpPr>
          <p:cNvPr id="45" name="텍스트 개체 틀 14">
            <a:extLst>
              <a:ext uri="{FF2B5EF4-FFF2-40B4-BE49-F238E27FC236}">
                <a16:creationId xmlns:a16="http://schemas.microsoft.com/office/drawing/2014/main" id="{5E992A57-B917-A272-C89F-FBCB80E68B9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428051" y="304622"/>
            <a:ext cx="1306607" cy="151383"/>
          </a:xfrm>
        </p:spPr>
        <p:txBody>
          <a:bodyPr/>
          <a:lstStyle/>
          <a:p>
            <a:r>
              <a:rPr lang="en-US" altLang="ko-KR"/>
              <a:t>K5 /  2T 2P</a:t>
            </a:r>
          </a:p>
        </p:txBody>
      </p:sp>
      <p:sp>
        <p:nvSpPr>
          <p:cNvPr id="46" name="텍스트 개체 틀 15">
            <a:extLst>
              <a:ext uri="{FF2B5EF4-FFF2-40B4-BE49-F238E27FC236}">
                <a16:creationId xmlns:a16="http://schemas.microsoft.com/office/drawing/2014/main" id="{B4262C19-5EFA-C76B-9CF7-6CE638D2B0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428051" y="500790"/>
            <a:ext cx="1306607" cy="151383"/>
          </a:xfrm>
        </p:spPr>
        <p:txBody>
          <a:bodyPr/>
          <a:lstStyle/>
          <a:p>
            <a:r>
              <a:rPr lang="en-US" altLang="ko-KR"/>
              <a:t>FCBGA / Packing</a:t>
            </a:r>
            <a:endParaRPr lang="ko-KR" altLang="en-US"/>
          </a:p>
        </p:txBody>
      </p:sp>
      <p:sp>
        <p:nvSpPr>
          <p:cNvPr id="47" name="텍스트 개체 틀 16">
            <a:extLst>
              <a:ext uri="{FF2B5EF4-FFF2-40B4-BE49-F238E27FC236}">
                <a16:creationId xmlns:a16="http://schemas.microsoft.com/office/drawing/2014/main" id="{2666B03A-C5F6-08B2-914E-E9B20E9FFC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428051" y="704761"/>
            <a:ext cx="1306607" cy="151383"/>
          </a:xfrm>
        </p:spPr>
        <p:txBody>
          <a:bodyPr/>
          <a:lstStyle/>
          <a:p>
            <a:r>
              <a:rPr lang="en-US" altLang="ko-KR"/>
              <a:t>New</a:t>
            </a:r>
            <a:endParaRPr lang="ko-KR" altLang="en-US"/>
          </a:p>
        </p:txBody>
      </p:sp>
      <p:sp>
        <p:nvSpPr>
          <p:cNvPr id="48" name="텍스트 개체 틀 17">
            <a:extLst>
              <a:ext uri="{FF2B5EF4-FFF2-40B4-BE49-F238E27FC236}">
                <a16:creationId xmlns:a16="http://schemas.microsoft.com/office/drawing/2014/main" id="{0064439D-843C-9F7F-449C-D638E6C1E7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428051" y="909567"/>
            <a:ext cx="1306607" cy="151383"/>
          </a:xfrm>
        </p:spPr>
        <p:txBody>
          <a:bodyPr/>
          <a:lstStyle/>
          <a:p>
            <a:r>
              <a:rPr lang="en-US" altLang="ko-KR"/>
              <a:t>MFG / EED</a:t>
            </a:r>
            <a:endParaRPr lang="ko-KR" altLang="en-US"/>
          </a:p>
        </p:txBody>
      </p:sp>
      <p:sp>
        <p:nvSpPr>
          <p:cNvPr id="49" name="텍스트 개체 틀 18">
            <a:extLst>
              <a:ext uri="{FF2B5EF4-FFF2-40B4-BE49-F238E27FC236}">
                <a16:creationId xmlns:a16="http://schemas.microsoft.com/office/drawing/2014/main" id="{51714D43-5D15-3D52-B09A-1F4203C99B4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428051" y="1113693"/>
            <a:ext cx="1306607" cy="151383"/>
          </a:xfrm>
        </p:spPr>
        <p:txBody>
          <a:bodyPr/>
          <a:lstStyle/>
          <a:p>
            <a:r>
              <a:rPr lang="en-US" altLang="ko-KR"/>
              <a:t>NA</a:t>
            </a:r>
            <a:endParaRPr lang="ko-KR" altLang="en-US"/>
          </a:p>
        </p:txBody>
      </p:sp>
      <p:sp>
        <p:nvSpPr>
          <p:cNvPr id="50" name="텍스트 개체 틀 19">
            <a:extLst>
              <a:ext uri="{FF2B5EF4-FFF2-40B4-BE49-F238E27FC236}">
                <a16:creationId xmlns:a16="http://schemas.microsoft.com/office/drawing/2014/main" id="{BD5DDFA1-1FA6-2481-3623-1D8F7FAD24F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428051" y="1317920"/>
            <a:ext cx="1306607" cy="151383"/>
          </a:xfrm>
        </p:spPr>
        <p:txBody>
          <a:bodyPr/>
          <a:lstStyle/>
          <a:p>
            <a:r>
              <a:rPr lang="en-US" altLang="ko-KR"/>
              <a:t>N/A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D3A4CF-C75E-CB16-A706-A67263BA99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164586" y="2485856"/>
            <a:ext cx="3369300" cy="17381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cs typeface="Arial"/>
              </a:rPr>
              <a:t>Developed voice assistant program</a:t>
            </a:r>
            <a:endParaRPr lang="en-US" altLang="ko-KR"/>
          </a:p>
          <a:p>
            <a:pPr marL="444500" lvl="4" indent="-263525">
              <a:lnSpc>
                <a:spcPct val="120000"/>
              </a:lnSpc>
              <a:buClr>
                <a:srgbClr val="0F4B8F"/>
              </a:buClr>
              <a:tabLst>
                <a:tab pos="180975" algn="l"/>
                <a:tab pos="444500" algn="l"/>
                <a:tab pos="989013" algn="l"/>
              </a:tabLst>
              <a:defRPr/>
            </a:pPr>
            <a:r>
              <a:rPr lang="en-US" altLang="ko-KR" sz="1200">
                <a:latin typeface="Arial"/>
                <a:cs typeface="Arial"/>
              </a:rPr>
              <a:t>Validate packing label</a:t>
            </a:r>
          </a:p>
          <a:p>
            <a:pPr marL="444500" lvl="4" indent="-263525">
              <a:lnSpc>
                <a:spcPct val="120000"/>
              </a:lnSpc>
              <a:buClr>
                <a:srgbClr val="0F4B8F"/>
              </a:buClr>
              <a:tabLst>
                <a:tab pos="180975" algn="l"/>
                <a:tab pos="444500" algn="l"/>
                <a:tab pos="989013" algn="l"/>
              </a:tabLst>
              <a:defRPr/>
            </a:pPr>
            <a:r>
              <a:rPr lang="en-US" altLang="ko-KR" sz="1200">
                <a:latin typeface="Arial"/>
                <a:cs typeface="Arial"/>
              </a:rPr>
              <a:t>Display WI load + packing key word</a:t>
            </a:r>
          </a:p>
          <a:p>
            <a:pPr marL="444500" lvl="4" indent="-263525">
              <a:lnSpc>
                <a:spcPct val="120000"/>
              </a:lnSpc>
              <a:tabLst>
                <a:tab pos="180975" algn="l"/>
                <a:tab pos="444500" algn="l"/>
                <a:tab pos="989013" algn="l"/>
              </a:tabLst>
            </a:pPr>
            <a:r>
              <a:rPr lang="en-US" altLang="ko-KR" sz="1200">
                <a:latin typeface="Arial"/>
                <a:cs typeface="Arial"/>
              </a:rPr>
              <a:t>Voice assistant to guide main point</a:t>
            </a:r>
          </a:p>
        </p:txBody>
      </p:sp>
      <p:sp>
        <p:nvSpPr>
          <p:cNvPr id="41" name="텍스트 개체 틀 6">
            <a:extLst>
              <a:ext uri="{FF2B5EF4-FFF2-40B4-BE49-F238E27FC236}">
                <a16:creationId xmlns:a16="http://schemas.microsoft.com/office/drawing/2014/main" id="{78F693E7-CD63-687F-DC0B-77F247A876A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8849" y="2169740"/>
            <a:ext cx="2925377" cy="312729"/>
          </a:xfrm>
        </p:spPr>
        <p:txBody>
          <a:bodyPr/>
          <a:lstStyle/>
          <a:p>
            <a:r>
              <a:rPr lang="en-US" altLang="ko-KR"/>
              <a:t>[Problem Description]</a:t>
            </a: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18A7EDFC-6DC1-9DB3-4996-FBB9306B851A}"/>
              </a:ext>
            </a:extLst>
          </p:cNvPr>
          <p:cNvSpPr txBox="1"/>
          <p:nvPr/>
        </p:nvSpPr>
        <p:spPr>
          <a:xfrm>
            <a:off x="3942317" y="3703567"/>
            <a:ext cx="804197" cy="2787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F4B8F"/>
              </a:buClr>
              <a:buSzPct val="75000"/>
              <a:defRPr/>
            </a:pPr>
            <a:endParaRPr lang="ko-KR" altLang="en-US" sz="1200" b="1">
              <a:solidFill>
                <a:srgbClr val="464D5A"/>
              </a:solidFill>
              <a:highlight>
                <a:srgbClr val="FFFF00"/>
              </a:highlight>
              <a:latin typeface="Arial"/>
              <a:ea typeface="Verdana" panose="020B0604030504040204" pitchFamily="34" charset="0"/>
              <a:cs typeface="Arial"/>
            </a:endParaRPr>
          </a:p>
        </p:txBody>
      </p:sp>
      <p:pic>
        <p:nvPicPr>
          <p:cNvPr id="33" name="그림 32"/>
          <p:cNvPicPr/>
          <p:nvPr/>
        </p:nvPicPr>
        <p:blipFill rotWithShape="1">
          <a:blip r:embed="rId3"/>
          <a:srcRect l="49166" r="2668"/>
          <a:stretch/>
        </p:blipFill>
        <p:spPr>
          <a:xfrm>
            <a:off x="9170519" y="2005572"/>
            <a:ext cx="673320" cy="96653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4" name="TextBox 1">
            <a:extLst>
              <a:ext uri="{FF2B5EF4-FFF2-40B4-BE49-F238E27FC236}">
                <a16:creationId xmlns:a16="http://schemas.microsoft.com/office/drawing/2014/main" id="{18A7EDFC-6DC1-9DB3-4996-FBB9306B851A}"/>
              </a:ext>
            </a:extLst>
          </p:cNvPr>
          <p:cNvSpPr txBox="1"/>
          <p:nvPr/>
        </p:nvSpPr>
        <p:spPr>
          <a:xfrm>
            <a:off x="5181797" y="3496654"/>
            <a:ext cx="851258" cy="2787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F4B8F"/>
              </a:buClr>
              <a:buSzPct val="75000"/>
              <a:defRPr/>
            </a:pPr>
            <a:r>
              <a:rPr lang="en-US" altLang="ko-KR" sz="1100" b="1">
                <a:solidFill>
                  <a:srgbClr val="464D5A"/>
                </a:solidFill>
                <a:highlight>
                  <a:srgbClr val="FFFF00"/>
                </a:highlight>
                <a:latin typeface="Arial"/>
                <a:ea typeface="Verdana" panose="020B0604030504040204" pitchFamily="34" charset="0"/>
                <a:cs typeface="Arial"/>
              </a:rPr>
              <a:t>WI load</a:t>
            </a:r>
            <a:endParaRPr lang="ko-KR" altLang="en-US" sz="1100" b="1">
              <a:solidFill>
                <a:srgbClr val="464D5A"/>
              </a:solidFill>
              <a:highlight>
                <a:srgbClr val="FFFF00"/>
              </a:highlight>
              <a:latin typeface="Arial"/>
              <a:ea typeface="Verdana" panose="020B0604030504040204" pitchFamily="34" charset="0"/>
              <a:cs typeface="Arial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/>
              <a:t>Method : Only </a:t>
            </a:r>
            <a:r>
              <a:rPr lang="en-US" altLang="ko-KR" sz="1600">
                <a:solidFill>
                  <a:srgbClr val="464D5A"/>
                </a:solidFill>
              </a:rPr>
              <a:t>WI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/>
              <a:t>Method : WI &amp; Voice assistant</a:t>
            </a:r>
            <a:endParaRPr lang="ko-KR" altLang="en-US"/>
          </a:p>
        </p:txBody>
      </p:sp>
      <p:sp>
        <p:nvSpPr>
          <p:cNvPr id="30" name="텍스트 개체 틀 11">
            <a:extLst>
              <a:ext uri="{FF2B5EF4-FFF2-40B4-BE49-F238E27FC236}">
                <a16:creationId xmlns:a16="http://schemas.microsoft.com/office/drawing/2014/main" id="{BED3A4CF-C75E-CB16-A706-A67263BA99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47574" y="2480126"/>
            <a:ext cx="3354459" cy="17381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cs typeface="Arial"/>
              </a:rPr>
              <a:t>Occur potential packing issues</a:t>
            </a:r>
          </a:p>
          <a:p>
            <a:pPr>
              <a:lnSpc>
                <a:spcPct val="120000"/>
              </a:lnSpc>
            </a:pPr>
            <a:r>
              <a:rPr lang="en-US" altLang="ko-KR">
                <a:cs typeface="Arial"/>
              </a:rPr>
              <a:t>Previous program only show WI screen</a:t>
            </a:r>
          </a:p>
          <a:p>
            <a:pPr>
              <a:lnSpc>
                <a:spcPct val="120000"/>
              </a:lnSpc>
            </a:pPr>
            <a:r>
              <a:rPr lang="en-US" altLang="ko-KR">
                <a:cs typeface="Arial"/>
              </a:rPr>
              <a:t>WI is too long to figure out main point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753" y="2683562"/>
            <a:ext cx="1132059" cy="765909"/>
          </a:xfrm>
          <a:prstGeom prst="rect">
            <a:avLst/>
          </a:prstGeom>
        </p:spPr>
      </p:pic>
      <p:sp>
        <p:nvSpPr>
          <p:cNvPr id="17" name="TextBox 1">
            <a:extLst>
              <a:ext uri="{FF2B5EF4-FFF2-40B4-BE49-F238E27FC236}">
                <a16:creationId xmlns:a16="http://schemas.microsoft.com/office/drawing/2014/main" id="{31D1980D-B5F2-599F-05BA-D12FE34DD935}"/>
              </a:ext>
            </a:extLst>
          </p:cNvPr>
          <p:cNvSpPr txBox="1"/>
          <p:nvPr/>
        </p:nvSpPr>
        <p:spPr>
          <a:xfrm>
            <a:off x="10029807" y="3897861"/>
            <a:ext cx="2166683" cy="3009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F4B8F"/>
              </a:buClr>
              <a:buSzPct val="75000"/>
              <a:defRPr/>
            </a:pPr>
            <a:r>
              <a:rPr lang="en-US" altLang="ko-KR" sz="1400" b="1">
                <a:solidFill>
                  <a:srgbClr val="464D5A"/>
                </a:solidFill>
                <a:highlight>
                  <a:srgbClr val="00FFFF"/>
                </a:highlight>
                <a:latin typeface="Arial"/>
                <a:ea typeface="Verdana" panose="020B0604030504040204" pitchFamily="34" charset="0"/>
                <a:cs typeface="Arial"/>
              </a:rPr>
              <a:t>Voice assistant</a:t>
            </a:r>
            <a:endParaRPr lang="ko-KR" altLang="en-US" sz="1400" b="1">
              <a:solidFill>
                <a:srgbClr val="464D5A"/>
              </a:solidFill>
              <a:highlight>
                <a:srgbClr val="00FFFF"/>
              </a:highlight>
              <a:latin typeface="Arial"/>
              <a:ea typeface="Verdana" panose="020B0604030504040204" pitchFamily="34" charset="0"/>
              <a:cs typeface="Arial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E941C2B-1F38-809C-F804-092A864B5F8D}"/>
              </a:ext>
            </a:extLst>
          </p:cNvPr>
          <p:cNvPicPr/>
          <p:nvPr/>
        </p:nvPicPr>
        <p:blipFill rotWithShape="1">
          <a:blip r:embed="rId3"/>
          <a:srcRect l="48977"/>
          <a:stretch/>
        </p:blipFill>
        <p:spPr>
          <a:xfrm>
            <a:off x="5003374" y="2105182"/>
            <a:ext cx="971745" cy="13238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5398CE-D2C8-4D11-2740-F2D2D5C8CA7D}"/>
              </a:ext>
            </a:extLst>
          </p:cNvPr>
          <p:cNvPicPr/>
          <p:nvPr/>
        </p:nvPicPr>
        <p:blipFill rotWithShape="1">
          <a:blip r:embed="rId3"/>
          <a:srcRect r="60270" b="33779"/>
          <a:stretch/>
        </p:blipFill>
        <p:spPr>
          <a:xfrm>
            <a:off x="10124382" y="2022506"/>
            <a:ext cx="1815247" cy="187179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64C2C1-AF7C-0F7E-A1EC-BFB6BBB7A58B}"/>
              </a:ext>
            </a:extLst>
          </p:cNvPr>
          <p:cNvSpPr/>
          <p:nvPr/>
        </p:nvSpPr>
        <p:spPr>
          <a:xfrm>
            <a:off x="10119755" y="3100654"/>
            <a:ext cx="1872000" cy="792000"/>
          </a:xfrm>
          <a:prstGeom prst="rect">
            <a:avLst/>
          </a:prstGeom>
          <a:noFill/>
          <a:ln w="38100" cmpd="thickThin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십자형 20">
            <a:extLst>
              <a:ext uri="{FF2B5EF4-FFF2-40B4-BE49-F238E27FC236}">
                <a16:creationId xmlns:a16="http://schemas.microsoft.com/office/drawing/2014/main" id="{E9B6347D-48CE-729B-82D7-FC9B49EDE8AF}"/>
              </a:ext>
            </a:extLst>
          </p:cNvPr>
          <p:cNvSpPr/>
          <p:nvPr/>
        </p:nvSpPr>
        <p:spPr>
          <a:xfrm>
            <a:off x="9870401" y="2273525"/>
            <a:ext cx="239234" cy="300931"/>
          </a:xfrm>
          <a:prstGeom prst="plus">
            <a:avLst>
              <a:gd name="adj" fmla="val 37967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A71B015F-DA81-EDE0-688A-B94950DB5A2C}"/>
              </a:ext>
            </a:extLst>
          </p:cNvPr>
          <p:cNvSpPr txBox="1"/>
          <p:nvPr/>
        </p:nvSpPr>
        <p:spPr>
          <a:xfrm>
            <a:off x="3697872" y="3496654"/>
            <a:ext cx="851258" cy="2787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F4B8F"/>
              </a:buClr>
              <a:buSzPct val="75000"/>
              <a:defRPr/>
            </a:pPr>
            <a:r>
              <a:rPr lang="en-US" altLang="ko-KR" sz="1100" b="1">
                <a:solidFill>
                  <a:srgbClr val="464D5A"/>
                </a:solidFill>
                <a:highlight>
                  <a:srgbClr val="FFFF00"/>
                </a:highlight>
                <a:latin typeface="Arial"/>
                <a:ea typeface="Verdana" panose="020B0604030504040204" pitchFamily="34" charset="0"/>
                <a:cs typeface="Arial"/>
              </a:rPr>
              <a:t>Validation Program</a:t>
            </a:r>
            <a:endParaRPr lang="ko-KR" altLang="en-US" sz="1100" b="1">
              <a:solidFill>
                <a:srgbClr val="464D5A"/>
              </a:solidFill>
              <a:highlight>
                <a:srgbClr val="FFFF00"/>
              </a:highlight>
              <a:latin typeface="Arial"/>
              <a:ea typeface="Verdana" panose="020B060403050404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257430"/>
      </p:ext>
    </p:extLst>
  </p:cSld>
  <p:clrMapOvr>
    <a:masterClrMapping/>
  </p:clrMapOvr>
</p:sld>
</file>

<file path=ppt/theme/theme1.xml><?xml version="1.0" encoding="utf-8"?>
<a:theme xmlns:a="http://schemas.openxmlformats.org/drawingml/2006/main" name="2023-010323_Internal-Conf-AMK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3-Internal-Confidential-Amkor-Template.potx" id="{46785F59-B63B-4403-862C-F8FCBA5F3A95}" vid="{F9E4346E-1826-4E9F-94F6-4E06F9F84BD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21238</TotalTime>
  <Words>129</Words>
  <Application>Microsoft Office PowerPoint</Application>
  <PresentationFormat>와이드스크린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Segoe UI Symbol</vt:lpstr>
      <vt:lpstr>Wingdings</vt:lpstr>
      <vt:lpstr>2023-010323_Internal-Conf-AMKCorpTemplate</vt:lpstr>
      <vt:lpstr>Weekly EED Activity – WW37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EED Activity – WW16</dc:title>
  <dc:creator>TaeGyung Kim</dc:creator>
  <cp:lastModifiedBy>TaeGyung Kim</cp:lastModifiedBy>
  <cp:revision>75</cp:revision>
  <dcterms:created xsi:type="dcterms:W3CDTF">2023-04-24T05:31:09Z</dcterms:created>
  <dcterms:modified xsi:type="dcterms:W3CDTF">2023-09-14T00:21:03Z</dcterms:modified>
</cp:coreProperties>
</file>