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3"/>
  </p:notesMasterIdLst>
  <p:handoutMasterIdLst>
    <p:handoutMasterId r:id="rId4"/>
  </p:handoutMasterIdLst>
  <p:sldIdLst>
    <p:sldId id="520" r:id="rId2"/>
  </p:sldIdLst>
  <p:sldSz cx="9144000" cy="5143500" type="screen16x9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696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1777">
          <p15:clr>
            <a:srgbClr val="A4A3A4"/>
          </p15:clr>
        </p15:guide>
        <p15:guide id="6" orient="horz" pos="108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9" orient="horz" pos="684" userDrawn="1">
          <p15:clr>
            <a:srgbClr val="A4A3A4"/>
          </p15:clr>
        </p15:guide>
        <p15:guide id="10" orient="horz" pos="828">
          <p15:clr>
            <a:srgbClr val="A4A3A4"/>
          </p15:clr>
        </p15:guide>
        <p15:guide id="11" pos="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CCFF"/>
    <a:srgbClr val="33CCFF"/>
    <a:srgbClr val="0099FF"/>
    <a:srgbClr val="0066FF"/>
    <a:srgbClr val="3366FF"/>
    <a:srgbClr val="0000FF"/>
    <a:srgbClr val="0000CC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552" autoAdjust="0"/>
  </p:normalViewPr>
  <p:slideViewPr>
    <p:cSldViewPr snapToGrid="0">
      <p:cViewPr varScale="1">
        <p:scale>
          <a:sx n="141" d="100"/>
          <a:sy n="141" d="100"/>
        </p:scale>
        <p:origin x="654" y="114"/>
      </p:cViewPr>
      <p:guideLst>
        <p:guide orient="horz"/>
        <p:guide pos="3696"/>
        <p:guide pos="312"/>
        <p:guide orient="horz" pos="1777"/>
        <p:guide orient="horz" pos="108"/>
        <p:guide pos="2160"/>
        <p:guide orient="horz" pos="684"/>
        <p:guide orient="horz" pos="828"/>
        <p:guide pos="3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08" y="30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12/22/2017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2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2017-12-22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1688"/>
              </p:ext>
            </p:extLst>
          </p:nvPr>
        </p:nvGraphicFramePr>
        <p:xfrm>
          <a:off x="389660" y="421721"/>
          <a:ext cx="3605619" cy="465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FG packing material 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SID#: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101394797 </a:t>
                      </a:r>
                      <a:r>
                        <a:rPr lang="ko-KR" altLang="en-US" sz="1000" dirty="0"/>
                        <a:t>사용될 경우</a:t>
                      </a:r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Packing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SID# : 101394797 (Inner box)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경우만 고객사로 선적되는 경우로 박스패킹 하여 선적으로 이동합니다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en-US" altLang="ko-KR" sz="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*Packing material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SID# : 101394797 (Inner box)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없는 경우는 </a:t>
                      </a:r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패킹 후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bank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반납 합니다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박스패킹 하지 않습니다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latinLnBrk="1"/>
                      <a:endParaRPr lang="en-US" altLang="ko-KR" sz="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Box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packing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 사항 중에 문제가 있는 경우는 인라인 측에 요청해서 문제를 해결합니다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문제가 없는 경우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아래와 같이 팩킹 진행합니다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75970"/>
              </p:ext>
            </p:extLst>
          </p:nvPr>
        </p:nvGraphicFramePr>
        <p:xfrm>
          <a:off x="4166811" y="421720"/>
          <a:ext cx="4541254" cy="4636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84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93893" y="94599"/>
            <a:ext cx="8314170" cy="300082"/>
          </a:xfrm>
          <a:prstGeom prst="rect">
            <a:avLst/>
          </a:prstGeom>
          <a:solidFill>
            <a:srgbClr val="0B1F2F"/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1350" b="1">
                <a:solidFill>
                  <a:schemeClr val="bg1"/>
                </a:solidFill>
              </a:rPr>
              <a:t>8inch WAFER JAR </a:t>
            </a:r>
            <a:r>
              <a:rPr lang="en-US" altLang="ko-KR" sz="1350" b="1" dirty="0">
                <a:solidFill>
                  <a:schemeClr val="bg1"/>
                </a:solidFill>
              </a:rPr>
              <a:t>PACKING (After </a:t>
            </a:r>
            <a:r>
              <a:rPr lang="en-US" altLang="ko-KR" sz="1350" b="1" dirty="0" err="1">
                <a:solidFill>
                  <a:schemeClr val="bg1"/>
                </a:solidFill>
              </a:rPr>
              <a:t>CoW</a:t>
            </a:r>
            <a:r>
              <a:rPr lang="en-US" altLang="ko-KR" sz="1350" b="1" dirty="0">
                <a:solidFill>
                  <a:schemeClr val="bg1"/>
                </a:solidFill>
              </a:rPr>
              <a:t>)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 Si-time(</a:t>
            </a:r>
            <a:r>
              <a:rPr lang="en-US" altLang="ko-KR" sz="1350" b="1" dirty="0">
                <a:solidFill>
                  <a:srgbClr val="FFFF00"/>
                </a:solidFill>
                <a:sym typeface="Wingdings" panose="05000000000000000000" pitchFamily="2" charset="2"/>
              </a:rPr>
              <a:t>2173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만 해당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(PKG CODE :G1) 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2835" y="725503"/>
            <a:ext cx="977463" cy="90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22226" y="1719469"/>
            <a:ext cx="207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1.MBB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 봉인이 되어 있는지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?             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한 번만 봉인합니다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6334" y="2548519"/>
            <a:ext cx="231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4.MBB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로 팩킹 후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N2 GAS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를 넣고 봉인 하므로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진공 포장 상태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( JAR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의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모양이 진공 포장으로 보이는 경우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는 잘못된 팩킹입니다 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465" y="3460543"/>
            <a:ext cx="1676967" cy="66068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466" y="4258458"/>
            <a:ext cx="1676966" cy="64638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653" y="725503"/>
            <a:ext cx="1051229" cy="900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44432" y="3468529"/>
            <a:ext cx="14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1. </a:t>
            </a:r>
            <a:r>
              <a:rPr lang="ko-KR" altLang="en-US" sz="800" b="1" dirty="0">
                <a:solidFill>
                  <a:schemeClr val="bg1"/>
                </a:solidFill>
              </a:rPr>
              <a:t>버블랩 </a:t>
            </a:r>
            <a:r>
              <a:rPr lang="en-US" altLang="ko-KR" sz="800" b="1" dirty="0">
                <a:solidFill>
                  <a:schemeClr val="bg1"/>
                </a:solidFill>
              </a:rPr>
              <a:t>( 108748186 ) </a:t>
            </a:r>
            <a:r>
              <a:rPr lang="ko-KR" altLang="en-US" sz="800" b="1" dirty="0">
                <a:solidFill>
                  <a:schemeClr val="bg1"/>
                </a:solidFill>
              </a:rPr>
              <a:t>두 장을 옆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</a:rPr>
              <a:t>사진과 같이 끝 부분을 겹쳐서 놓습니다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28102" y="4174101"/>
            <a:ext cx="1725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chemeClr val="bg1"/>
                </a:solidFill>
              </a:rPr>
              <a:t>2. </a:t>
            </a:r>
            <a:r>
              <a:rPr lang="en-US" altLang="ko-KR" sz="800" b="1" dirty="0">
                <a:solidFill>
                  <a:schemeClr val="bg1"/>
                </a:solidFill>
              </a:rPr>
              <a:t>MBB</a:t>
            </a:r>
            <a:r>
              <a:rPr lang="ko-KR" altLang="en-US" sz="800" b="1" dirty="0">
                <a:solidFill>
                  <a:schemeClr val="bg1"/>
                </a:solidFill>
              </a:rPr>
              <a:t> 안에서 자재의 움직임을 줄이기 위해서 </a:t>
            </a:r>
            <a:r>
              <a:rPr lang="en-US" altLang="ko-KR" sz="800" b="1" dirty="0">
                <a:solidFill>
                  <a:schemeClr val="bg1"/>
                </a:solidFill>
              </a:rPr>
              <a:t>MBB</a:t>
            </a:r>
            <a:r>
              <a:rPr lang="ko-KR" altLang="en-US" sz="800" b="1" dirty="0">
                <a:solidFill>
                  <a:schemeClr val="bg1"/>
                </a:solidFill>
              </a:rPr>
              <a:t> 끝 부분을 접어서 버블랩 위에 올려 놓습니다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</a:rPr>
              <a:t>박스 위에 붙일 팩킹 슬립과 </a:t>
            </a:r>
            <a:r>
              <a:rPr lang="en-US" altLang="ko-KR" sz="800" b="1" dirty="0">
                <a:solidFill>
                  <a:schemeClr val="bg1"/>
                </a:solidFill>
              </a:rPr>
              <a:t>MBB</a:t>
            </a:r>
            <a:r>
              <a:rPr lang="ko-KR" altLang="en-US" sz="800" b="1" dirty="0">
                <a:solidFill>
                  <a:schemeClr val="bg1"/>
                </a:solidFill>
              </a:rPr>
              <a:t> 위의 슬립이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</a:rPr>
              <a:t>동일한지 확인합니다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2461" y="700655"/>
            <a:ext cx="201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3. </a:t>
            </a:r>
            <a:r>
              <a:rPr lang="ko-KR" altLang="en-US" sz="800" b="1" dirty="0">
                <a:solidFill>
                  <a:schemeClr val="bg1"/>
                </a:solidFill>
              </a:rPr>
              <a:t>버블랩으로 자재를 덮어서 </a:t>
            </a:r>
            <a:r>
              <a:rPr lang="ko-KR" altLang="en-US" sz="800" b="1" dirty="0" err="1">
                <a:solidFill>
                  <a:schemeClr val="bg1"/>
                </a:solidFill>
              </a:rPr>
              <a:t>이너</a:t>
            </a:r>
            <a:r>
              <a:rPr lang="ko-KR" altLang="en-US" sz="800" b="1" dirty="0">
                <a:solidFill>
                  <a:schemeClr val="bg1"/>
                </a:solidFill>
              </a:rPr>
              <a:t> 박스 </a:t>
            </a:r>
            <a:r>
              <a:rPr lang="en-US" altLang="ko-KR" sz="800" b="1" dirty="0">
                <a:solidFill>
                  <a:schemeClr val="bg1"/>
                </a:solidFill>
              </a:rPr>
              <a:t>( 101394797, </a:t>
            </a:r>
            <a:r>
              <a:rPr lang="ko-KR" altLang="en-US" sz="800" b="1" dirty="0">
                <a:solidFill>
                  <a:schemeClr val="bg1"/>
                </a:solidFill>
              </a:rPr>
              <a:t>박스에 </a:t>
            </a:r>
            <a:r>
              <a:rPr lang="en-US" altLang="ko-KR" sz="800" b="1" dirty="0">
                <a:solidFill>
                  <a:schemeClr val="bg1"/>
                </a:solidFill>
              </a:rPr>
              <a:t>SID# </a:t>
            </a:r>
            <a:r>
              <a:rPr lang="ko-KR" altLang="en-US" sz="800" b="1" dirty="0">
                <a:solidFill>
                  <a:schemeClr val="bg1"/>
                </a:solidFill>
              </a:rPr>
              <a:t>인쇄되어 있음</a:t>
            </a:r>
            <a:r>
              <a:rPr lang="en-US" altLang="ko-KR" sz="800" b="1" dirty="0">
                <a:solidFill>
                  <a:schemeClr val="bg1"/>
                </a:solidFill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</a:rPr>
              <a:t>에 넣고</a:t>
            </a:r>
            <a:r>
              <a:rPr lang="en-US" altLang="ko-KR" sz="800" b="1" dirty="0">
                <a:solidFill>
                  <a:schemeClr val="bg1"/>
                </a:solidFill>
              </a:rPr>
              <a:t>, TR CARD</a:t>
            </a:r>
            <a:r>
              <a:rPr lang="ko-KR" altLang="en-US" sz="800" b="1" dirty="0">
                <a:solidFill>
                  <a:schemeClr val="bg1"/>
                </a:solidFill>
              </a:rPr>
              <a:t>를 넣습니다 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72" y="1688589"/>
            <a:ext cx="3640901" cy="4269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93000" y="2191257"/>
            <a:ext cx="258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테이프로 박스를 봉인합니다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테이프를 봉인한 면을 기준으로 박스 윗면 상단   좌측에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번 과정에서 확인된 팩킹 슬립을 붙입니다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팩킹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슬립이 박스 로고를 가리지 않도록 붙이면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슬립의 위치 및 방향은 무관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선적 팀으로 보냅니다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59710" y="3635692"/>
            <a:ext cx="26483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 latinLnBrk="1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선적 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전용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(101394798,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SID#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인쇄되어 있음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를 사용하며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최대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 4EA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까지 넣습니다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는 팩킹 슬립이 붙은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윗면이 위로 향하도록 넣습니다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3EA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이하의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 들어가는 경우 적절한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FILLER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를 사용하여 빈 공간을 채워 줍니다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721" y="4759755"/>
            <a:ext cx="2802066" cy="21317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23456" y="1985831"/>
            <a:ext cx="243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2.MBB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위에 팩킹 슬립이 붙어 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? 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로고를 가리지 않게 붙어 있으면 위치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방향 무관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1720" y="2264228"/>
            <a:ext cx="226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팩킹 슬립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장이 같이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FLOW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되었는지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?    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한 장은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BOX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에 붙이고 한 장은 여유분입니다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240" y="4299255"/>
            <a:ext cx="785992" cy="59775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33937" y="1925122"/>
            <a:ext cx="922172" cy="946800"/>
            <a:chOff x="733937" y="1925122"/>
            <a:chExt cx="922172" cy="94680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3937" y="1925122"/>
              <a:ext cx="922172" cy="9468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5098" y="2364249"/>
              <a:ext cx="384079" cy="238533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4711282" y="2276685"/>
            <a:ext cx="1015736" cy="943383"/>
            <a:chOff x="4470664" y="2197033"/>
            <a:chExt cx="1015736" cy="9433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0664" y="2197033"/>
              <a:ext cx="1015736" cy="94338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50926" y="2233216"/>
              <a:ext cx="358076" cy="2223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12190" y="2217206"/>
              <a:ext cx="238125" cy="2667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4526169" y="3695803"/>
            <a:ext cx="1385962" cy="1031840"/>
            <a:chOff x="4521243" y="3968963"/>
            <a:chExt cx="1271737" cy="94680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1243" y="3968963"/>
              <a:ext cx="1271737" cy="9468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30562" y="4242778"/>
              <a:ext cx="266731" cy="16565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097293" y="4220232"/>
              <a:ext cx="180975" cy="2381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F5D1A7-4A78-4954-8705-E3C40678CE6B}"/>
              </a:ext>
            </a:extLst>
          </p:cNvPr>
          <p:cNvSpPr txBox="1"/>
          <p:nvPr/>
        </p:nvSpPr>
        <p:spPr>
          <a:xfrm>
            <a:off x="7621047" y="1885590"/>
            <a:ext cx="125855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TR</a:t>
            </a:r>
            <a:r>
              <a:rPr lang="ko-KR" altLang="en-US" sz="800" b="1" dirty="0">
                <a:solidFill>
                  <a:srgbClr val="FF0000"/>
                </a:solidFill>
              </a:rPr>
              <a:t>카드에는 기재 안됨</a:t>
            </a:r>
            <a:r>
              <a:rPr lang="en-US" altLang="ko-KR" sz="800" b="1" dirty="0">
                <a:solidFill>
                  <a:srgbClr val="FF0000"/>
                </a:solidFill>
              </a:rPr>
              <a:t>.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3A2BAE-0033-40F8-AF6D-475EB4F8BF90}"/>
              </a:ext>
            </a:extLst>
          </p:cNvPr>
          <p:cNvCxnSpPr>
            <a:cxnSpLocks/>
          </p:cNvCxnSpPr>
          <p:nvPr/>
        </p:nvCxnSpPr>
        <p:spPr>
          <a:xfrm flipH="1">
            <a:off x="7457440" y="1985829"/>
            <a:ext cx="231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812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Sample Slides v8</Template>
  <TotalTime>29546</TotalTime>
  <Words>363</Words>
  <Application>Microsoft Office PowerPoint</Application>
  <PresentationFormat>화면 슬라이드 쇼(16:9)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1_Office 테마</vt:lpstr>
      <vt:lpstr>PowerPoint 프레젠테이션</vt:lpstr>
    </vt:vector>
  </TitlesOfParts>
  <Company>Amkor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AmkorTemplate Style Guide</dc:title>
  <dc:subject>Training</dc:subject>
  <dc:creator>Amkor Technology</dc:creator>
  <cp:lastModifiedBy>KookTae Kim</cp:lastModifiedBy>
  <cp:revision>1263</cp:revision>
  <cp:lastPrinted>2015-12-10T04:48:28Z</cp:lastPrinted>
  <dcterms:created xsi:type="dcterms:W3CDTF">2014-03-06T00:45:11Z</dcterms:created>
  <dcterms:modified xsi:type="dcterms:W3CDTF">2017-12-22T01:32:03Z</dcterms:modified>
</cp:coreProperties>
</file>