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754" r:id="rId2"/>
  </p:sldMasterIdLst>
  <p:notesMasterIdLst>
    <p:notesMasterId r:id="rId8"/>
  </p:notesMasterIdLst>
  <p:handoutMasterIdLst>
    <p:handoutMasterId r:id="rId9"/>
  </p:handoutMasterIdLst>
  <p:sldIdLst>
    <p:sldId id="512" r:id="rId3"/>
    <p:sldId id="519" r:id="rId4"/>
    <p:sldId id="468" r:id="rId5"/>
    <p:sldId id="517" r:id="rId6"/>
    <p:sldId id="518" r:id="rId7"/>
  </p:sldIdLst>
  <p:sldSz cx="9144000" cy="5143500" type="screen16x9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696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5" orient="horz" pos="1777">
          <p15:clr>
            <a:srgbClr val="A4A3A4"/>
          </p15:clr>
        </p15:guide>
        <p15:guide id="6" orient="horz" pos="108" userDrawn="1">
          <p15:clr>
            <a:srgbClr val="A4A3A4"/>
          </p15:clr>
        </p15:guide>
        <p15:guide id="7" pos="2160" userDrawn="1">
          <p15:clr>
            <a:srgbClr val="A4A3A4"/>
          </p15:clr>
        </p15:guide>
        <p15:guide id="9" orient="horz" pos="684" userDrawn="1">
          <p15:clr>
            <a:srgbClr val="A4A3A4"/>
          </p15:clr>
        </p15:guide>
        <p15:guide id="10" orient="horz" pos="828">
          <p15:clr>
            <a:srgbClr val="A4A3A4"/>
          </p15:clr>
        </p15:guide>
        <p15:guide id="11" pos="3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40A"/>
    <a:srgbClr val="FFFFCC"/>
    <a:srgbClr val="FFFF99"/>
    <a:srgbClr val="FFFF66"/>
    <a:srgbClr val="CCFF33"/>
    <a:srgbClr val="CCCC00"/>
    <a:srgbClr val="FFFF00"/>
    <a:srgbClr val="000000"/>
    <a:srgbClr val="2055AA"/>
    <a:srgbClr val="203A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32" autoAdjust="0"/>
    <p:restoredTop sz="94552" autoAdjust="0"/>
  </p:normalViewPr>
  <p:slideViewPr>
    <p:cSldViewPr snapToGrid="0">
      <p:cViewPr varScale="1">
        <p:scale>
          <a:sx n="120" d="100"/>
          <a:sy n="120" d="100"/>
        </p:scale>
        <p:origin x="114" y="444"/>
      </p:cViewPr>
      <p:guideLst>
        <p:guide orient="horz"/>
        <p:guide pos="3696"/>
        <p:guide pos="312"/>
        <p:guide orient="horz" pos="1777"/>
        <p:guide orient="horz" pos="108"/>
        <p:guide pos="2160"/>
        <p:guide orient="horz" pos="684"/>
        <p:guide orient="horz" pos="828"/>
        <p:guide pos="33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4008" y="306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40FF8-4089-4002-8EDB-99C776E69749}" type="datetimeFigureOut">
              <a:rPr lang="en-US" smtClean="0">
                <a:latin typeface="Arial" pitchFamily="34" charset="0"/>
              </a:rPr>
              <a:t>4/8/2019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CD0F4-8EAE-49E9-8DAE-920F7531C08E}" type="slidenum">
              <a:rPr lang="en-US" smtClean="0">
                <a:latin typeface="Arial" pitchFamily="34" charset="0"/>
              </a:r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613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26DB489-202E-4EBA-AA54-E06F40EDDA0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50D8E1D-8630-4EA2-97BC-C532E16F4B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5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2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84870"/>
            <a:ext cx="9144000" cy="4599432"/>
          </a:xfrm>
          <a:prstGeom prst="rect">
            <a:avLst/>
          </a:prstGeom>
          <a:gradFill flip="none" rotWithShape="1">
            <a:gsLst>
              <a:gs pos="20000">
                <a:schemeClr val="accent1">
                  <a:lumMod val="60000"/>
                  <a:lumOff val="40000"/>
                </a:schemeClr>
              </a:gs>
              <a:gs pos="0">
                <a:srgbClr val="3A5190"/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-13252" y="1807486"/>
            <a:ext cx="9144000" cy="12090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alpha val="71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800" y="1439673"/>
            <a:ext cx="8301200" cy="110251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800" y="2483229"/>
            <a:ext cx="8301200" cy="54922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44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84870"/>
            <a:ext cx="9144000" cy="4617375"/>
          </a:xfrm>
          <a:prstGeom prst="rect">
            <a:avLst/>
          </a:prstGeom>
          <a:gradFill flip="none" rotWithShape="1">
            <a:gsLst>
              <a:gs pos="20000">
                <a:schemeClr val="accent1">
                  <a:lumMod val="60000"/>
                  <a:lumOff val="40000"/>
                </a:schemeClr>
              </a:gs>
              <a:gs pos="0">
                <a:srgbClr val="3A5190"/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-13252" y="1807486"/>
            <a:ext cx="9144000" cy="12090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alpha val="71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0800" y="1865061"/>
            <a:ext cx="8279600" cy="1102519"/>
          </a:xfrm>
        </p:spPr>
        <p:txBody>
          <a:bodyPr anchor="ctr">
            <a:normAutofit/>
          </a:bodyPr>
          <a:lstStyle>
            <a:lvl1pPr algn="l">
              <a:defRPr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10800" y="3024409"/>
            <a:ext cx="8279600" cy="521228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89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84870"/>
            <a:ext cx="9144000" cy="4617375"/>
          </a:xfrm>
          <a:prstGeom prst="rect">
            <a:avLst/>
          </a:prstGeom>
          <a:gradFill flip="none" rotWithShape="1">
            <a:gsLst>
              <a:gs pos="20000">
                <a:schemeClr val="accent1">
                  <a:lumMod val="60000"/>
                  <a:lumOff val="40000"/>
                </a:schemeClr>
              </a:gs>
              <a:gs pos="0">
                <a:srgbClr val="3A5190"/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-13252" y="1516102"/>
            <a:ext cx="9144000" cy="17515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alpha val="71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0800" y="1516102"/>
            <a:ext cx="8279600" cy="1751544"/>
          </a:xfrm>
        </p:spPr>
        <p:txBody>
          <a:bodyPr anchor="ctr">
            <a:normAutofit/>
          </a:bodyPr>
          <a:lstStyle>
            <a:lvl1pPr algn="l">
              <a:defRPr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10800" y="3285659"/>
            <a:ext cx="8279600" cy="558551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11906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98075" y="756796"/>
            <a:ext cx="6172200" cy="2286000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479603" y="3195196"/>
            <a:ext cx="3090672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8188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1999" y="756796"/>
            <a:ext cx="4085475" cy="2286000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566803" y="3503806"/>
            <a:ext cx="3090672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8960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5950" y="1168238"/>
            <a:ext cx="4038600" cy="2545556"/>
          </a:xfrm>
        </p:spPr>
        <p:txBody>
          <a:bodyPr/>
          <a:lstStyle>
            <a:lvl1pPr marL="227013" indent="-227013"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548640">
              <a:defRPr sz="18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6950" y="1168238"/>
            <a:ext cx="4038600" cy="2545556"/>
          </a:xfrm>
        </p:spPr>
        <p:txBody>
          <a:bodyPr/>
          <a:lstStyle>
            <a:lvl1pPr marL="228600" indent="-228600"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548640">
              <a:defRPr sz="18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883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825" y="207087"/>
            <a:ext cx="8229600" cy="8440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825" y="1209323"/>
            <a:ext cx="4040188" cy="479822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825" y="1689144"/>
            <a:ext cx="4040188" cy="29634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0651" y="1209323"/>
            <a:ext cx="4041775" cy="479822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651" y="1689144"/>
            <a:ext cx="4041775" cy="29634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9570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0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2470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23618" y="192065"/>
            <a:ext cx="8229600" cy="857250"/>
          </a:xfrm>
        </p:spPr>
        <p:txBody>
          <a:bodyPr>
            <a:normAutofit/>
          </a:bodyPr>
          <a:lstStyle>
            <a:lvl1pPr algn="l">
              <a:defRPr sz="3000" b="0" spc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23618" y="957139"/>
            <a:ext cx="8229600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-13664" y="178292"/>
            <a:ext cx="9169356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0251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657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13236"/>
            <a:ext cx="5111750" cy="34290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13235"/>
            <a:ext cx="3008313" cy="342901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2696" y="233590"/>
            <a:ext cx="8229600" cy="814387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018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84870"/>
            <a:ext cx="9144000" cy="4617375"/>
          </a:xfrm>
          <a:prstGeom prst="rect">
            <a:avLst/>
          </a:prstGeom>
          <a:gradFill flip="none" rotWithShape="1">
            <a:gsLst>
              <a:gs pos="20000">
                <a:schemeClr val="accent1">
                  <a:lumMod val="60000"/>
                  <a:lumOff val="40000"/>
                </a:schemeClr>
              </a:gs>
              <a:gs pos="0">
                <a:srgbClr val="3A5190"/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Arial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-13252" y="1516102"/>
            <a:ext cx="9144000" cy="17515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alpha val="71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0800" y="1315616"/>
            <a:ext cx="8308400" cy="147767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800" y="2734331"/>
            <a:ext cx="8308400" cy="48473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3664" y="178292"/>
            <a:ext cx="9169356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466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4874" y="189704"/>
            <a:ext cx="3553475" cy="460289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96" y="232547"/>
            <a:ext cx="5162178" cy="814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33943" y="1218455"/>
            <a:ext cx="4895850" cy="3124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8942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6929" y="1314450"/>
            <a:ext cx="5080305" cy="2932444"/>
          </a:xfr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71414" y="1241638"/>
            <a:ext cx="2780882" cy="30455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483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7050" y="1313630"/>
            <a:ext cx="3858724" cy="2066219"/>
          </a:xfr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3646" y="3570498"/>
            <a:ext cx="3862128" cy="860925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2000"/>
            </a:lvl2pPr>
            <a:lvl3pPr marL="0" indent="0">
              <a:spcBef>
                <a:spcPts val="1200"/>
              </a:spcBef>
              <a:buNone/>
              <a:defRPr sz="2000"/>
            </a:lvl3pPr>
            <a:lvl4pPr marL="0" indent="0">
              <a:spcBef>
                <a:spcPts val="1200"/>
              </a:spcBef>
              <a:buNone/>
              <a:defRPr sz="2000"/>
            </a:lvl4pPr>
            <a:lvl5pPr marL="0" indent="0">
              <a:spcBef>
                <a:spcPts val="1200"/>
              </a:spcBef>
              <a:buNone/>
              <a:defRPr sz="2000"/>
            </a:lvl5pPr>
            <a:lvl6pPr marL="0" indent="0">
              <a:spcBef>
                <a:spcPts val="1200"/>
              </a:spcBef>
              <a:buNone/>
              <a:defRPr sz="2000"/>
            </a:lvl6pPr>
            <a:lvl7pPr marL="0" indent="0">
              <a:spcBef>
                <a:spcPts val="1200"/>
              </a:spcBef>
              <a:buNone/>
              <a:defRPr sz="2000"/>
            </a:lvl7pPr>
            <a:lvl8pPr marL="0" indent="0">
              <a:spcBef>
                <a:spcPts val="1200"/>
              </a:spcBef>
              <a:buNone/>
              <a:defRPr sz="2000"/>
            </a:lvl8pPr>
            <a:lvl9pPr marL="0" indent="0">
              <a:spcBef>
                <a:spcPts val="1200"/>
              </a:spcBef>
              <a:buNone/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4793572" y="1313630"/>
            <a:ext cx="3858724" cy="2066219"/>
          </a:xfr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93572" y="3570498"/>
            <a:ext cx="3858728" cy="860925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2000"/>
            </a:lvl2pPr>
            <a:lvl3pPr marL="0" indent="0">
              <a:spcBef>
                <a:spcPts val="1200"/>
              </a:spcBef>
              <a:buNone/>
              <a:defRPr sz="2000"/>
            </a:lvl3pPr>
            <a:lvl4pPr marL="0" indent="0">
              <a:spcBef>
                <a:spcPts val="1200"/>
              </a:spcBef>
              <a:buNone/>
              <a:defRPr sz="2000"/>
            </a:lvl4pPr>
            <a:lvl5pPr marL="0" indent="0">
              <a:spcBef>
                <a:spcPts val="1200"/>
              </a:spcBef>
              <a:buNone/>
              <a:defRPr sz="2000"/>
            </a:lvl5pPr>
            <a:lvl6pPr marL="0" indent="0">
              <a:spcBef>
                <a:spcPts val="1200"/>
              </a:spcBef>
              <a:buNone/>
              <a:defRPr sz="2000"/>
            </a:lvl6pPr>
            <a:lvl7pPr marL="0" indent="0">
              <a:spcBef>
                <a:spcPts val="1200"/>
              </a:spcBef>
              <a:buNone/>
              <a:defRPr sz="2000"/>
            </a:lvl7pPr>
            <a:lvl8pPr marL="0" indent="0">
              <a:spcBef>
                <a:spcPts val="1200"/>
              </a:spcBef>
              <a:buNone/>
              <a:defRPr sz="2000"/>
            </a:lvl8pPr>
            <a:lvl9pPr marL="0" indent="0">
              <a:spcBef>
                <a:spcPts val="1200"/>
              </a:spcBef>
              <a:buNone/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96450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7050" y="1315131"/>
            <a:ext cx="2429905" cy="1667276"/>
          </a:xfr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050" y="3171316"/>
            <a:ext cx="2429905" cy="1180431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  <a:lvl6pPr marL="0" indent="0">
              <a:spcBef>
                <a:spcPts val="1200"/>
              </a:spcBef>
              <a:buNone/>
              <a:defRPr sz="1800"/>
            </a:lvl6pPr>
            <a:lvl7pPr marL="0" indent="0">
              <a:spcBef>
                <a:spcPts val="1200"/>
              </a:spcBef>
              <a:buNone/>
              <a:defRPr sz="1800"/>
            </a:lvl7pPr>
            <a:lvl8pPr marL="0" indent="0">
              <a:spcBef>
                <a:spcPts val="1200"/>
              </a:spcBef>
              <a:buNone/>
              <a:defRPr sz="1800"/>
            </a:lvl8pPr>
            <a:lvl9pPr marL="0" indent="0">
              <a:spcBef>
                <a:spcPts val="1200"/>
              </a:spcBef>
              <a:buNone/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3374720" y="1315131"/>
            <a:ext cx="2429905" cy="1667276"/>
          </a:xfr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4"/>
          </p:nvPr>
        </p:nvSpPr>
        <p:spPr>
          <a:xfrm>
            <a:off x="3374720" y="3165542"/>
            <a:ext cx="2429905" cy="1180431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  <a:lvl6pPr marL="0" indent="0">
              <a:spcBef>
                <a:spcPts val="1200"/>
              </a:spcBef>
              <a:buNone/>
              <a:defRPr sz="1800"/>
            </a:lvl6pPr>
            <a:lvl7pPr marL="0" indent="0">
              <a:spcBef>
                <a:spcPts val="1200"/>
              </a:spcBef>
              <a:buNone/>
              <a:defRPr sz="1800"/>
            </a:lvl7pPr>
            <a:lvl8pPr marL="0" indent="0">
              <a:spcBef>
                <a:spcPts val="1200"/>
              </a:spcBef>
              <a:buNone/>
              <a:defRPr sz="1800"/>
            </a:lvl8pPr>
            <a:lvl9pPr marL="0" indent="0">
              <a:spcBef>
                <a:spcPts val="1200"/>
              </a:spcBef>
              <a:buNone/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6222390" y="1315131"/>
            <a:ext cx="2429905" cy="1667276"/>
          </a:xfr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/>
          </p:nvPr>
        </p:nvSpPr>
        <p:spPr>
          <a:xfrm>
            <a:off x="6222390" y="3165542"/>
            <a:ext cx="2429905" cy="1180431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  <a:lvl6pPr marL="0" indent="0">
              <a:spcBef>
                <a:spcPts val="1200"/>
              </a:spcBef>
              <a:buNone/>
              <a:defRPr sz="1800"/>
            </a:lvl6pPr>
            <a:lvl7pPr marL="0" indent="0">
              <a:spcBef>
                <a:spcPts val="1200"/>
              </a:spcBef>
              <a:buNone/>
              <a:defRPr sz="1800"/>
            </a:lvl7pPr>
            <a:lvl8pPr marL="0" indent="0">
              <a:spcBef>
                <a:spcPts val="1200"/>
              </a:spcBef>
              <a:buNone/>
              <a:defRPr sz="1800"/>
            </a:lvl8pPr>
            <a:lvl9pPr marL="0" indent="0">
              <a:spcBef>
                <a:spcPts val="1200"/>
              </a:spcBef>
              <a:buNone/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3827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23618" y="192065"/>
            <a:ext cx="8229600" cy="857250"/>
          </a:xfrm>
        </p:spPr>
        <p:txBody>
          <a:bodyPr>
            <a:normAutofit/>
          </a:bodyPr>
          <a:lstStyle>
            <a:lvl1pPr algn="l">
              <a:defRPr sz="3000" b="0" spc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23618" y="966664"/>
            <a:ext cx="8229600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0198" y="1478261"/>
            <a:ext cx="2649191" cy="2487452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274320" indent="-18288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515938" indent="-22860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─"/>
              <a:defRPr sz="1400"/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277137" y="1478259"/>
            <a:ext cx="2649191" cy="2487454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/>
            </a:lvl1pPr>
            <a:lvl2pPr marL="274320" indent="-18288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515938" indent="-22860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─"/>
              <a:defRPr sz="1400"/>
            </a:lvl3pPr>
            <a:lvl4pPr marL="731520" indent="-137160">
              <a:buClr>
                <a:schemeClr val="accent1"/>
              </a:buClr>
              <a:buFont typeface="Arial" pitchFamily="34" charset="0"/>
              <a:buChar char="•"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104076" y="1478258"/>
            <a:ext cx="2649191" cy="2517271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274320" indent="-18288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512064" indent="-22860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─"/>
              <a:defRPr sz="1400"/>
            </a:lvl3pPr>
            <a:lvl4pPr marL="731520" indent="-137160">
              <a:buClr>
                <a:schemeClr val="accent1"/>
              </a:buClr>
              <a:buFont typeface="Arial" pitchFamily="34" charset="0"/>
              <a:buChar char="•"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081256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1439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7357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519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295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3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9144000" cy="463008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6325" y="1807486"/>
            <a:ext cx="9144000" cy="12090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alpha val="71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633025" y="1924416"/>
            <a:ext cx="2600522" cy="966912"/>
            <a:chOff x="1409" y="2992"/>
            <a:chExt cx="667" cy="248"/>
          </a:xfrm>
          <a:effectLst>
            <a:glow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409" y="2992"/>
              <a:ext cx="667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 userDrawn="1"/>
          </p:nvSpPr>
          <p:spPr bwMode="auto">
            <a:xfrm>
              <a:off x="1409" y="2992"/>
              <a:ext cx="667" cy="248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662" y="3084"/>
              <a:ext cx="128" cy="78"/>
            </a:xfrm>
            <a:custGeom>
              <a:avLst/>
              <a:gdLst>
                <a:gd name="T0" fmla="*/ 282 w 642"/>
                <a:gd name="T1" fmla="*/ 2 h 389"/>
                <a:gd name="T2" fmla="*/ 330 w 642"/>
                <a:gd name="T3" fmla="*/ 18 h 389"/>
                <a:gd name="T4" fmla="*/ 369 w 642"/>
                <a:gd name="T5" fmla="*/ 50 h 389"/>
                <a:gd name="T6" fmla="*/ 399 w 642"/>
                <a:gd name="T7" fmla="*/ 51 h 389"/>
                <a:gd name="T8" fmla="*/ 439 w 642"/>
                <a:gd name="T9" fmla="*/ 19 h 389"/>
                <a:gd name="T10" fmla="*/ 487 w 642"/>
                <a:gd name="T11" fmla="*/ 2 h 389"/>
                <a:gd name="T12" fmla="*/ 540 w 642"/>
                <a:gd name="T13" fmla="*/ 2 h 389"/>
                <a:gd name="T14" fmla="*/ 583 w 642"/>
                <a:gd name="T15" fmla="*/ 17 h 389"/>
                <a:gd name="T16" fmla="*/ 613 w 642"/>
                <a:gd name="T17" fmla="*/ 42 h 389"/>
                <a:gd name="T18" fmla="*/ 632 w 642"/>
                <a:gd name="T19" fmla="*/ 79 h 389"/>
                <a:gd name="T20" fmla="*/ 641 w 642"/>
                <a:gd name="T21" fmla="*/ 124 h 389"/>
                <a:gd name="T22" fmla="*/ 642 w 642"/>
                <a:gd name="T23" fmla="*/ 389 h 389"/>
                <a:gd name="T24" fmla="*/ 508 w 642"/>
                <a:gd name="T25" fmla="*/ 209 h 389"/>
                <a:gd name="T26" fmla="*/ 508 w 642"/>
                <a:gd name="T27" fmla="*/ 184 h 389"/>
                <a:gd name="T28" fmla="*/ 505 w 642"/>
                <a:gd name="T29" fmla="*/ 157 h 389"/>
                <a:gd name="T30" fmla="*/ 496 w 642"/>
                <a:gd name="T31" fmla="*/ 132 h 389"/>
                <a:gd name="T32" fmla="*/ 480 w 642"/>
                <a:gd name="T33" fmla="*/ 114 h 389"/>
                <a:gd name="T34" fmla="*/ 452 w 642"/>
                <a:gd name="T35" fmla="*/ 106 h 389"/>
                <a:gd name="T36" fmla="*/ 422 w 642"/>
                <a:gd name="T37" fmla="*/ 114 h 389"/>
                <a:gd name="T38" fmla="*/ 403 w 642"/>
                <a:gd name="T39" fmla="*/ 130 h 389"/>
                <a:gd name="T40" fmla="*/ 392 w 642"/>
                <a:gd name="T41" fmla="*/ 154 h 389"/>
                <a:gd name="T42" fmla="*/ 388 w 642"/>
                <a:gd name="T43" fmla="*/ 181 h 389"/>
                <a:gd name="T44" fmla="*/ 388 w 642"/>
                <a:gd name="T45" fmla="*/ 208 h 389"/>
                <a:gd name="T46" fmla="*/ 254 w 642"/>
                <a:gd name="T47" fmla="*/ 389 h 389"/>
                <a:gd name="T48" fmla="*/ 254 w 642"/>
                <a:gd name="T49" fmla="*/ 195 h 389"/>
                <a:gd name="T50" fmla="*/ 252 w 642"/>
                <a:gd name="T51" fmla="*/ 167 h 389"/>
                <a:gd name="T52" fmla="*/ 247 w 642"/>
                <a:gd name="T53" fmla="*/ 140 h 389"/>
                <a:gd name="T54" fmla="*/ 234 w 642"/>
                <a:gd name="T55" fmla="*/ 118 h 389"/>
                <a:gd name="T56" fmla="*/ 210 w 642"/>
                <a:gd name="T57" fmla="*/ 104 h 389"/>
                <a:gd name="T58" fmla="*/ 178 w 642"/>
                <a:gd name="T59" fmla="*/ 104 h 389"/>
                <a:gd name="T60" fmla="*/ 155 w 642"/>
                <a:gd name="T61" fmla="*/ 118 h 389"/>
                <a:gd name="T62" fmla="*/ 142 w 642"/>
                <a:gd name="T63" fmla="*/ 140 h 389"/>
                <a:gd name="T64" fmla="*/ 136 w 642"/>
                <a:gd name="T65" fmla="*/ 167 h 389"/>
                <a:gd name="T66" fmla="*/ 134 w 642"/>
                <a:gd name="T67" fmla="*/ 195 h 389"/>
                <a:gd name="T68" fmla="*/ 134 w 642"/>
                <a:gd name="T69" fmla="*/ 389 h 389"/>
                <a:gd name="T70" fmla="*/ 0 w 642"/>
                <a:gd name="T71" fmla="*/ 13 h 389"/>
                <a:gd name="T72" fmla="*/ 134 w 642"/>
                <a:gd name="T73" fmla="*/ 60 h 389"/>
                <a:gd name="T74" fmla="*/ 156 w 642"/>
                <a:gd name="T75" fmla="*/ 38 h 389"/>
                <a:gd name="T76" fmla="*/ 201 w 642"/>
                <a:gd name="T77" fmla="*/ 10 h 389"/>
                <a:gd name="T78" fmla="*/ 255 w 642"/>
                <a:gd name="T7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2" h="389">
                  <a:moveTo>
                    <a:pt x="255" y="0"/>
                  </a:moveTo>
                  <a:lnTo>
                    <a:pt x="282" y="2"/>
                  </a:lnTo>
                  <a:lnTo>
                    <a:pt x="306" y="8"/>
                  </a:lnTo>
                  <a:lnTo>
                    <a:pt x="330" y="18"/>
                  </a:lnTo>
                  <a:lnTo>
                    <a:pt x="351" y="32"/>
                  </a:lnTo>
                  <a:lnTo>
                    <a:pt x="369" y="50"/>
                  </a:lnTo>
                  <a:lnTo>
                    <a:pt x="384" y="72"/>
                  </a:lnTo>
                  <a:lnTo>
                    <a:pt x="399" y="51"/>
                  </a:lnTo>
                  <a:lnTo>
                    <a:pt x="418" y="33"/>
                  </a:lnTo>
                  <a:lnTo>
                    <a:pt x="439" y="19"/>
                  </a:lnTo>
                  <a:lnTo>
                    <a:pt x="462" y="9"/>
                  </a:lnTo>
                  <a:lnTo>
                    <a:pt x="487" y="2"/>
                  </a:lnTo>
                  <a:lnTo>
                    <a:pt x="513" y="0"/>
                  </a:lnTo>
                  <a:lnTo>
                    <a:pt x="540" y="2"/>
                  </a:lnTo>
                  <a:lnTo>
                    <a:pt x="563" y="8"/>
                  </a:lnTo>
                  <a:lnTo>
                    <a:pt x="583" y="17"/>
                  </a:lnTo>
                  <a:lnTo>
                    <a:pt x="600" y="28"/>
                  </a:lnTo>
                  <a:lnTo>
                    <a:pt x="613" y="42"/>
                  </a:lnTo>
                  <a:lnTo>
                    <a:pt x="624" y="59"/>
                  </a:lnTo>
                  <a:lnTo>
                    <a:pt x="632" y="79"/>
                  </a:lnTo>
                  <a:lnTo>
                    <a:pt x="638" y="100"/>
                  </a:lnTo>
                  <a:lnTo>
                    <a:pt x="641" y="124"/>
                  </a:lnTo>
                  <a:lnTo>
                    <a:pt x="642" y="149"/>
                  </a:lnTo>
                  <a:lnTo>
                    <a:pt x="642" y="389"/>
                  </a:lnTo>
                  <a:lnTo>
                    <a:pt x="508" y="389"/>
                  </a:lnTo>
                  <a:lnTo>
                    <a:pt x="508" y="209"/>
                  </a:lnTo>
                  <a:lnTo>
                    <a:pt x="508" y="197"/>
                  </a:lnTo>
                  <a:lnTo>
                    <a:pt x="508" y="184"/>
                  </a:lnTo>
                  <a:lnTo>
                    <a:pt x="507" y="170"/>
                  </a:lnTo>
                  <a:lnTo>
                    <a:pt x="505" y="157"/>
                  </a:lnTo>
                  <a:lnTo>
                    <a:pt x="502" y="144"/>
                  </a:lnTo>
                  <a:lnTo>
                    <a:pt x="496" y="132"/>
                  </a:lnTo>
                  <a:lnTo>
                    <a:pt x="489" y="122"/>
                  </a:lnTo>
                  <a:lnTo>
                    <a:pt x="480" y="114"/>
                  </a:lnTo>
                  <a:lnTo>
                    <a:pt x="467" y="109"/>
                  </a:lnTo>
                  <a:lnTo>
                    <a:pt x="452" y="106"/>
                  </a:lnTo>
                  <a:lnTo>
                    <a:pt x="436" y="109"/>
                  </a:lnTo>
                  <a:lnTo>
                    <a:pt x="422" y="114"/>
                  </a:lnTo>
                  <a:lnTo>
                    <a:pt x="411" y="121"/>
                  </a:lnTo>
                  <a:lnTo>
                    <a:pt x="403" y="130"/>
                  </a:lnTo>
                  <a:lnTo>
                    <a:pt x="396" y="141"/>
                  </a:lnTo>
                  <a:lnTo>
                    <a:pt x="392" y="154"/>
                  </a:lnTo>
                  <a:lnTo>
                    <a:pt x="390" y="167"/>
                  </a:lnTo>
                  <a:lnTo>
                    <a:pt x="388" y="181"/>
                  </a:lnTo>
                  <a:lnTo>
                    <a:pt x="388" y="195"/>
                  </a:lnTo>
                  <a:lnTo>
                    <a:pt x="388" y="208"/>
                  </a:lnTo>
                  <a:lnTo>
                    <a:pt x="388" y="389"/>
                  </a:lnTo>
                  <a:lnTo>
                    <a:pt x="254" y="389"/>
                  </a:lnTo>
                  <a:lnTo>
                    <a:pt x="254" y="208"/>
                  </a:lnTo>
                  <a:lnTo>
                    <a:pt x="254" y="195"/>
                  </a:lnTo>
                  <a:lnTo>
                    <a:pt x="253" y="181"/>
                  </a:lnTo>
                  <a:lnTo>
                    <a:pt x="252" y="167"/>
                  </a:lnTo>
                  <a:lnTo>
                    <a:pt x="250" y="153"/>
                  </a:lnTo>
                  <a:lnTo>
                    <a:pt x="247" y="140"/>
                  </a:lnTo>
                  <a:lnTo>
                    <a:pt x="241" y="128"/>
                  </a:lnTo>
                  <a:lnTo>
                    <a:pt x="234" y="118"/>
                  </a:lnTo>
                  <a:lnTo>
                    <a:pt x="224" y="110"/>
                  </a:lnTo>
                  <a:lnTo>
                    <a:pt x="210" y="104"/>
                  </a:lnTo>
                  <a:lnTo>
                    <a:pt x="194" y="102"/>
                  </a:lnTo>
                  <a:lnTo>
                    <a:pt x="178" y="104"/>
                  </a:lnTo>
                  <a:lnTo>
                    <a:pt x="165" y="110"/>
                  </a:lnTo>
                  <a:lnTo>
                    <a:pt x="155" y="118"/>
                  </a:lnTo>
                  <a:lnTo>
                    <a:pt x="147" y="128"/>
                  </a:lnTo>
                  <a:lnTo>
                    <a:pt x="142" y="140"/>
                  </a:lnTo>
                  <a:lnTo>
                    <a:pt x="138" y="153"/>
                  </a:lnTo>
                  <a:lnTo>
                    <a:pt x="136" y="167"/>
                  </a:lnTo>
                  <a:lnTo>
                    <a:pt x="135" y="181"/>
                  </a:lnTo>
                  <a:lnTo>
                    <a:pt x="134" y="195"/>
                  </a:lnTo>
                  <a:lnTo>
                    <a:pt x="134" y="208"/>
                  </a:lnTo>
                  <a:lnTo>
                    <a:pt x="134" y="389"/>
                  </a:lnTo>
                  <a:lnTo>
                    <a:pt x="0" y="389"/>
                  </a:lnTo>
                  <a:lnTo>
                    <a:pt x="0" y="13"/>
                  </a:lnTo>
                  <a:lnTo>
                    <a:pt x="134" y="13"/>
                  </a:lnTo>
                  <a:lnTo>
                    <a:pt x="134" y="60"/>
                  </a:lnTo>
                  <a:lnTo>
                    <a:pt x="136" y="60"/>
                  </a:lnTo>
                  <a:lnTo>
                    <a:pt x="156" y="38"/>
                  </a:lnTo>
                  <a:lnTo>
                    <a:pt x="177" y="21"/>
                  </a:lnTo>
                  <a:lnTo>
                    <a:pt x="201" y="10"/>
                  </a:lnTo>
                  <a:lnTo>
                    <a:pt x="228" y="2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1802" y="3040"/>
              <a:ext cx="94" cy="122"/>
            </a:xfrm>
            <a:custGeom>
              <a:avLst/>
              <a:gdLst>
                <a:gd name="T0" fmla="*/ 0 w 469"/>
                <a:gd name="T1" fmla="*/ 0 h 611"/>
                <a:gd name="T2" fmla="*/ 134 w 469"/>
                <a:gd name="T3" fmla="*/ 0 h 611"/>
                <a:gd name="T4" fmla="*/ 134 w 469"/>
                <a:gd name="T5" fmla="*/ 370 h 611"/>
                <a:gd name="T6" fmla="*/ 273 w 469"/>
                <a:gd name="T7" fmla="*/ 235 h 611"/>
                <a:gd name="T8" fmla="*/ 456 w 469"/>
                <a:gd name="T9" fmla="*/ 235 h 611"/>
                <a:gd name="T10" fmla="*/ 267 w 469"/>
                <a:gd name="T11" fmla="*/ 408 h 611"/>
                <a:gd name="T12" fmla="*/ 469 w 469"/>
                <a:gd name="T13" fmla="*/ 611 h 611"/>
                <a:gd name="T14" fmla="*/ 281 w 469"/>
                <a:gd name="T15" fmla="*/ 611 h 611"/>
                <a:gd name="T16" fmla="*/ 134 w 469"/>
                <a:gd name="T17" fmla="*/ 458 h 611"/>
                <a:gd name="T18" fmla="*/ 134 w 469"/>
                <a:gd name="T19" fmla="*/ 611 h 611"/>
                <a:gd name="T20" fmla="*/ 0 w 469"/>
                <a:gd name="T21" fmla="*/ 611 h 611"/>
                <a:gd name="T22" fmla="*/ 0 w 469"/>
                <a:gd name="T23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9" h="611">
                  <a:moveTo>
                    <a:pt x="0" y="0"/>
                  </a:moveTo>
                  <a:lnTo>
                    <a:pt x="134" y="0"/>
                  </a:lnTo>
                  <a:lnTo>
                    <a:pt x="134" y="370"/>
                  </a:lnTo>
                  <a:lnTo>
                    <a:pt x="273" y="235"/>
                  </a:lnTo>
                  <a:lnTo>
                    <a:pt x="456" y="235"/>
                  </a:lnTo>
                  <a:lnTo>
                    <a:pt x="267" y="408"/>
                  </a:lnTo>
                  <a:lnTo>
                    <a:pt x="469" y="611"/>
                  </a:lnTo>
                  <a:lnTo>
                    <a:pt x="281" y="611"/>
                  </a:lnTo>
                  <a:lnTo>
                    <a:pt x="134" y="458"/>
                  </a:lnTo>
                  <a:lnTo>
                    <a:pt x="134" y="611"/>
                  </a:lnTo>
                  <a:lnTo>
                    <a:pt x="0" y="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1890" y="3084"/>
              <a:ext cx="91" cy="80"/>
            </a:xfrm>
            <a:custGeom>
              <a:avLst/>
              <a:gdLst>
                <a:gd name="T0" fmla="*/ 206 w 456"/>
                <a:gd name="T1" fmla="*/ 119 h 401"/>
                <a:gd name="T2" fmla="*/ 171 w 456"/>
                <a:gd name="T3" fmla="*/ 135 h 401"/>
                <a:gd name="T4" fmla="*/ 149 w 456"/>
                <a:gd name="T5" fmla="*/ 164 h 401"/>
                <a:gd name="T6" fmla="*/ 142 w 456"/>
                <a:gd name="T7" fmla="*/ 201 h 401"/>
                <a:gd name="T8" fmla="*/ 149 w 456"/>
                <a:gd name="T9" fmla="*/ 239 h 401"/>
                <a:gd name="T10" fmla="*/ 171 w 456"/>
                <a:gd name="T11" fmla="*/ 267 h 401"/>
                <a:gd name="T12" fmla="*/ 206 w 456"/>
                <a:gd name="T13" fmla="*/ 283 h 401"/>
                <a:gd name="T14" fmla="*/ 250 w 456"/>
                <a:gd name="T15" fmla="*/ 283 h 401"/>
                <a:gd name="T16" fmla="*/ 285 w 456"/>
                <a:gd name="T17" fmla="*/ 267 h 401"/>
                <a:gd name="T18" fmla="*/ 306 w 456"/>
                <a:gd name="T19" fmla="*/ 239 h 401"/>
                <a:gd name="T20" fmla="*/ 315 w 456"/>
                <a:gd name="T21" fmla="*/ 201 h 401"/>
                <a:gd name="T22" fmla="*/ 306 w 456"/>
                <a:gd name="T23" fmla="*/ 164 h 401"/>
                <a:gd name="T24" fmla="*/ 285 w 456"/>
                <a:gd name="T25" fmla="*/ 135 h 401"/>
                <a:gd name="T26" fmla="*/ 250 w 456"/>
                <a:gd name="T27" fmla="*/ 119 h 401"/>
                <a:gd name="T28" fmla="*/ 228 w 456"/>
                <a:gd name="T29" fmla="*/ 0 h 401"/>
                <a:gd name="T30" fmla="*/ 292 w 456"/>
                <a:gd name="T31" fmla="*/ 8 h 401"/>
                <a:gd name="T32" fmla="*/ 350 w 456"/>
                <a:gd name="T33" fmla="*/ 29 h 401"/>
                <a:gd name="T34" fmla="*/ 398 w 456"/>
                <a:gd name="T35" fmla="*/ 62 h 401"/>
                <a:gd name="T36" fmla="*/ 434 w 456"/>
                <a:gd name="T37" fmla="*/ 109 h 401"/>
                <a:gd name="T38" fmla="*/ 453 w 456"/>
                <a:gd name="T39" fmla="*/ 167 h 401"/>
                <a:gd name="T40" fmla="*/ 453 w 456"/>
                <a:gd name="T41" fmla="*/ 235 h 401"/>
                <a:gd name="T42" fmla="*/ 434 w 456"/>
                <a:gd name="T43" fmla="*/ 292 h 401"/>
                <a:gd name="T44" fmla="*/ 398 w 456"/>
                <a:gd name="T45" fmla="*/ 339 h 401"/>
                <a:gd name="T46" fmla="*/ 350 w 456"/>
                <a:gd name="T47" fmla="*/ 373 h 401"/>
                <a:gd name="T48" fmla="*/ 292 w 456"/>
                <a:gd name="T49" fmla="*/ 394 h 401"/>
                <a:gd name="T50" fmla="*/ 228 w 456"/>
                <a:gd name="T51" fmla="*/ 401 h 401"/>
                <a:gd name="T52" fmla="*/ 169 w 456"/>
                <a:gd name="T53" fmla="*/ 395 h 401"/>
                <a:gd name="T54" fmla="*/ 115 w 456"/>
                <a:gd name="T55" fmla="*/ 378 h 401"/>
                <a:gd name="T56" fmla="*/ 69 w 456"/>
                <a:gd name="T57" fmla="*/ 349 h 401"/>
                <a:gd name="T58" fmla="*/ 33 w 456"/>
                <a:gd name="T59" fmla="*/ 309 h 401"/>
                <a:gd name="T60" fmla="*/ 8 w 456"/>
                <a:gd name="T61" fmla="*/ 260 h 401"/>
                <a:gd name="T62" fmla="*/ 0 w 456"/>
                <a:gd name="T63" fmla="*/ 201 h 401"/>
                <a:gd name="T64" fmla="*/ 10 w 456"/>
                <a:gd name="T65" fmla="*/ 137 h 401"/>
                <a:gd name="T66" fmla="*/ 38 w 456"/>
                <a:gd name="T67" fmla="*/ 84 h 401"/>
                <a:gd name="T68" fmla="*/ 80 w 456"/>
                <a:gd name="T69" fmla="*/ 44 h 401"/>
                <a:gd name="T70" fmla="*/ 134 w 456"/>
                <a:gd name="T71" fmla="*/ 17 h 401"/>
                <a:gd name="T72" fmla="*/ 195 w 456"/>
                <a:gd name="T73" fmla="*/ 2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6" h="401">
                  <a:moveTo>
                    <a:pt x="228" y="116"/>
                  </a:moveTo>
                  <a:lnTo>
                    <a:pt x="206" y="119"/>
                  </a:lnTo>
                  <a:lnTo>
                    <a:pt x="187" y="125"/>
                  </a:lnTo>
                  <a:lnTo>
                    <a:pt x="171" y="135"/>
                  </a:lnTo>
                  <a:lnTo>
                    <a:pt x="159" y="148"/>
                  </a:lnTo>
                  <a:lnTo>
                    <a:pt x="149" y="164"/>
                  </a:lnTo>
                  <a:lnTo>
                    <a:pt x="144" y="182"/>
                  </a:lnTo>
                  <a:lnTo>
                    <a:pt x="142" y="201"/>
                  </a:lnTo>
                  <a:lnTo>
                    <a:pt x="144" y="221"/>
                  </a:lnTo>
                  <a:lnTo>
                    <a:pt x="149" y="239"/>
                  </a:lnTo>
                  <a:lnTo>
                    <a:pt x="159" y="254"/>
                  </a:lnTo>
                  <a:lnTo>
                    <a:pt x="171" y="267"/>
                  </a:lnTo>
                  <a:lnTo>
                    <a:pt x="187" y="277"/>
                  </a:lnTo>
                  <a:lnTo>
                    <a:pt x="206" y="283"/>
                  </a:lnTo>
                  <a:lnTo>
                    <a:pt x="228" y="285"/>
                  </a:lnTo>
                  <a:lnTo>
                    <a:pt x="250" y="283"/>
                  </a:lnTo>
                  <a:lnTo>
                    <a:pt x="269" y="277"/>
                  </a:lnTo>
                  <a:lnTo>
                    <a:pt x="285" y="267"/>
                  </a:lnTo>
                  <a:lnTo>
                    <a:pt x="297" y="254"/>
                  </a:lnTo>
                  <a:lnTo>
                    <a:pt x="306" y="239"/>
                  </a:lnTo>
                  <a:lnTo>
                    <a:pt x="313" y="221"/>
                  </a:lnTo>
                  <a:lnTo>
                    <a:pt x="315" y="201"/>
                  </a:lnTo>
                  <a:lnTo>
                    <a:pt x="313" y="182"/>
                  </a:lnTo>
                  <a:lnTo>
                    <a:pt x="306" y="164"/>
                  </a:lnTo>
                  <a:lnTo>
                    <a:pt x="297" y="148"/>
                  </a:lnTo>
                  <a:lnTo>
                    <a:pt x="285" y="135"/>
                  </a:lnTo>
                  <a:lnTo>
                    <a:pt x="269" y="125"/>
                  </a:lnTo>
                  <a:lnTo>
                    <a:pt x="250" y="119"/>
                  </a:lnTo>
                  <a:lnTo>
                    <a:pt x="228" y="116"/>
                  </a:lnTo>
                  <a:close/>
                  <a:moveTo>
                    <a:pt x="228" y="0"/>
                  </a:moveTo>
                  <a:lnTo>
                    <a:pt x="261" y="2"/>
                  </a:lnTo>
                  <a:lnTo>
                    <a:pt x="292" y="8"/>
                  </a:lnTo>
                  <a:lnTo>
                    <a:pt x="323" y="17"/>
                  </a:lnTo>
                  <a:lnTo>
                    <a:pt x="350" y="29"/>
                  </a:lnTo>
                  <a:lnTo>
                    <a:pt x="376" y="44"/>
                  </a:lnTo>
                  <a:lnTo>
                    <a:pt x="398" y="62"/>
                  </a:lnTo>
                  <a:lnTo>
                    <a:pt x="419" y="84"/>
                  </a:lnTo>
                  <a:lnTo>
                    <a:pt x="434" y="109"/>
                  </a:lnTo>
                  <a:lnTo>
                    <a:pt x="446" y="137"/>
                  </a:lnTo>
                  <a:lnTo>
                    <a:pt x="453" y="167"/>
                  </a:lnTo>
                  <a:lnTo>
                    <a:pt x="456" y="201"/>
                  </a:lnTo>
                  <a:lnTo>
                    <a:pt x="453" y="235"/>
                  </a:lnTo>
                  <a:lnTo>
                    <a:pt x="446" y="265"/>
                  </a:lnTo>
                  <a:lnTo>
                    <a:pt x="434" y="292"/>
                  </a:lnTo>
                  <a:lnTo>
                    <a:pt x="419" y="318"/>
                  </a:lnTo>
                  <a:lnTo>
                    <a:pt x="398" y="339"/>
                  </a:lnTo>
                  <a:lnTo>
                    <a:pt x="376" y="358"/>
                  </a:lnTo>
                  <a:lnTo>
                    <a:pt x="350" y="373"/>
                  </a:lnTo>
                  <a:lnTo>
                    <a:pt x="323" y="385"/>
                  </a:lnTo>
                  <a:lnTo>
                    <a:pt x="292" y="394"/>
                  </a:lnTo>
                  <a:lnTo>
                    <a:pt x="261" y="399"/>
                  </a:lnTo>
                  <a:lnTo>
                    <a:pt x="228" y="401"/>
                  </a:lnTo>
                  <a:lnTo>
                    <a:pt x="198" y="399"/>
                  </a:lnTo>
                  <a:lnTo>
                    <a:pt x="169" y="395"/>
                  </a:lnTo>
                  <a:lnTo>
                    <a:pt x="142" y="388"/>
                  </a:lnTo>
                  <a:lnTo>
                    <a:pt x="115" y="378"/>
                  </a:lnTo>
                  <a:lnTo>
                    <a:pt x="91" y="365"/>
                  </a:lnTo>
                  <a:lnTo>
                    <a:pt x="69" y="349"/>
                  </a:lnTo>
                  <a:lnTo>
                    <a:pt x="49" y="331"/>
                  </a:lnTo>
                  <a:lnTo>
                    <a:pt x="33" y="309"/>
                  </a:lnTo>
                  <a:lnTo>
                    <a:pt x="18" y="286"/>
                  </a:lnTo>
                  <a:lnTo>
                    <a:pt x="8" y="260"/>
                  </a:lnTo>
                  <a:lnTo>
                    <a:pt x="2" y="232"/>
                  </a:lnTo>
                  <a:lnTo>
                    <a:pt x="0" y="201"/>
                  </a:lnTo>
                  <a:lnTo>
                    <a:pt x="2" y="167"/>
                  </a:lnTo>
                  <a:lnTo>
                    <a:pt x="10" y="137"/>
                  </a:lnTo>
                  <a:lnTo>
                    <a:pt x="21" y="109"/>
                  </a:lnTo>
                  <a:lnTo>
                    <a:pt x="38" y="84"/>
                  </a:lnTo>
                  <a:lnTo>
                    <a:pt x="57" y="62"/>
                  </a:lnTo>
                  <a:lnTo>
                    <a:pt x="80" y="44"/>
                  </a:lnTo>
                  <a:lnTo>
                    <a:pt x="105" y="29"/>
                  </a:lnTo>
                  <a:lnTo>
                    <a:pt x="134" y="17"/>
                  </a:lnTo>
                  <a:lnTo>
                    <a:pt x="164" y="8"/>
                  </a:lnTo>
                  <a:lnTo>
                    <a:pt x="195" y="2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1991" y="3086"/>
              <a:ext cx="57" cy="76"/>
            </a:xfrm>
            <a:custGeom>
              <a:avLst/>
              <a:gdLst>
                <a:gd name="T0" fmla="*/ 257 w 283"/>
                <a:gd name="T1" fmla="*/ 0 h 382"/>
                <a:gd name="T2" fmla="*/ 283 w 283"/>
                <a:gd name="T3" fmla="*/ 0 h 382"/>
                <a:gd name="T4" fmla="*/ 283 w 283"/>
                <a:gd name="T5" fmla="*/ 128 h 382"/>
                <a:gd name="T6" fmla="*/ 264 w 283"/>
                <a:gd name="T7" fmla="*/ 121 h 382"/>
                <a:gd name="T8" fmla="*/ 246 w 283"/>
                <a:gd name="T9" fmla="*/ 117 h 382"/>
                <a:gd name="T10" fmla="*/ 226 w 283"/>
                <a:gd name="T11" fmla="*/ 116 h 382"/>
                <a:gd name="T12" fmla="*/ 204 w 283"/>
                <a:gd name="T13" fmla="*/ 118 h 382"/>
                <a:gd name="T14" fmla="*/ 184 w 283"/>
                <a:gd name="T15" fmla="*/ 123 h 382"/>
                <a:gd name="T16" fmla="*/ 169 w 283"/>
                <a:gd name="T17" fmla="*/ 131 h 382"/>
                <a:gd name="T18" fmla="*/ 157 w 283"/>
                <a:gd name="T19" fmla="*/ 142 h 382"/>
                <a:gd name="T20" fmla="*/ 147 w 283"/>
                <a:gd name="T21" fmla="*/ 155 h 382"/>
                <a:gd name="T22" fmla="*/ 141 w 283"/>
                <a:gd name="T23" fmla="*/ 171 h 382"/>
                <a:gd name="T24" fmla="*/ 136 w 283"/>
                <a:gd name="T25" fmla="*/ 189 h 382"/>
                <a:gd name="T26" fmla="*/ 134 w 283"/>
                <a:gd name="T27" fmla="*/ 210 h 382"/>
                <a:gd name="T28" fmla="*/ 133 w 283"/>
                <a:gd name="T29" fmla="*/ 231 h 382"/>
                <a:gd name="T30" fmla="*/ 133 w 283"/>
                <a:gd name="T31" fmla="*/ 382 h 382"/>
                <a:gd name="T32" fmla="*/ 0 w 283"/>
                <a:gd name="T33" fmla="*/ 382 h 382"/>
                <a:gd name="T34" fmla="*/ 0 w 283"/>
                <a:gd name="T35" fmla="*/ 6 h 382"/>
                <a:gd name="T36" fmla="*/ 133 w 283"/>
                <a:gd name="T37" fmla="*/ 6 h 382"/>
                <a:gd name="T38" fmla="*/ 133 w 283"/>
                <a:gd name="T39" fmla="*/ 66 h 382"/>
                <a:gd name="T40" fmla="*/ 135 w 283"/>
                <a:gd name="T41" fmla="*/ 66 h 382"/>
                <a:gd name="T42" fmla="*/ 149 w 283"/>
                <a:gd name="T43" fmla="*/ 46 h 382"/>
                <a:gd name="T44" fmla="*/ 166 w 283"/>
                <a:gd name="T45" fmla="*/ 29 h 382"/>
                <a:gd name="T46" fmla="*/ 185 w 283"/>
                <a:gd name="T47" fmla="*/ 16 h 382"/>
                <a:gd name="T48" fmla="*/ 208 w 283"/>
                <a:gd name="T49" fmla="*/ 7 h 382"/>
                <a:gd name="T50" fmla="*/ 232 w 283"/>
                <a:gd name="T51" fmla="*/ 2 h 382"/>
                <a:gd name="T52" fmla="*/ 257 w 283"/>
                <a:gd name="T5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3" h="382">
                  <a:moveTo>
                    <a:pt x="257" y="0"/>
                  </a:moveTo>
                  <a:lnTo>
                    <a:pt x="283" y="0"/>
                  </a:lnTo>
                  <a:lnTo>
                    <a:pt x="283" y="128"/>
                  </a:lnTo>
                  <a:lnTo>
                    <a:pt x="264" y="121"/>
                  </a:lnTo>
                  <a:lnTo>
                    <a:pt x="246" y="117"/>
                  </a:lnTo>
                  <a:lnTo>
                    <a:pt x="226" y="116"/>
                  </a:lnTo>
                  <a:lnTo>
                    <a:pt x="204" y="118"/>
                  </a:lnTo>
                  <a:lnTo>
                    <a:pt x="184" y="123"/>
                  </a:lnTo>
                  <a:lnTo>
                    <a:pt x="169" y="131"/>
                  </a:lnTo>
                  <a:lnTo>
                    <a:pt x="157" y="142"/>
                  </a:lnTo>
                  <a:lnTo>
                    <a:pt x="147" y="155"/>
                  </a:lnTo>
                  <a:lnTo>
                    <a:pt x="141" y="171"/>
                  </a:lnTo>
                  <a:lnTo>
                    <a:pt x="136" y="189"/>
                  </a:lnTo>
                  <a:lnTo>
                    <a:pt x="134" y="210"/>
                  </a:lnTo>
                  <a:lnTo>
                    <a:pt x="133" y="231"/>
                  </a:lnTo>
                  <a:lnTo>
                    <a:pt x="133" y="382"/>
                  </a:lnTo>
                  <a:lnTo>
                    <a:pt x="0" y="382"/>
                  </a:lnTo>
                  <a:lnTo>
                    <a:pt x="0" y="6"/>
                  </a:lnTo>
                  <a:lnTo>
                    <a:pt x="133" y="6"/>
                  </a:lnTo>
                  <a:lnTo>
                    <a:pt x="133" y="66"/>
                  </a:lnTo>
                  <a:lnTo>
                    <a:pt x="135" y="66"/>
                  </a:lnTo>
                  <a:lnTo>
                    <a:pt x="149" y="46"/>
                  </a:lnTo>
                  <a:lnTo>
                    <a:pt x="166" y="29"/>
                  </a:lnTo>
                  <a:lnTo>
                    <a:pt x="185" y="16"/>
                  </a:lnTo>
                  <a:lnTo>
                    <a:pt x="208" y="7"/>
                  </a:lnTo>
                  <a:lnTo>
                    <a:pt x="232" y="2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1662" y="3174"/>
              <a:ext cx="34" cy="49"/>
            </a:xfrm>
            <a:custGeom>
              <a:avLst/>
              <a:gdLst>
                <a:gd name="T0" fmla="*/ 0 w 170"/>
                <a:gd name="T1" fmla="*/ 0 h 246"/>
                <a:gd name="T2" fmla="*/ 170 w 170"/>
                <a:gd name="T3" fmla="*/ 0 h 246"/>
                <a:gd name="T4" fmla="*/ 170 w 170"/>
                <a:gd name="T5" fmla="*/ 54 h 246"/>
                <a:gd name="T6" fmla="*/ 118 w 170"/>
                <a:gd name="T7" fmla="*/ 54 h 246"/>
                <a:gd name="T8" fmla="*/ 118 w 170"/>
                <a:gd name="T9" fmla="*/ 246 h 246"/>
                <a:gd name="T10" fmla="*/ 54 w 170"/>
                <a:gd name="T11" fmla="*/ 246 h 246"/>
                <a:gd name="T12" fmla="*/ 54 w 170"/>
                <a:gd name="T13" fmla="*/ 54 h 246"/>
                <a:gd name="T14" fmla="*/ 0 w 170"/>
                <a:gd name="T15" fmla="*/ 54 h 246"/>
                <a:gd name="T16" fmla="*/ 0 w 170"/>
                <a:gd name="T1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70" y="0"/>
                  </a:lnTo>
                  <a:lnTo>
                    <a:pt x="170" y="54"/>
                  </a:lnTo>
                  <a:lnTo>
                    <a:pt x="118" y="54"/>
                  </a:lnTo>
                  <a:lnTo>
                    <a:pt x="118" y="246"/>
                  </a:lnTo>
                  <a:lnTo>
                    <a:pt x="54" y="246"/>
                  </a:lnTo>
                  <a:lnTo>
                    <a:pt x="54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1692" y="3189"/>
              <a:ext cx="37" cy="35"/>
            </a:xfrm>
            <a:custGeom>
              <a:avLst/>
              <a:gdLst>
                <a:gd name="T0" fmla="*/ 96 w 185"/>
                <a:gd name="T1" fmla="*/ 39 h 178"/>
                <a:gd name="T2" fmla="*/ 84 w 185"/>
                <a:gd name="T3" fmla="*/ 40 h 178"/>
                <a:gd name="T4" fmla="*/ 74 w 185"/>
                <a:gd name="T5" fmla="*/ 45 h 178"/>
                <a:gd name="T6" fmla="*/ 66 w 185"/>
                <a:gd name="T7" fmla="*/ 53 h 178"/>
                <a:gd name="T8" fmla="*/ 60 w 185"/>
                <a:gd name="T9" fmla="*/ 65 h 178"/>
                <a:gd name="T10" fmla="*/ 129 w 185"/>
                <a:gd name="T11" fmla="*/ 65 h 178"/>
                <a:gd name="T12" fmla="*/ 125 w 185"/>
                <a:gd name="T13" fmla="*/ 54 h 178"/>
                <a:gd name="T14" fmla="*/ 117 w 185"/>
                <a:gd name="T15" fmla="*/ 46 h 178"/>
                <a:gd name="T16" fmla="*/ 107 w 185"/>
                <a:gd name="T17" fmla="*/ 40 h 178"/>
                <a:gd name="T18" fmla="*/ 96 w 185"/>
                <a:gd name="T19" fmla="*/ 39 h 178"/>
                <a:gd name="T20" fmla="*/ 93 w 185"/>
                <a:gd name="T21" fmla="*/ 0 h 178"/>
                <a:gd name="T22" fmla="*/ 116 w 185"/>
                <a:gd name="T23" fmla="*/ 3 h 178"/>
                <a:gd name="T24" fmla="*/ 136 w 185"/>
                <a:gd name="T25" fmla="*/ 9 h 178"/>
                <a:gd name="T26" fmla="*/ 153 w 185"/>
                <a:gd name="T27" fmla="*/ 19 h 178"/>
                <a:gd name="T28" fmla="*/ 167 w 185"/>
                <a:gd name="T29" fmla="*/ 33 h 178"/>
                <a:gd name="T30" fmla="*/ 177 w 185"/>
                <a:gd name="T31" fmla="*/ 50 h 178"/>
                <a:gd name="T32" fmla="*/ 183 w 185"/>
                <a:gd name="T33" fmla="*/ 70 h 178"/>
                <a:gd name="T34" fmla="*/ 185 w 185"/>
                <a:gd name="T35" fmla="*/ 93 h 178"/>
                <a:gd name="T36" fmla="*/ 185 w 185"/>
                <a:gd name="T37" fmla="*/ 99 h 178"/>
                <a:gd name="T38" fmla="*/ 59 w 185"/>
                <a:gd name="T39" fmla="*/ 99 h 178"/>
                <a:gd name="T40" fmla="*/ 61 w 185"/>
                <a:gd name="T41" fmla="*/ 113 h 178"/>
                <a:gd name="T42" fmla="*/ 66 w 185"/>
                <a:gd name="T43" fmla="*/ 123 h 178"/>
                <a:gd name="T44" fmla="*/ 74 w 185"/>
                <a:gd name="T45" fmla="*/ 130 h 178"/>
                <a:gd name="T46" fmla="*/ 84 w 185"/>
                <a:gd name="T47" fmla="*/ 135 h 178"/>
                <a:gd name="T48" fmla="*/ 97 w 185"/>
                <a:gd name="T49" fmla="*/ 136 h 178"/>
                <a:gd name="T50" fmla="*/ 108 w 185"/>
                <a:gd name="T51" fmla="*/ 135 h 178"/>
                <a:gd name="T52" fmla="*/ 118 w 185"/>
                <a:gd name="T53" fmla="*/ 130 h 178"/>
                <a:gd name="T54" fmla="*/ 125 w 185"/>
                <a:gd name="T55" fmla="*/ 121 h 178"/>
                <a:gd name="T56" fmla="*/ 183 w 185"/>
                <a:gd name="T57" fmla="*/ 121 h 178"/>
                <a:gd name="T58" fmla="*/ 177 w 185"/>
                <a:gd name="T59" fmla="*/ 137 h 178"/>
                <a:gd name="T60" fmla="*/ 168 w 185"/>
                <a:gd name="T61" fmla="*/ 150 h 178"/>
                <a:gd name="T62" fmla="*/ 156 w 185"/>
                <a:gd name="T63" fmla="*/ 160 h 178"/>
                <a:gd name="T64" fmla="*/ 143 w 185"/>
                <a:gd name="T65" fmla="*/ 168 h 178"/>
                <a:gd name="T66" fmla="*/ 129 w 185"/>
                <a:gd name="T67" fmla="*/ 174 h 178"/>
                <a:gd name="T68" fmla="*/ 113 w 185"/>
                <a:gd name="T69" fmla="*/ 177 h 178"/>
                <a:gd name="T70" fmla="*/ 97 w 185"/>
                <a:gd name="T71" fmla="*/ 178 h 178"/>
                <a:gd name="T72" fmla="*/ 77 w 185"/>
                <a:gd name="T73" fmla="*/ 177 h 178"/>
                <a:gd name="T74" fmla="*/ 58 w 185"/>
                <a:gd name="T75" fmla="*/ 172 h 178"/>
                <a:gd name="T76" fmla="*/ 42 w 185"/>
                <a:gd name="T77" fmla="*/ 165 h 178"/>
                <a:gd name="T78" fmla="*/ 28 w 185"/>
                <a:gd name="T79" fmla="*/ 155 h 178"/>
                <a:gd name="T80" fmla="*/ 16 w 185"/>
                <a:gd name="T81" fmla="*/ 143 h 178"/>
                <a:gd name="T82" fmla="*/ 8 w 185"/>
                <a:gd name="T83" fmla="*/ 128 h 178"/>
                <a:gd name="T84" fmla="*/ 2 w 185"/>
                <a:gd name="T85" fmla="*/ 110 h 178"/>
                <a:gd name="T86" fmla="*/ 0 w 185"/>
                <a:gd name="T87" fmla="*/ 89 h 178"/>
                <a:gd name="T88" fmla="*/ 3 w 185"/>
                <a:gd name="T89" fmla="*/ 67 h 178"/>
                <a:gd name="T90" fmla="*/ 9 w 185"/>
                <a:gd name="T91" fmla="*/ 47 h 178"/>
                <a:gd name="T92" fmla="*/ 20 w 185"/>
                <a:gd name="T93" fmla="*/ 31 h 178"/>
                <a:gd name="T94" fmla="*/ 33 w 185"/>
                <a:gd name="T95" fmla="*/ 18 h 178"/>
                <a:gd name="T96" fmla="*/ 50 w 185"/>
                <a:gd name="T97" fmla="*/ 8 h 178"/>
                <a:gd name="T98" fmla="*/ 71 w 185"/>
                <a:gd name="T99" fmla="*/ 2 h 178"/>
                <a:gd name="T100" fmla="*/ 93 w 185"/>
                <a:gd name="T10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5" h="178">
                  <a:moveTo>
                    <a:pt x="96" y="39"/>
                  </a:moveTo>
                  <a:lnTo>
                    <a:pt x="84" y="40"/>
                  </a:lnTo>
                  <a:lnTo>
                    <a:pt x="74" y="45"/>
                  </a:lnTo>
                  <a:lnTo>
                    <a:pt x="66" y="53"/>
                  </a:lnTo>
                  <a:lnTo>
                    <a:pt x="60" y="65"/>
                  </a:lnTo>
                  <a:lnTo>
                    <a:pt x="129" y="65"/>
                  </a:lnTo>
                  <a:lnTo>
                    <a:pt x="125" y="54"/>
                  </a:lnTo>
                  <a:lnTo>
                    <a:pt x="117" y="46"/>
                  </a:lnTo>
                  <a:lnTo>
                    <a:pt x="107" y="40"/>
                  </a:lnTo>
                  <a:lnTo>
                    <a:pt x="96" y="39"/>
                  </a:lnTo>
                  <a:close/>
                  <a:moveTo>
                    <a:pt x="93" y="0"/>
                  </a:moveTo>
                  <a:lnTo>
                    <a:pt x="116" y="3"/>
                  </a:lnTo>
                  <a:lnTo>
                    <a:pt x="136" y="9"/>
                  </a:lnTo>
                  <a:lnTo>
                    <a:pt x="153" y="19"/>
                  </a:lnTo>
                  <a:lnTo>
                    <a:pt x="167" y="33"/>
                  </a:lnTo>
                  <a:lnTo>
                    <a:pt x="177" y="50"/>
                  </a:lnTo>
                  <a:lnTo>
                    <a:pt x="183" y="70"/>
                  </a:lnTo>
                  <a:lnTo>
                    <a:pt x="185" y="93"/>
                  </a:lnTo>
                  <a:lnTo>
                    <a:pt x="185" y="99"/>
                  </a:lnTo>
                  <a:lnTo>
                    <a:pt x="59" y="99"/>
                  </a:lnTo>
                  <a:lnTo>
                    <a:pt x="61" y="113"/>
                  </a:lnTo>
                  <a:lnTo>
                    <a:pt x="66" y="123"/>
                  </a:lnTo>
                  <a:lnTo>
                    <a:pt x="74" y="130"/>
                  </a:lnTo>
                  <a:lnTo>
                    <a:pt x="84" y="135"/>
                  </a:lnTo>
                  <a:lnTo>
                    <a:pt x="97" y="136"/>
                  </a:lnTo>
                  <a:lnTo>
                    <a:pt x="108" y="135"/>
                  </a:lnTo>
                  <a:lnTo>
                    <a:pt x="118" y="130"/>
                  </a:lnTo>
                  <a:lnTo>
                    <a:pt x="125" y="121"/>
                  </a:lnTo>
                  <a:lnTo>
                    <a:pt x="183" y="121"/>
                  </a:lnTo>
                  <a:lnTo>
                    <a:pt x="177" y="137"/>
                  </a:lnTo>
                  <a:lnTo>
                    <a:pt x="168" y="150"/>
                  </a:lnTo>
                  <a:lnTo>
                    <a:pt x="156" y="160"/>
                  </a:lnTo>
                  <a:lnTo>
                    <a:pt x="143" y="168"/>
                  </a:lnTo>
                  <a:lnTo>
                    <a:pt x="129" y="174"/>
                  </a:lnTo>
                  <a:lnTo>
                    <a:pt x="113" y="177"/>
                  </a:lnTo>
                  <a:lnTo>
                    <a:pt x="97" y="178"/>
                  </a:lnTo>
                  <a:lnTo>
                    <a:pt x="77" y="177"/>
                  </a:lnTo>
                  <a:lnTo>
                    <a:pt x="58" y="172"/>
                  </a:lnTo>
                  <a:lnTo>
                    <a:pt x="42" y="165"/>
                  </a:lnTo>
                  <a:lnTo>
                    <a:pt x="28" y="155"/>
                  </a:lnTo>
                  <a:lnTo>
                    <a:pt x="16" y="143"/>
                  </a:lnTo>
                  <a:lnTo>
                    <a:pt x="8" y="128"/>
                  </a:lnTo>
                  <a:lnTo>
                    <a:pt x="2" y="110"/>
                  </a:lnTo>
                  <a:lnTo>
                    <a:pt x="0" y="89"/>
                  </a:lnTo>
                  <a:lnTo>
                    <a:pt x="3" y="67"/>
                  </a:lnTo>
                  <a:lnTo>
                    <a:pt x="9" y="47"/>
                  </a:lnTo>
                  <a:lnTo>
                    <a:pt x="20" y="31"/>
                  </a:lnTo>
                  <a:lnTo>
                    <a:pt x="33" y="18"/>
                  </a:lnTo>
                  <a:lnTo>
                    <a:pt x="50" y="8"/>
                  </a:lnTo>
                  <a:lnTo>
                    <a:pt x="71" y="2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1733" y="3189"/>
              <a:ext cx="26" cy="35"/>
            </a:xfrm>
            <a:custGeom>
              <a:avLst/>
              <a:gdLst>
                <a:gd name="T0" fmla="*/ 94 w 133"/>
                <a:gd name="T1" fmla="*/ 0 h 178"/>
                <a:gd name="T2" fmla="*/ 114 w 133"/>
                <a:gd name="T3" fmla="*/ 3 h 178"/>
                <a:gd name="T4" fmla="*/ 133 w 133"/>
                <a:gd name="T5" fmla="*/ 10 h 178"/>
                <a:gd name="T6" fmla="*/ 133 w 133"/>
                <a:gd name="T7" fmla="*/ 60 h 178"/>
                <a:gd name="T8" fmla="*/ 123 w 133"/>
                <a:gd name="T9" fmla="*/ 54 h 178"/>
                <a:gd name="T10" fmla="*/ 113 w 133"/>
                <a:gd name="T11" fmla="*/ 50 h 178"/>
                <a:gd name="T12" fmla="*/ 102 w 133"/>
                <a:gd name="T13" fmla="*/ 48 h 178"/>
                <a:gd name="T14" fmla="*/ 89 w 133"/>
                <a:gd name="T15" fmla="*/ 50 h 178"/>
                <a:gd name="T16" fmla="*/ 78 w 133"/>
                <a:gd name="T17" fmla="*/ 56 h 178"/>
                <a:gd name="T18" fmla="*/ 70 w 133"/>
                <a:gd name="T19" fmla="*/ 64 h 178"/>
                <a:gd name="T20" fmla="*/ 64 w 133"/>
                <a:gd name="T21" fmla="*/ 76 h 178"/>
                <a:gd name="T22" fmla="*/ 62 w 133"/>
                <a:gd name="T23" fmla="*/ 89 h 178"/>
                <a:gd name="T24" fmla="*/ 64 w 133"/>
                <a:gd name="T25" fmla="*/ 103 h 178"/>
                <a:gd name="T26" fmla="*/ 69 w 133"/>
                <a:gd name="T27" fmla="*/ 114 h 178"/>
                <a:gd name="T28" fmla="*/ 78 w 133"/>
                <a:gd name="T29" fmla="*/ 123 h 178"/>
                <a:gd name="T30" fmla="*/ 90 w 133"/>
                <a:gd name="T31" fmla="*/ 128 h 178"/>
                <a:gd name="T32" fmla="*/ 103 w 133"/>
                <a:gd name="T33" fmla="*/ 130 h 178"/>
                <a:gd name="T34" fmla="*/ 114 w 133"/>
                <a:gd name="T35" fmla="*/ 129 h 178"/>
                <a:gd name="T36" fmla="*/ 124 w 133"/>
                <a:gd name="T37" fmla="*/ 125 h 178"/>
                <a:gd name="T38" fmla="*/ 133 w 133"/>
                <a:gd name="T39" fmla="*/ 119 h 178"/>
                <a:gd name="T40" fmla="*/ 133 w 133"/>
                <a:gd name="T41" fmla="*/ 169 h 178"/>
                <a:gd name="T42" fmla="*/ 112 w 133"/>
                <a:gd name="T43" fmla="*/ 176 h 178"/>
                <a:gd name="T44" fmla="*/ 91 w 133"/>
                <a:gd name="T45" fmla="*/ 178 h 178"/>
                <a:gd name="T46" fmla="*/ 71 w 133"/>
                <a:gd name="T47" fmla="*/ 176 h 178"/>
                <a:gd name="T48" fmla="*/ 52 w 133"/>
                <a:gd name="T49" fmla="*/ 170 h 178"/>
                <a:gd name="T50" fmla="*/ 34 w 133"/>
                <a:gd name="T51" fmla="*/ 160 h 178"/>
                <a:gd name="T52" fmla="*/ 20 w 133"/>
                <a:gd name="T53" fmla="*/ 147 h 178"/>
                <a:gd name="T54" fmla="*/ 10 w 133"/>
                <a:gd name="T55" fmla="*/ 131 h 178"/>
                <a:gd name="T56" fmla="*/ 3 w 133"/>
                <a:gd name="T57" fmla="*/ 112 h 178"/>
                <a:gd name="T58" fmla="*/ 0 w 133"/>
                <a:gd name="T59" fmla="*/ 91 h 178"/>
                <a:gd name="T60" fmla="*/ 3 w 133"/>
                <a:gd name="T61" fmla="*/ 69 h 178"/>
                <a:gd name="T62" fmla="*/ 10 w 133"/>
                <a:gd name="T63" fmla="*/ 49 h 178"/>
                <a:gd name="T64" fmla="*/ 20 w 133"/>
                <a:gd name="T65" fmla="*/ 33 h 178"/>
                <a:gd name="T66" fmla="*/ 35 w 133"/>
                <a:gd name="T67" fmla="*/ 19 h 178"/>
                <a:gd name="T68" fmla="*/ 53 w 133"/>
                <a:gd name="T69" fmla="*/ 9 h 178"/>
                <a:gd name="T70" fmla="*/ 72 w 133"/>
                <a:gd name="T71" fmla="*/ 3 h 178"/>
                <a:gd name="T72" fmla="*/ 94 w 133"/>
                <a:gd name="T7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3" h="178">
                  <a:moveTo>
                    <a:pt x="94" y="0"/>
                  </a:moveTo>
                  <a:lnTo>
                    <a:pt x="114" y="3"/>
                  </a:lnTo>
                  <a:lnTo>
                    <a:pt x="133" y="10"/>
                  </a:lnTo>
                  <a:lnTo>
                    <a:pt x="133" y="60"/>
                  </a:lnTo>
                  <a:lnTo>
                    <a:pt x="123" y="54"/>
                  </a:lnTo>
                  <a:lnTo>
                    <a:pt x="113" y="50"/>
                  </a:lnTo>
                  <a:lnTo>
                    <a:pt x="102" y="48"/>
                  </a:lnTo>
                  <a:lnTo>
                    <a:pt x="89" y="50"/>
                  </a:lnTo>
                  <a:lnTo>
                    <a:pt x="78" y="56"/>
                  </a:lnTo>
                  <a:lnTo>
                    <a:pt x="70" y="64"/>
                  </a:lnTo>
                  <a:lnTo>
                    <a:pt x="64" y="76"/>
                  </a:lnTo>
                  <a:lnTo>
                    <a:pt x="62" y="89"/>
                  </a:lnTo>
                  <a:lnTo>
                    <a:pt x="64" y="103"/>
                  </a:lnTo>
                  <a:lnTo>
                    <a:pt x="69" y="114"/>
                  </a:lnTo>
                  <a:lnTo>
                    <a:pt x="78" y="123"/>
                  </a:lnTo>
                  <a:lnTo>
                    <a:pt x="90" y="128"/>
                  </a:lnTo>
                  <a:lnTo>
                    <a:pt x="103" y="130"/>
                  </a:lnTo>
                  <a:lnTo>
                    <a:pt x="114" y="129"/>
                  </a:lnTo>
                  <a:lnTo>
                    <a:pt x="124" y="125"/>
                  </a:lnTo>
                  <a:lnTo>
                    <a:pt x="133" y="119"/>
                  </a:lnTo>
                  <a:lnTo>
                    <a:pt x="133" y="169"/>
                  </a:lnTo>
                  <a:lnTo>
                    <a:pt x="112" y="176"/>
                  </a:lnTo>
                  <a:lnTo>
                    <a:pt x="91" y="178"/>
                  </a:lnTo>
                  <a:lnTo>
                    <a:pt x="71" y="176"/>
                  </a:lnTo>
                  <a:lnTo>
                    <a:pt x="52" y="170"/>
                  </a:lnTo>
                  <a:lnTo>
                    <a:pt x="34" y="160"/>
                  </a:lnTo>
                  <a:lnTo>
                    <a:pt x="20" y="147"/>
                  </a:lnTo>
                  <a:lnTo>
                    <a:pt x="10" y="131"/>
                  </a:lnTo>
                  <a:lnTo>
                    <a:pt x="3" y="112"/>
                  </a:lnTo>
                  <a:lnTo>
                    <a:pt x="0" y="91"/>
                  </a:lnTo>
                  <a:lnTo>
                    <a:pt x="3" y="69"/>
                  </a:lnTo>
                  <a:lnTo>
                    <a:pt x="10" y="49"/>
                  </a:lnTo>
                  <a:lnTo>
                    <a:pt x="20" y="33"/>
                  </a:lnTo>
                  <a:lnTo>
                    <a:pt x="35" y="19"/>
                  </a:lnTo>
                  <a:lnTo>
                    <a:pt x="53" y="9"/>
                  </a:lnTo>
                  <a:lnTo>
                    <a:pt x="72" y="3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1766" y="3169"/>
              <a:ext cx="35" cy="54"/>
            </a:xfrm>
            <a:custGeom>
              <a:avLst/>
              <a:gdLst>
                <a:gd name="T0" fmla="*/ 0 w 177"/>
                <a:gd name="T1" fmla="*/ 0 h 270"/>
                <a:gd name="T2" fmla="*/ 59 w 177"/>
                <a:gd name="T3" fmla="*/ 0 h 270"/>
                <a:gd name="T4" fmla="*/ 59 w 177"/>
                <a:gd name="T5" fmla="*/ 124 h 270"/>
                <a:gd name="T6" fmla="*/ 60 w 177"/>
                <a:gd name="T7" fmla="*/ 124 h 270"/>
                <a:gd name="T8" fmla="*/ 70 w 177"/>
                <a:gd name="T9" fmla="*/ 112 h 270"/>
                <a:gd name="T10" fmla="*/ 84 w 177"/>
                <a:gd name="T11" fmla="*/ 104 h 270"/>
                <a:gd name="T12" fmla="*/ 97 w 177"/>
                <a:gd name="T13" fmla="*/ 99 h 270"/>
                <a:gd name="T14" fmla="*/ 113 w 177"/>
                <a:gd name="T15" fmla="*/ 97 h 270"/>
                <a:gd name="T16" fmla="*/ 130 w 177"/>
                <a:gd name="T17" fmla="*/ 99 h 270"/>
                <a:gd name="T18" fmla="*/ 144 w 177"/>
                <a:gd name="T19" fmla="*/ 104 h 270"/>
                <a:gd name="T20" fmla="*/ 156 w 177"/>
                <a:gd name="T21" fmla="*/ 112 h 270"/>
                <a:gd name="T22" fmla="*/ 164 w 177"/>
                <a:gd name="T23" fmla="*/ 122 h 270"/>
                <a:gd name="T24" fmla="*/ 172 w 177"/>
                <a:gd name="T25" fmla="*/ 135 h 270"/>
                <a:gd name="T26" fmla="*/ 176 w 177"/>
                <a:gd name="T27" fmla="*/ 150 h 270"/>
                <a:gd name="T28" fmla="*/ 177 w 177"/>
                <a:gd name="T29" fmla="*/ 167 h 270"/>
                <a:gd name="T30" fmla="*/ 177 w 177"/>
                <a:gd name="T31" fmla="*/ 270 h 270"/>
                <a:gd name="T32" fmla="*/ 117 w 177"/>
                <a:gd name="T33" fmla="*/ 270 h 270"/>
                <a:gd name="T34" fmla="*/ 117 w 177"/>
                <a:gd name="T35" fmla="*/ 184 h 270"/>
                <a:gd name="T36" fmla="*/ 117 w 177"/>
                <a:gd name="T37" fmla="*/ 174 h 270"/>
                <a:gd name="T38" fmla="*/ 115 w 177"/>
                <a:gd name="T39" fmla="*/ 165 h 270"/>
                <a:gd name="T40" fmla="*/ 113 w 177"/>
                <a:gd name="T41" fmla="*/ 157 h 270"/>
                <a:gd name="T42" fmla="*/ 108 w 177"/>
                <a:gd name="T43" fmla="*/ 150 h 270"/>
                <a:gd name="T44" fmla="*/ 101 w 177"/>
                <a:gd name="T45" fmla="*/ 146 h 270"/>
                <a:gd name="T46" fmla="*/ 91 w 177"/>
                <a:gd name="T47" fmla="*/ 144 h 270"/>
                <a:gd name="T48" fmla="*/ 80 w 177"/>
                <a:gd name="T49" fmla="*/ 146 h 270"/>
                <a:gd name="T50" fmla="*/ 71 w 177"/>
                <a:gd name="T51" fmla="*/ 150 h 270"/>
                <a:gd name="T52" fmla="*/ 66 w 177"/>
                <a:gd name="T53" fmla="*/ 157 h 270"/>
                <a:gd name="T54" fmla="*/ 62 w 177"/>
                <a:gd name="T55" fmla="*/ 165 h 270"/>
                <a:gd name="T56" fmla="*/ 60 w 177"/>
                <a:gd name="T57" fmla="*/ 174 h 270"/>
                <a:gd name="T58" fmla="*/ 59 w 177"/>
                <a:gd name="T59" fmla="*/ 184 h 270"/>
                <a:gd name="T60" fmla="*/ 59 w 177"/>
                <a:gd name="T61" fmla="*/ 270 h 270"/>
                <a:gd name="T62" fmla="*/ 0 w 177"/>
                <a:gd name="T63" fmla="*/ 270 h 270"/>
                <a:gd name="T64" fmla="*/ 0 w 177"/>
                <a:gd name="T6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7" h="270">
                  <a:moveTo>
                    <a:pt x="0" y="0"/>
                  </a:moveTo>
                  <a:lnTo>
                    <a:pt x="59" y="0"/>
                  </a:lnTo>
                  <a:lnTo>
                    <a:pt x="59" y="124"/>
                  </a:lnTo>
                  <a:lnTo>
                    <a:pt x="60" y="124"/>
                  </a:lnTo>
                  <a:lnTo>
                    <a:pt x="70" y="112"/>
                  </a:lnTo>
                  <a:lnTo>
                    <a:pt x="84" y="104"/>
                  </a:lnTo>
                  <a:lnTo>
                    <a:pt x="97" y="99"/>
                  </a:lnTo>
                  <a:lnTo>
                    <a:pt x="113" y="97"/>
                  </a:lnTo>
                  <a:lnTo>
                    <a:pt x="130" y="99"/>
                  </a:lnTo>
                  <a:lnTo>
                    <a:pt x="144" y="104"/>
                  </a:lnTo>
                  <a:lnTo>
                    <a:pt x="156" y="112"/>
                  </a:lnTo>
                  <a:lnTo>
                    <a:pt x="164" y="122"/>
                  </a:lnTo>
                  <a:lnTo>
                    <a:pt x="172" y="135"/>
                  </a:lnTo>
                  <a:lnTo>
                    <a:pt x="176" y="150"/>
                  </a:lnTo>
                  <a:lnTo>
                    <a:pt x="177" y="167"/>
                  </a:lnTo>
                  <a:lnTo>
                    <a:pt x="177" y="270"/>
                  </a:lnTo>
                  <a:lnTo>
                    <a:pt x="117" y="270"/>
                  </a:lnTo>
                  <a:lnTo>
                    <a:pt x="117" y="184"/>
                  </a:lnTo>
                  <a:lnTo>
                    <a:pt x="117" y="174"/>
                  </a:lnTo>
                  <a:lnTo>
                    <a:pt x="115" y="165"/>
                  </a:lnTo>
                  <a:lnTo>
                    <a:pt x="113" y="157"/>
                  </a:lnTo>
                  <a:lnTo>
                    <a:pt x="108" y="150"/>
                  </a:lnTo>
                  <a:lnTo>
                    <a:pt x="101" y="146"/>
                  </a:lnTo>
                  <a:lnTo>
                    <a:pt x="91" y="144"/>
                  </a:lnTo>
                  <a:lnTo>
                    <a:pt x="80" y="146"/>
                  </a:lnTo>
                  <a:lnTo>
                    <a:pt x="71" y="150"/>
                  </a:lnTo>
                  <a:lnTo>
                    <a:pt x="66" y="157"/>
                  </a:lnTo>
                  <a:lnTo>
                    <a:pt x="62" y="165"/>
                  </a:lnTo>
                  <a:lnTo>
                    <a:pt x="60" y="174"/>
                  </a:lnTo>
                  <a:lnTo>
                    <a:pt x="59" y="184"/>
                  </a:lnTo>
                  <a:lnTo>
                    <a:pt x="59" y="270"/>
                  </a:lnTo>
                  <a:lnTo>
                    <a:pt x="0" y="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1808" y="3189"/>
              <a:ext cx="35" cy="34"/>
            </a:xfrm>
            <a:custGeom>
              <a:avLst/>
              <a:gdLst>
                <a:gd name="T0" fmla="*/ 113 w 177"/>
                <a:gd name="T1" fmla="*/ 0 h 173"/>
                <a:gd name="T2" fmla="*/ 131 w 177"/>
                <a:gd name="T3" fmla="*/ 2 h 173"/>
                <a:gd name="T4" fmla="*/ 145 w 177"/>
                <a:gd name="T5" fmla="*/ 7 h 173"/>
                <a:gd name="T6" fmla="*/ 158 w 177"/>
                <a:gd name="T7" fmla="*/ 15 h 173"/>
                <a:gd name="T8" fmla="*/ 166 w 177"/>
                <a:gd name="T9" fmla="*/ 25 h 173"/>
                <a:gd name="T10" fmla="*/ 172 w 177"/>
                <a:gd name="T11" fmla="*/ 38 h 173"/>
                <a:gd name="T12" fmla="*/ 176 w 177"/>
                <a:gd name="T13" fmla="*/ 53 h 173"/>
                <a:gd name="T14" fmla="*/ 177 w 177"/>
                <a:gd name="T15" fmla="*/ 69 h 173"/>
                <a:gd name="T16" fmla="*/ 177 w 177"/>
                <a:gd name="T17" fmla="*/ 173 h 173"/>
                <a:gd name="T18" fmla="*/ 117 w 177"/>
                <a:gd name="T19" fmla="*/ 173 h 173"/>
                <a:gd name="T20" fmla="*/ 117 w 177"/>
                <a:gd name="T21" fmla="*/ 91 h 173"/>
                <a:gd name="T22" fmla="*/ 117 w 177"/>
                <a:gd name="T23" fmla="*/ 83 h 173"/>
                <a:gd name="T24" fmla="*/ 117 w 177"/>
                <a:gd name="T25" fmla="*/ 75 h 173"/>
                <a:gd name="T26" fmla="*/ 116 w 177"/>
                <a:gd name="T27" fmla="*/ 67 h 173"/>
                <a:gd name="T28" fmla="*/ 113 w 177"/>
                <a:gd name="T29" fmla="*/ 59 h 173"/>
                <a:gd name="T30" fmla="*/ 108 w 177"/>
                <a:gd name="T31" fmla="*/ 53 h 173"/>
                <a:gd name="T32" fmla="*/ 101 w 177"/>
                <a:gd name="T33" fmla="*/ 49 h 173"/>
                <a:gd name="T34" fmla="*/ 90 w 177"/>
                <a:gd name="T35" fmla="*/ 47 h 173"/>
                <a:gd name="T36" fmla="*/ 80 w 177"/>
                <a:gd name="T37" fmla="*/ 49 h 173"/>
                <a:gd name="T38" fmla="*/ 72 w 177"/>
                <a:gd name="T39" fmla="*/ 53 h 173"/>
                <a:gd name="T40" fmla="*/ 66 w 177"/>
                <a:gd name="T41" fmla="*/ 59 h 173"/>
                <a:gd name="T42" fmla="*/ 62 w 177"/>
                <a:gd name="T43" fmla="*/ 67 h 173"/>
                <a:gd name="T44" fmla="*/ 60 w 177"/>
                <a:gd name="T45" fmla="*/ 76 h 173"/>
                <a:gd name="T46" fmla="*/ 60 w 177"/>
                <a:gd name="T47" fmla="*/ 86 h 173"/>
                <a:gd name="T48" fmla="*/ 60 w 177"/>
                <a:gd name="T49" fmla="*/ 173 h 173"/>
                <a:gd name="T50" fmla="*/ 0 w 177"/>
                <a:gd name="T51" fmla="*/ 173 h 173"/>
                <a:gd name="T52" fmla="*/ 0 w 177"/>
                <a:gd name="T53" fmla="*/ 6 h 173"/>
                <a:gd name="T54" fmla="*/ 60 w 177"/>
                <a:gd name="T55" fmla="*/ 6 h 173"/>
                <a:gd name="T56" fmla="*/ 60 w 177"/>
                <a:gd name="T57" fmla="*/ 27 h 173"/>
                <a:gd name="T58" fmla="*/ 60 w 177"/>
                <a:gd name="T59" fmla="*/ 27 h 173"/>
                <a:gd name="T60" fmla="*/ 71 w 177"/>
                <a:gd name="T61" fmla="*/ 15 h 173"/>
                <a:gd name="T62" fmla="*/ 83 w 177"/>
                <a:gd name="T63" fmla="*/ 6 h 173"/>
                <a:gd name="T64" fmla="*/ 97 w 177"/>
                <a:gd name="T65" fmla="*/ 2 h 173"/>
                <a:gd name="T66" fmla="*/ 113 w 177"/>
                <a:gd name="T6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7" h="173">
                  <a:moveTo>
                    <a:pt x="113" y="0"/>
                  </a:moveTo>
                  <a:lnTo>
                    <a:pt x="131" y="2"/>
                  </a:lnTo>
                  <a:lnTo>
                    <a:pt x="145" y="7"/>
                  </a:lnTo>
                  <a:lnTo>
                    <a:pt x="158" y="15"/>
                  </a:lnTo>
                  <a:lnTo>
                    <a:pt x="166" y="25"/>
                  </a:lnTo>
                  <a:lnTo>
                    <a:pt x="172" y="38"/>
                  </a:lnTo>
                  <a:lnTo>
                    <a:pt x="176" y="53"/>
                  </a:lnTo>
                  <a:lnTo>
                    <a:pt x="177" y="69"/>
                  </a:lnTo>
                  <a:lnTo>
                    <a:pt x="177" y="173"/>
                  </a:lnTo>
                  <a:lnTo>
                    <a:pt x="117" y="173"/>
                  </a:lnTo>
                  <a:lnTo>
                    <a:pt x="117" y="91"/>
                  </a:lnTo>
                  <a:lnTo>
                    <a:pt x="117" y="83"/>
                  </a:lnTo>
                  <a:lnTo>
                    <a:pt x="117" y="75"/>
                  </a:lnTo>
                  <a:lnTo>
                    <a:pt x="116" y="67"/>
                  </a:lnTo>
                  <a:lnTo>
                    <a:pt x="113" y="59"/>
                  </a:lnTo>
                  <a:lnTo>
                    <a:pt x="108" y="53"/>
                  </a:lnTo>
                  <a:lnTo>
                    <a:pt x="101" y="49"/>
                  </a:lnTo>
                  <a:lnTo>
                    <a:pt x="90" y="47"/>
                  </a:lnTo>
                  <a:lnTo>
                    <a:pt x="80" y="49"/>
                  </a:lnTo>
                  <a:lnTo>
                    <a:pt x="72" y="53"/>
                  </a:lnTo>
                  <a:lnTo>
                    <a:pt x="66" y="59"/>
                  </a:lnTo>
                  <a:lnTo>
                    <a:pt x="62" y="67"/>
                  </a:lnTo>
                  <a:lnTo>
                    <a:pt x="60" y="76"/>
                  </a:lnTo>
                  <a:lnTo>
                    <a:pt x="60" y="86"/>
                  </a:lnTo>
                  <a:lnTo>
                    <a:pt x="60" y="173"/>
                  </a:lnTo>
                  <a:lnTo>
                    <a:pt x="0" y="173"/>
                  </a:lnTo>
                  <a:lnTo>
                    <a:pt x="0" y="6"/>
                  </a:lnTo>
                  <a:lnTo>
                    <a:pt x="60" y="6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71" y="15"/>
                  </a:lnTo>
                  <a:lnTo>
                    <a:pt x="83" y="6"/>
                  </a:lnTo>
                  <a:lnTo>
                    <a:pt x="97" y="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1849" y="3189"/>
              <a:ext cx="40" cy="35"/>
            </a:xfrm>
            <a:custGeom>
              <a:avLst/>
              <a:gdLst>
                <a:gd name="T0" fmla="*/ 101 w 202"/>
                <a:gd name="T1" fmla="*/ 51 h 178"/>
                <a:gd name="T2" fmla="*/ 88 w 202"/>
                <a:gd name="T3" fmla="*/ 53 h 178"/>
                <a:gd name="T4" fmla="*/ 77 w 202"/>
                <a:gd name="T5" fmla="*/ 59 h 178"/>
                <a:gd name="T6" fmla="*/ 70 w 202"/>
                <a:gd name="T7" fmla="*/ 67 h 178"/>
                <a:gd name="T8" fmla="*/ 65 w 202"/>
                <a:gd name="T9" fmla="*/ 77 h 178"/>
                <a:gd name="T10" fmla="*/ 63 w 202"/>
                <a:gd name="T11" fmla="*/ 89 h 178"/>
                <a:gd name="T12" fmla="*/ 65 w 202"/>
                <a:gd name="T13" fmla="*/ 102 h 178"/>
                <a:gd name="T14" fmla="*/ 70 w 202"/>
                <a:gd name="T15" fmla="*/ 112 h 178"/>
                <a:gd name="T16" fmla="*/ 77 w 202"/>
                <a:gd name="T17" fmla="*/ 120 h 178"/>
                <a:gd name="T18" fmla="*/ 88 w 202"/>
                <a:gd name="T19" fmla="*/ 125 h 178"/>
                <a:gd name="T20" fmla="*/ 101 w 202"/>
                <a:gd name="T21" fmla="*/ 127 h 178"/>
                <a:gd name="T22" fmla="*/ 114 w 202"/>
                <a:gd name="T23" fmla="*/ 125 h 178"/>
                <a:gd name="T24" fmla="*/ 125 w 202"/>
                <a:gd name="T25" fmla="*/ 120 h 178"/>
                <a:gd name="T26" fmla="*/ 133 w 202"/>
                <a:gd name="T27" fmla="*/ 112 h 178"/>
                <a:gd name="T28" fmla="*/ 138 w 202"/>
                <a:gd name="T29" fmla="*/ 102 h 178"/>
                <a:gd name="T30" fmla="*/ 140 w 202"/>
                <a:gd name="T31" fmla="*/ 89 h 178"/>
                <a:gd name="T32" fmla="*/ 138 w 202"/>
                <a:gd name="T33" fmla="*/ 77 h 178"/>
                <a:gd name="T34" fmla="*/ 133 w 202"/>
                <a:gd name="T35" fmla="*/ 67 h 178"/>
                <a:gd name="T36" fmla="*/ 125 w 202"/>
                <a:gd name="T37" fmla="*/ 59 h 178"/>
                <a:gd name="T38" fmla="*/ 114 w 202"/>
                <a:gd name="T39" fmla="*/ 53 h 178"/>
                <a:gd name="T40" fmla="*/ 101 w 202"/>
                <a:gd name="T41" fmla="*/ 51 h 178"/>
                <a:gd name="T42" fmla="*/ 101 w 202"/>
                <a:gd name="T43" fmla="*/ 0 h 178"/>
                <a:gd name="T44" fmla="*/ 121 w 202"/>
                <a:gd name="T45" fmla="*/ 2 h 178"/>
                <a:gd name="T46" fmla="*/ 140 w 202"/>
                <a:gd name="T47" fmla="*/ 6 h 178"/>
                <a:gd name="T48" fmla="*/ 157 w 202"/>
                <a:gd name="T49" fmla="*/ 14 h 178"/>
                <a:gd name="T50" fmla="*/ 172 w 202"/>
                <a:gd name="T51" fmla="*/ 24 h 178"/>
                <a:gd name="T52" fmla="*/ 184 w 202"/>
                <a:gd name="T53" fmla="*/ 36 h 178"/>
                <a:gd name="T54" fmla="*/ 194 w 202"/>
                <a:gd name="T55" fmla="*/ 51 h 178"/>
                <a:gd name="T56" fmla="*/ 200 w 202"/>
                <a:gd name="T57" fmla="*/ 69 h 178"/>
                <a:gd name="T58" fmla="*/ 202 w 202"/>
                <a:gd name="T59" fmla="*/ 89 h 178"/>
                <a:gd name="T60" fmla="*/ 200 w 202"/>
                <a:gd name="T61" fmla="*/ 110 h 178"/>
                <a:gd name="T62" fmla="*/ 194 w 202"/>
                <a:gd name="T63" fmla="*/ 127 h 178"/>
                <a:gd name="T64" fmla="*/ 184 w 202"/>
                <a:gd name="T65" fmla="*/ 143 h 178"/>
                <a:gd name="T66" fmla="*/ 172 w 202"/>
                <a:gd name="T67" fmla="*/ 155 h 178"/>
                <a:gd name="T68" fmla="*/ 157 w 202"/>
                <a:gd name="T69" fmla="*/ 165 h 178"/>
                <a:gd name="T70" fmla="*/ 140 w 202"/>
                <a:gd name="T71" fmla="*/ 172 h 178"/>
                <a:gd name="T72" fmla="*/ 121 w 202"/>
                <a:gd name="T73" fmla="*/ 177 h 178"/>
                <a:gd name="T74" fmla="*/ 101 w 202"/>
                <a:gd name="T75" fmla="*/ 178 h 178"/>
                <a:gd name="T76" fmla="*/ 82 w 202"/>
                <a:gd name="T77" fmla="*/ 177 h 178"/>
                <a:gd name="T78" fmla="*/ 63 w 202"/>
                <a:gd name="T79" fmla="*/ 172 h 178"/>
                <a:gd name="T80" fmla="*/ 46 w 202"/>
                <a:gd name="T81" fmla="*/ 165 h 178"/>
                <a:gd name="T82" fmla="*/ 30 w 202"/>
                <a:gd name="T83" fmla="*/ 155 h 178"/>
                <a:gd name="T84" fmla="*/ 18 w 202"/>
                <a:gd name="T85" fmla="*/ 143 h 178"/>
                <a:gd name="T86" fmla="*/ 9 w 202"/>
                <a:gd name="T87" fmla="*/ 128 h 178"/>
                <a:gd name="T88" fmla="*/ 3 w 202"/>
                <a:gd name="T89" fmla="*/ 110 h 178"/>
                <a:gd name="T90" fmla="*/ 0 w 202"/>
                <a:gd name="T91" fmla="*/ 89 h 178"/>
                <a:gd name="T92" fmla="*/ 3 w 202"/>
                <a:gd name="T93" fmla="*/ 69 h 178"/>
                <a:gd name="T94" fmla="*/ 9 w 202"/>
                <a:gd name="T95" fmla="*/ 51 h 178"/>
                <a:gd name="T96" fmla="*/ 18 w 202"/>
                <a:gd name="T97" fmla="*/ 36 h 178"/>
                <a:gd name="T98" fmla="*/ 30 w 202"/>
                <a:gd name="T99" fmla="*/ 24 h 178"/>
                <a:gd name="T100" fmla="*/ 46 w 202"/>
                <a:gd name="T101" fmla="*/ 14 h 178"/>
                <a:gd name="T102" fmla="*/ 63 w 202"/>
                <a:gd name="T103" fmla="*/ 6 h 178"/>
                <a:gd name="T104" fmla="*/ 82 w 202"/>
                <a:gd name="T105" fmla="*/ 2 h 178"/>
                <a:gd name="T106" fmla="*/ 101 w 202"/>
                <a:gd name="T10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2" h="178">
                  <a:moveTo>
                    <a:pt x="101" y="51"/>
                  </a:moveTo>
                  <a:lnTo>
                    <a:pt x="88" y="53"/>
                  </a:lnTo>
                  <a:lnTo>
                    <a:pt x="77" y="59"/>
                  </a:lnTo>
                  <a:lnTo>
                    <a:pt x="70" y="67"/>
                  </a:lnTo>
                  <a:lnTo>
                    <a:pt x="65" y="77"/>
                  </a:lnTo>
                  <a:lnTo>
                    <a:pt x="63" y="89"/>
                  </a:lnTo>
                  <a:lnTo>
                    <a:pt x="65" y="102"/>
                  </a:lnTo>
                  <a:lnTo>
                    <a:pt x="70" y="112"/>
                  </a:lnTo>
                  <a:lnTo>
                    <a:pt x="77" y="120"/>
                  </a:lnTo>
                  <a:lnTo>
                    <a:pt x="88" y="125"/>
                  </a:lnTo>
                  <a:lnTo>
                    <a:pt x="101" y="127"/>
                  </a:lnTo>
                  <a:lnTo>
                    <a:pt x="114" y="125"/>
                  </a:lnTo>
                  <a:lnTo>
                    <a:pt x="125" y="120"/>
                  </a:lnTo>
                  <a:lnTo>
                    <a:pt x="133" y="112"/>
                  </a:lnTo>
                  <a:lnTo>
                    <a:pt x="138" y="102"/>
                  </a:lnTo>
                  <a:lnTo>
                    <a:pt x="140" y="89"/>
                  </a:lnTo>
                  <a:lnTo>
                    <a:pt x="138" y="77"/>
                  </a:lnTo>
                  <a:lnTo>
                    <a:pt x="133" y="67"/>
                  </a:lnTo>
                  <a:lnTo>
                    <a:pt x="125" y="59"/>
                  </a:lnTo>
                  <a:lnTo>
                    <a:pt x="114" y="53"/>
                  </a:lnTo>
                  <a:lnTo>
                    <a:pt x="101" y="51"/>
                  </a:lnTo>
                  <a:close/>
                  <a:moveTo>
                    <a:pt x="101" y="0"/>
                  </a:moveTo>
                  <a:lnTo>
                    <a:pt x="121" y="2"/>
                  </a:lnTo>
                  <a:lnTo>
                    <a:pt x="140" y="6"/>
                  </a:lnTo>
                  <a:lnTo>
                    <a:pt x="157" y="14"/>
                  </a:lnTo>
                  <a:lnTo>
                    <a:pt x="172" y="24"/>
                  </a:lnTo>
                  <a:lnTo>
                    <a:pt x="184" y="36"/>
                  </a:lnTo>
                  <a:lnTo>
                    <a:pt x="194" y="51"/>
                  </a:lnTo>
                  <a:lnTo>
                    <a:pt x="200" y="69"/>
                  </a:lnTo>
                  <a:lnTo>
                    <a:pt x="202" y="89"/>
                  </a:lnTo>
                  <a:lnTo>
                    <a:pt x="200" y="110"/>
                  </a:lnTo>
                  <a:lnTo>
                    <a:pt x="194" y="127"/>
                  </a:lnTo>
                  <a:lnTo>
                    <a:pt x="184" y="143"/>
                  </a:lnTo>
                  <a:lnTo>
                    <a:pt x="172" y="155"/>
                  </a:lnTo>
                  <a:lnTo>
                    <a:pt x="157" y="165"/>
                  </a:lnTo>
                  <a:lnTo>
                    <a:pt x="140" y="172"/>
                  </a:lnTo>
                  <a:lnTo>
                    <a:pt x="121" y="177"/>
                  </a:lnTo>
                  <a:lnTo>
                    <a:pt x="101" y="178"/>
                  </a:lnTo>
                  <a:lnTo>
                    <a:pt x="82" y="177"/>
                  </a:lnTo>
                  <a:lnTo>
                    <a:pt x="63" y="172"/>
                  </a:lnTo>
                  <a:lnTo>
                    <a:pt x="46" y="165"/>
                  </a:lnTo>
                  <a:lnTo>
                    <a:pt x="30" y="155"/>
                  </a:lnTo>
                  <a:lnTo>
                    <a:pt x="18" y="143"/>
                  </a:lnTo>
                  <a:lnTo>
                    <a:pt x="9" y="128"/>
                  </a:lnTo>
                  <a:lnTo>
                    <a:pt x="3" y="110"/>
                  </a:lnTo>
                  <a:lnTo>
                    <a:pt x="0" y="89"/>
                  </a:lnTo>
                  <a:lnTo>
                    <a:pt x="3" y="69"/>
                  </a:lnTo>
                  <a:lnTo>
                    <a:pt x="9" y="51"/>
                  </a:lnTo>
                  <a:lnTo>
                    <a:pt x="18" y="36"/>
                  </a:lnTo>
                  <a:lnTo>
                    <a:pt x="30" y="24"/>
                  </a:lnTo>
                  <a:lnTo>
                    <a:pt x="46" y="14"/>
                  </a:lnTo>
                  <a:lnTo>
                    <a:pt x="63" y="6"/>
                  </a:lnTo>
                  <a:lnTo>
                    <a:pt x="82" y="2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 userDrawn="1"/>
          </p:nvSpPr>
          <p:spPr bwMode="auto">
            <a:xfrm>
              <a:off x="1895" y="3169"/>
              <a:ext cx="12" cy="54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 userDrawn="1"/>
          </p:nvSpPr>
          <p:spPr bwMode="auto">
            <a:xfrm>
              <a:off x="1912" y="3189"/>
              <a:ext cx="41" cy="35"/>
            </a:xfrm>
            <a:custGeom>
              <a:avLst/>
              <a:gdLst>
                <a:gd name="T0" fmla="*/ 101 w 203"/>
                <a:gd name="T1" fmla="*/ 51 h 178"/>
                <a:gd name="T2" fmla="*/ 88 w 203"/>
                <a:gd name="T3" fmla="*/ 53 h 178"/>
                <a:gd name="T4" fmla="*/ 77 w 203"/>
                <a:gd name="T5" fmla="*/ 59 h 178"/>
                <a:gd name="T6" fmla="*/ 69 w 203"/>
                <a:gd name="T7" fmla="*/ 67 h 178"/>
                <a:gd name="T8" fmla="*/ 65 w 203"/>
                <a:gd name="T9" fmla="*/ 77 h 178"/>
                <a:gd name="T10" fmla="*/ 63 w 203"/>
                <a:gd name="T11" fmla="*/ 89 h 178"/>
                <a:gd name="T12" fmla="*/ 65 w 203"/>
                <a:gd name="T13" fmla="*/ 102 h 178"/>
                <a:gd name="T14" fmla="*/ 69 w 203"/>
                <a:gd name="T15" fmla="*/ 112 h 178"/>
                <a:gd name="T16" fmla="*/ 77 w 203"/>
                <a:gd name="T17" fmla="*/ 120 h 178"/>
                <a:gd name="T18" fmla="*/ 88 w 203"/>
                <a:gd name="T19" fmla="*/ 125 h 178"/>
                <a:gd name="T20" fmla="*/ 101 w 203"/>
                <a:gd name="T21" fmla="*/ 127 h 178"/>
                <a:gd name="T22" fmla="*/ 115 w 203"/>
                <a:gd name="T23" fmla="*/ 125 h 178"/>
                <a:gd name="T24" fmla="*/ 126 w 203"/>
                <a:gd name="T25" fmla="*/ 120 h 178"/>
                <a:gd name="T26" fmla="*/ 133 w 203"/>
                <a:gd name="T27" fmla="*/ 112 h 178"/>
                <a:gd name="T28" fmla="*/ 138 w 203"/>
                <a:gd name="T29" fmla="*/ 102 h 178"/>
                <a:gd name="T30" fmla="*/ 140 w 203"/>
                <a:gd name="T31" fmla="*/ 89 h 178"/>
                <a:gd name="T32" fmla="*/ 138 w 203"/>
                <a:gd name="T33" fmla="*/ 77 h 178"/>
                <a:gd name="T34" fmla="*/ 133 w 203"/>
                <a:gd name="T35" fmla="*/ 67 h 178"/>
                <a:gd name="T36" fmla="*/ 126 w 203"/>
                <a:gd name="T37" fmla="*/ 59 h 178"/>
                <a:gd name="T38" fmla="*/ 115 w 203"/>
                <a:gd name="T39" fmla="*/ 53 h 178"/>
                <a:gd name="T40" fmla="*/ 101 w 203"/>
                <a:gd name="T41" fmla="*/ 51 h 178"/>
                <a:gd name="T42" fmla="*/ 101 w 203"/>
                <a:gd name="T43" fmla="*/ 0 h 178"/>
                <a:gd name="T44" fmla="*/ 121 w 203"/>
                <a:gd name="T45" fmla="*/ 2 h 178"/>
                <a:gd name="T46" fmla="*/ 140 w 203"/>
                <a:gd name="T47" fmla="*/ 6 h 178"/>
                <a:gd name="T48" fmla="*/ 157 w 203"/>
                <a:gd name="T49" fmla="*/ 14 h 178"/>
                <a:gd name="T50" fmla="*/ 172 w 203"/>
                <a:gd name="T51" fmla="*/ 24 h 178"/>
                <a:gd name="T52" fmla="*/ 184 w 203"/>
                <a:gd name="T53" fmla="*/ 36 h 178"/>
                <a:gd name="T54" fmla="*/ 193 w 203"/>
                <a:gd name="T55" fmla="*/ 51 h 178"/>
                <a:gd name="T56" fmla="*/ 199 w 203"/>
                <a:gd name="T57" fmla="*/ 69 h 178"/>
                <a:gd name="T58" fmla="*/ 203 w 203"/>
                <a:gd name="T59" fmla="*/ 89 h 178"/>
                <a:gd name="T60" fmla="*/ 199 w 203"/>
                <a:gd name="T61" fmla="*/ 110 h 178"/>
                <a:gd name="T62" fmla="*/ 193 w 203"/>
                <a:gd name="T63" fmla="*/ 127 h 178"/>
                <a:gd name="T64" fmla="*/ 184 w 203"/>
                <a:gd name="T65" fmla="*/ 143 h 178"/>
                <a:gd name="T66" fmla="*/ 172 w 203"/>
                <a:gd name="T67" fmla="*/ 155 h 178"/>
                <a:gd name="T68" fmla="*/ 157 w 203"/>
                <a:gd name="T69" fmla="*/ 165 h 178"/>
                <a:gd name="T70" fmla="*/ 140 w 203"/>
                <a:gd name="T71" fmla="*/ 172 h 178"/>
                <a:gd name="T72" fmla="*/ 121 w 203"/>
                <a:gd name="T73" fmla="*/ 177 h 178"/>
                <a:gd name="T74" fmla="*/ 101 w 203"/>
                <a:gd name="T75" fmla="*/ 178 h 178"/>
                <a:gd name="T76" fmla="*/ 81 w 203"/>
                <a:gd name="T77" fmla="*/ 177 h 178"/>
                <a:gd name="T78" fmla="*/ 63 w 203"/>
                <a:gd name="T79" fmla="*/ 172 h 178"/>
                <a:gd name="T80" fmla="*/ 46 w 203"/>
                <a:gd name="T81" fmla="*/ 165 h 178"/>
                <a:gd name="T82" fmla="*/ 31 w 203"/>
                <a:gd name="T83" fmla="*/ 155 h 178"/>
                <a:gd name="T84" fmla="*/ 19 w 203"/>
                <a:gd name="T85" fmla="*/ 143 h 178"/>
                <a:gd name="T86" fmla="*/ 8 w 203"/>
                <a:gd name="T87" fmla="*/ 128 h 178"/>
                <a:gd name="T88" fmla="*/ 2 w 203"/>
                <a:gd name="T89" fmla="*/ 110 h 178"/>
                <a:gd name="T90" fmla="*/ 0 w 203"/>
                <a:gd name="T91" fmla="*/ 89 h 178"/>
                <a:gd name="T92" fmla="*/ 2 w 203"/>
                <a:gd name="T93" fmla="*/ 69 h 178"/>
                <a:gd name="T94" fmla="*/ 8 w 203"/>
                <a:gd name="T95" fmla="*/ 51 h 178"/>
                <a:gd name="T96" fmla="*/ 19 w 203"/>
                <a:gd name="T97" fmla="*/ 36 h 178"/>
                <a:gd name="T98" fmla="*/ 31 w 203"/>
                <a:gd name="T99" fmla="*/ 24 h 178"/>
                <a:gd name="T100" fmla="*/ 46 w 203"/>
                <a:gd name="T101" fmla="*/ 14 h 178"/>
                <a:gd name="T102" fmla="*/ 63 w 203"/>
                <a:gd name="T103" fmla="*/ 6 h 178"/>
                <a:gd name="T104" fmla="*/ 81 w 203"/>
                <a:gd name="T105" fmla="*/ 2 h 178"/>
                <a:gd name="T106" fmla="*/ 101 w 203"/>
                <a:gd name="T10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3" h="178">
                  <a:moveTo>
                    <a:pt x="101" y="51"/>
                  </a:moveTo>
                  <a:lnTo>
                    <a:pt x="88" y="53"/>
                  </a:lnTo>
                  <a:lnTo>
                    <a:pt x="77" y="59"/>
                  </a:lnTo>
                  <a:lnTo>
                    <a:pt x="69" y="67"/>
                  </a:lnTo>
                  <a:lnTo>
                    <a:pt x="65" y="77"/>
                  </a:lnTo>
                  <a:lnTo>
                    <a:pt x="63" y="89"/>
                  </a:lnTo>
                  <a:lnTo>
                    <a:pt x="65" y="102"/>
                  </a:lnTo>
                  <a:lnTo>
                    <a:pt x="69" y="112"/>
                  </a:lnTo>
                  <a:lnTo>
                    <a:pt x="77" y="120"/>
                  </a:lnTo>
                  <a:lnTo>
                    <a:pt x="88" y="125"/>
                  </a:lnTo>
                  <a:lnTo>
                    <a:pt x="101" y="127"/>
                  </a:lnTo>
                  <a:lnTo>
                    <a:pt x="115" y="125"/>
                  </a:lnTo>
                  <a:lnTo>
                    <a:pt x="126" y="120"/>
                  </a:lnTo>
                  <a:lnTo>
                    <a:pt x="133" y="112"/>
                  </a:lnTo>
                  <a:lnTo>
                    <a:pt x="138" y="102"/>
                  </a:lnTo>
                  <a:lnTo>
                    <a:pt x="140" y="89"/>
                  </a:lnTo>
                  <a:lnTo>
                    <a:pt x="138" y="77"/>
                  </a:lnTo>
                  <a:lnTo>
                    <a:pt x="133" y="67"/>
                  </a:lnTo>
                  <a:lnTo>
                    <a:pt x="126" y="59"/>
                  </a:lnTo>
                  <a:lnTo>
                    <a:pt x="115" y="53"/>
                  </a:lnTo>
                  <a:lnTo>
                    <a:pt x="101" y="51"/>
                  </a:lnTo>
                  <a:close/>
                  <a:moveTo>
                    <a:pt x="101" y="0"/>
                  </a:moveTo>
                  <a:lnTo>
                    <a:pt x="121" y="2"/>
                  </a:lnTo>
                  <a:lnTo>
                    <a:pt x="140" y="6"/>
                  </a:lnTo>
                  <a:lnTo>
                    <a:pt x="157" y="14"/>
                  </a:lnTo>
                  <a:lnTo>
                    <a:pt x="172" y="24"/>
                  </a:lnTo>
                  <a:lnTo>
                    <a:pt x="184" y="36"/>
                  </a:lnTo>
                  <a:lnTo>
                    <a:pt x="193" y="51"/>
                  </a:lnTo>
                  <a:lnTo>
                    <a:pt x="199" y="69"/>
                  </a:lnTo>
                  <a:lnTo>
                    <a:pt x="203" y="89"/>
                  </a:lnTo>
                  <a:lnTo>
                    <a:pt x="199" y="110"/>
                  </a:lnTo>
                  <a:lnTo>
                    <a:pt x="193" y="127"/>
                  </a:lnTo>
                  <a:lnTo>
                    <a:pt x="184" y="143"/>
                  </a:lnTo>
                  <a:lnTo>
                    <a:pt x="172" y="155"/>
                  </a:lnTo>
                  <a:lnTo>
                    <a:pt x="157" y="165"/>
                  </a:lnTo>
                  <a:lnTo>
                    <a:pt x="140" y="172"/>
                  </a:lnTo>
                  <a:lnTo>
                    <a:pt x="121" y="177"/>
                  </a:lnTo>
                  <a:lnTo>
                    <a:pt x="101" y="178"/>
                  </a:lnTo>
                  <a:lnTo>
                    <a:pt x="81" y="177"/>
                  </a:lnTo>
                  <a:lnTo>
                    <a:pt x="63" y="172"/>
                  </a:lnTo>
                  <a:lnTo>
                    <a:pt x="46" y="165"/>
                  </a:lnTo>
                  <a:lnTo>
                    <a:pt x="31" y="155"/>
                  </a:lnTo>
                  <a:lnTo>
                    <a:pt x="19" y="143"/>
                  </a:lnTo>
                  <a:lnTo>
                    <a:pt x="8" y="128"/>
                  </a:lnTo>
                  <a:lnTo>
                    <a:pt x="2" y="110"/>
                  </a:lnTo>
                  <a:lnTo>
                    <a:pt x="0" y="89"/>
                  </a:lnTo>
                  <a:lnTo>
                    <a:pt x="2" y="69"/>
                  </a:lnTo>
                  <a:lnTo>
                    <a:pt x="8" y="51"/>
                  </a:lnTo>
                  <a:lnTo>
                    <a:pt x="19" y="36"/>
                  </a:lnTo>
                  <a:lnTo>
                    <a:pt x="31" y="24"/>
                  </a:lnTo>
                  <a:lnTo>
                    <a:pt x="46" y="14"/>
                  </a:lnTo>
                  <a:lnTo>
                    <a:pt x="63" y="6"/>
                  </a:lnTo>
                  <a:lnTo>
                    <a:pt x="81" y="2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1957" y="3189"/>
              <a:ext cx="39" cy="51"/>
            </a:xfrm>
            <a:custGeom>
              <a:avLst/>
              <a:gdLst>
                <a:gd name="T0" fmla="*/ 87 w 195"/>
                <a:gd name="T1" fmla="*/ 52 h 256"/>
                <a:gd name="T2" fmla="*/ 67 w 195"/>
                <a:gd name="T3" fmla="*/ 66 h 256"/>
                <a:gd name="T4" fmla="*/ 61 w 195"/>
                <a:gd name="T5" fmla="*/ 88 h 256"/>
                <a:gd name="T6" fmla="*/ 67 w 195"/>
                <a:gd name="T7" fmla="*/ 111 h 256"/>
                <a:gd name="T8" fmla="*/ 87 w 195"/>
                <a:gd name="T9" fmla="*/ 124 h 256"/>
                <a:gd name="T10" fmla="*/ 113 w 195"/>
                <a:gd name="T11" fmla="*/ 124 h 256"/>
                <a:gd name="T12" fmla="*/ 131 w 195"/>
                <a:gd name="T13" fmla="*/ 111 h 256"/>
                <a:gd name="T14" fmla="*/ 137 w 195"/>
                <a:gd name="T15" fmla="*/ 88 h 256"/>
                <a:gd name="T16" fmla="*/ 131 w 195"/>
                <a:gd name="T17" fmla="*/ 66 h 256"/>
                <a:gd name="T18" fmla="*/ 113 w 195"/>
                <a:gd name="T19" fmla="*/ 52 h 256"/>
                <a:gd name="T20" fmla="*/ 86 w 195"/>
                <a:gd name="T21" fmla="*/ 0 h 256"/>
                <a:gd name="T22" fmla="*/ 113 w 195"/>
                <a:gd name="T23" fmla="*/ 6 h 256"/>
                <a:gd name="T24" fmla="*/ 135 w 195"/>
                <a:gd name="T25" fmla="*/ 23 h 256"/>
                <a:gd name="T26" fmla="*/ 136 w 195"/>
                <a:gd name="T27" fmla="*/ 6 h 256"/>
                <a:gd name="T28" fmla="*/ 195 w 195"/>
                <a:gd name="T29" fmla="*/ 157 h 256"/>
                <a:gd name="T30" fmla="*/ 189 w 195"/>
                <a:gd name="T31" fmla="*/ 202 h 256"/>
                <a:gd name="T32" fmla="*/ 170 w 195"/>
                <a:gd name="T33" fmla="*/ 233 h 256"/>
                <a:gd name="T34" fmla="*/ 139 w 195"/>
                <a:gd name="T35" fmla="*/ 251 h 256"/>
                <a:gd name="T36" fmla="*/ 98 w 195"/>
                <a:gd name="T37" fmla="*/ 256 h 256"/>
                <a:gd name="T38" fmla="*/ 67 w 195"/>
                <a:gd name="T39" fmla="*/ 252 h 256"/>
                <a:gd name="T40" fmla="*/ 38 w 195"/>
                <a:gd name="T41" fmla="*/ 241 h 256"/>
                <a:gd name="T42" fmla="*/ 15 w 195"/>
                <a:gd name="T43" fmla="*/ 221 h 256"/>
                <a:gd name="T44" fmla="*/ 3 w 195"/>
                <a:gd name="T45" fmla="*/ 192 h 256"/>
                <a:gd name="T46" fmla="*/ 72 w 195"/>
                <a:gd name="T47" fmla="*/ 196 h 256"/>
                <a:gd name="T48" fmla="*/ 77 w 195"/>
                <a:gd name="T49" fmla="*/ 202 h 256"/>
                <a:gd name="T50" fmla="*/ 89 w 195"/>
                <a:gd name="T51" fmla="*/ 208 h 256"/>
                <a:gd name="T52" fmla="*/ 112 w 195"/>
                <a:gd name="T53" fmla="*/ 208 h 256"/>
                <a:gd name="T54" fmla="*/ 128 w 195"/>
                <a:gd name="T55" fmla="*/ 195 h 256"/>
                <a:gd name="T56" fmla="*/ 135 w 195"/>
                <a:gd name="T57" fmla="*/ 174 h 256"/>
                <a:gd name="T58" fmla="*/ 136 w 195"/>
                <a:gd name="T59" fmla="*/ 153 h 256"/>
                <a:gd name="T60" fmla="*/ 112 w 195"/>
                <a:gd name="T61" fmla="*/ 170 h 256"/>
                <a:gd name="T62" fmla="*/ 83 w 195"/>
                <a:gd name="T63" fmla="*/ 176 h 256"/>
                <a:gd name="T64" fmla="*/ 45 w 195"/>
                <a:gd name="T65" fmla="*/ 167 h 256"/>
                <a:gd name="T66" fmla="*/ 17 w 195"/>
                <a:gd name="T67" fmla="*/ 145 h 256"/>
                <a:gd name="T68" fmla="*/ 2 w 195"/>
                <a:gd name="T69" fmla="*/ 111 h 256"/>
                <a:gd name="T70" fmla="*/ 2 w 195"/>
                <a:gd name="T71" fmla="*/ 70 h 256"/>
                <a:gd name="T72" fmla="*/ 18 w 195"/>
                <a:gd name="T73" fmla="*/ 35 h 256"/>
                <a:gd name="T74" fmla="*/ 46 w 195"/>
                <a:gd name="T75" fmla="*/ 10 h 256"/>
                <a:gd name="T76" fmla="*/ 86 w 195"/>
                <a:gd name="T7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5" h="256">
                  <a:moveTo>
                    <a:pt x="100" y="50"/>
                  </a:moveTo>
                  <a:lnTo>
                    <a:pt x="87" y="52"/>
                  </a:lnTo>
                  <a:lnTo>
                    <a:pt x="76" y="58"/>
                  </a:lnTo>
                  <a:lnTo>
                    <a:pt x="67" y="66"/>
                  </a:lnTo>
                  <a:lnTo>
                    <a:pt x="63" y="76"/>
                  </a:lnTo>
                  <a:lnTo>
                    <a:pt x="61" y="88"/>
                  </a:lnTo>
                  <a:lnTo>
                    <a:pt x="63" y="100"/>
                  </a:lnTo>
                  <a:lnTo>
                    <a:pt x="67" y="111"/>
                  </a:lnTo>
                  <a:lnTo>
                    <a:pt x="76" y="119"/>
                  </a:lnTo>
                  <a:lnTo>
                    <a:pt x="87" y="124"/>
                  </a:lnTo>
                  <a:lnTo>
                    <a:pt x="100" y="126"/>
                  </a:lnTo>
                  <a:lnTo>
                    <a:pt x="113" y="124"/>
                  </a:lnTo>
                  <a:lnTo>
                    <a:pt x="123" y="119"/>
                  </a:lnTo>
                  <a:lnTo>
                    <a:pt x="131" y="111"/>
                  </a:lnTo>
                  <a:lnTo>
                    <a:pt x="136" y="100"/>
                  </a:lnTo>
                  <a:lnTo>
                    <a:pt x="137" y="88"/>
                  </a:lnTo>
                  <a:lnTo>
                    <a:pt x="136" y="76"/>
                  </a:lnTo>
                  <a:lnTo>
                    <a:pt x="131" y="66"/>
                  </a:lnTo>
                  <a:lnTo>
                    <a:pt x="123" y="58"/>
                  </a:lnTo>
                  <a:lnTo>
                    <a:pt x="113" y="52"/>
                  </a:lnTo>
                  <a:lnTo>
                    <a:pt x="100" y="50"/>
                  </a:lnTo>
                  <a:close/>
                  <a:moveTo>
                    <a:pt x="86" y="0"/>
                  </a:moveTo>
                  <a:lnTo>
                    <a:pt x="100" y="2"/>
                  </a:lnTo>
                  <a:lnTo>
                    <a:pt x="113" y="6"/>
                  </a:lnTo>
                  <a:lnTo>
                    <a:pt x="125" y="13"/>
                  </a:lnTo>
                  <a:lnTo>
                    <a:pt x="135" y="23"/>
                  </a:lnTo>
                  <a:lnTo>
                    <a:pt x="136" y="23"/>
                  </a:lnTo>
                  <a:lnTo>
                    <a:pt x="136" y="6"/>
                  </a:lnTo>
                  <a:lnTo>
                    <a:pt x="195" y="6"/>
                  </a:lnTo>
                  <a:lnTo>
                    <a:pt x="195" y="157"/>
                  </a:lnTo>
                  <a:lnTo>
                    <a:pt x="194" y="181"/>
                  </a:lnTo>
                  <a:lnTo>
                    <a:pt x="189" y="202"/>
                  </a:lnTo>
                  <a:lnTo>
                    <a:pt x="181" y="220"/>
                  </a:lnTo>
                  <a:lnTo>
                    <a:pt x="170" y="233"/>
                  </a:lnTo>
                  <a:lnTo>
                    <a:pt x="156" y="244"/>
                  </a:lnTo>
                  <a:lnTo>
                    <a:pt x="139" y="251"/>
                  </a:lnTo>
                  <a:lnTo>
                    <a:pt x="120" y="255"/>
                  </a:lnTo>
                  <a:lnTo>
                    <a:pt x="98" y="256"/>
                  </a:lnTo>
                  <a:lnTo>
                    <a:pt x="84" y="255"/>
                  </a:lnTo>
                  <a:lnTo>
                    <a:pt x="67" y="252"/>
                  </a:lnTo>
                  <a:lnTo>
                    <a:pt x="52" y="248"/>
                  </a:lnTo>
                  <a:lnTo>
                    <a:pt x="38" y="241"/>
                  </a:lnTo>
                  <a:lnTo>
                    <a:pt x="25" y="232"/>
                  </a:lnTo>
                  <a:lnTo>
                    <a:pt x="15" y="221"/>
                  </a:lnTo>
                  <a:lnTo>
                    <a:pt x="7" y="208"/>
                  </a:lnTo>
                  <a:lnTo>
                    <a:pt x="3" y="192"/>
                  </a:lnTo>
                  <a:lnTo>
                    <a:pt x="70" y="192"/>
                  </a:lnTo>
                  <a:lnTo>
                    <a:pt x="72" y="196"/>
                  </a:lnTo>
                  <a:lnTo>
                    <a:pt x="74" y="200"/>
                  </a:lnTo>
                  <a:lnTo>
                    <a:pt x="77" y="202"/>
                  </a:lnTo>
                  <a:lnTo>
                    <a:pt x="81" y="206"/>
                  </a:lnTo>
                  <a:lnTo>
                    <a:pt x="89" y="208"/>
                  </a:lnTo>
                  <a:lnTo>
                    <a:pt x="98" y="209"/>
                  </a:lnTo>
                  <a:lnTo>
                    <a:pt x="112" y="208"/>
                  </a:lnTo>
                  <a:lnTo>
                    <a:pt x="122" y="202"/>
                  </a:lnTo>
                  <a:lnTo>
                    <a:pt x="128" y="195"/>
                  </a:lnTo>
                  <a:lnTo>
                    <a:pt x="133" y="185"/>
                  </a:lnTo>
                  <a:lnTo>
                    <a:pt x="135" y="174"/>
                  </a:lnTo>
                  <a:lnTo>
                    <a:pt x="136" y="161"/>
                  </a:lnTo>
                  <a:lnTo>
                    <a:pt x="136" y="153"/>
                  </a:lnTo>
                  <a:lnTo>
                    <a:pt x="124" y="163"/>
                  </a:lnTo>
                  <a:lnTo>
                    <a:pt x="112" y="170"/>
                  </a:lnTo>
                  <a:lnTo>
                    <a:pt x="98" y="174"/>
                  </a:lnTo>
                  <a:lnTo>
                    <a:pt x="83" y="176"/>
                  </a:lnTo>
                  <a:lnTo>
                    <a:pt x="62" y="174"/>
                  </a:lnTo>
                  <a:lnTo>
                    <a:pt x="45" y="167"/>
                  </a:lnTo>
                  <a:lnTo>
                    <a:pt x="30" y="158"/>
                  </a:lnTo>
                  <a:lnTo>
                    <a:pt x="17" y="145"/>
                  </a:lnTo>
                  <a:lnTo>
                    <a:pt x="8" y="129"/>
                  </a:lnTo>
                  <a:lnTo>
                    <a:pt x="2" y="111"/>
                  </a:lnTo>
                  <a:lnTo>
                    <a:pt x="0" y="90"/>
                  </a:lnTo>
                  <a:lnTo>
                    <a:pt x="2" y="70"/>
                  </a:lnTo>
                  <a:lnTo>
                    <a:pt x="8" y="51"/>
                  </a:lnTo>
                  <a:lnTo>
                    <a:pt x="18" y="35"/>
                  </a:lnTo>
                  <a:lnTo>
                    <a:pt x="31" y="21"/>
                  </a:lnTo>
                  <a:lnTo>
                    <a:pt x="46" y="10"/>
                  </a:lnTo>
                  <a:lnTo>
                    <a:pt x="65" y="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1999" y="3190"/>
              <a:ext cx="45" cy="50"/>
            </a:xfrm>
            <a:custGeom>
              <a:avLst/>
              <a:gdLst>
                <a:gd name="T0" fmla="*/ 0 w 224"/>
                <a:gd name="T1" fmla="*/ 0 h 250"/>
                <a:gd name="T2" fmla="*/ 69 w 224"/>
                <a:gd name="T3" fmla="*/ 0 h 250"/>
                <a:gd name="T4" fmla="*/ 113 w 224"/>
                <a:gd name="T5" fmla="*/ 85 h 250"/>
                <a:gd name="T6" fmla="*/ 157 w 224"/>
                <a:gd name="T7" fmla="*/ 0 h 250"/>
                <a:gd name="T8" fmla="*/ 224 w 224"/>
                <a:gd name="T9" fmla="*/ 0 h 250"/>
                <a:gd name="T10" fmla="*/ 90 w 224"/>
                <a:gd name="T11" fmla="*/ 250 h 250"/>
                <a:gd name="T12" fmla="*/ 23 w 224"/>
                <a:gd name="T13" fmla="*/ 250 h 250"/>
                <a:gd name="T14" fmla="*/ 81 w 224"/>
                <a:gd name="T15" fmla="*/ 144 h 250"/>
                <a:gd name="T16" fmla="*/ 0 w 224"/>
                <a:gd name="T1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50">
                  <a:moveTo>
                    <a:pt x="0" y="0"/>
                  </a:moveTo>
                  <a:lnTo>
                    <a:pt x="69" y="0"/>
                  </a:lnTo>
                  <a:lnTo>
                    <a:pt x="113" y="85"/>
                  </a:lnTo>
                  <a:lnTo>
                    <a:pt x="157" y="0"/>
                  </a:lnTo>
                  <a:lnTo>
                    <a:pt x="224" y="0"/>
                  </a:lnTo>
                  <a:lnTo>
                    <a:pt x="90" y="250"/>
                  </a:lnTo>
                  <a:lnTo>
                    <a:pt x="23" y="250"/>
                  </a:lnTo>
                  <a:lnTo>
                    <a:pt x="81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 userDrawn="1"/>
          </p:nvSpPr>
          <p:spPr bwMode="auto">
            <a:xfrm>
              <a:off x="1409" y="2994"/>
              <a:ext cx="243" cy="208"/>
            </a:xfrm>
            <a:custGeom>
              <a:avLst/>
              <a:gdLst>
                <a:gd name="T0" fmla="*/ 601 w 1213"/>
                <a:gd name="T1" fmla="*/ 860 h 1043"/>
                <a:gd name="T2" fmla="*/ 829 w 1213"/>
                <a:gd name="T3" fmla="*/ 574 h 1043"/>
                <a:gd name="T4" fmla="*/ 668 w 1213"/>
                <a:gd name="T5" fmla="*/ 3 h 1043"/>
                <a:gd name="T6" fmla="*/ 842 w 1213"/>
                <a:gd name="T7" fmla="*/ 41 h 1043"/>
                <a:gd name="T8" fmla="*/ 991 w 1213"/>
                <a:gd name="T9" fmla="*/ 119 h 1043"/>
                <a:gd name="T10" fmla="*/ 1109 w 1213"/>
                <a:gd name="T11" fmla="*/ 230 h 1043"/>
                <a:gd name="T12" fmla="*/ 1185 w 1213"/>
                <a:gd name="T13" fmla="*/ 367 h 1043"/>
                <a:gd name="T14" fmla="*/ 1213 w 1213"/>
                <a:gd name="T15" fmla="*/ 521 h 1043"/>
                <a:gd name="T16" fmla="*/ 1213 w 1213"/>
                <a:gd name="T17" fmla="*/ 522 h 1043"/>
                <a:gd name="T18" fmla="*/ 1203 w 1213"/>
                <a:gd name="T19" fmla="*/ 613 h 1043"/>
                <a:gd name="T20" fmla="*/ 1156 w 1213"/>
                <a:gd name="T21" fmla="*/ 739 h 1043"/>
                <a:gd name="T22" fmla="*/ 934 w 1213"/>
                <a:gd name="T23" fmla="*/ 279 h 1043"/>
                <a:gd name="T24" fmla="*/ 886 w 1213"/>
                <a:gd name="T25" fmla="*/ 227 h 1043"/>
                <a:gd name="T26" fmla="*/ 831 w 1213"/>
                <a:gd name="T27" fmla="*/ 212 h 1043"/>
                <a:gd name="T28" fmla="*/ 775 w 1213"/>
                <a:gd name="T29" fmla="*/ 227 h 1043"/>
                <a:gd name="T30" fmla="*/ 727 w 1213"/>
                <a:gd name="T31" fmla="*/ 279 h 1043"/>
                <a:gd name="T32" fmla="*/ 694 w 1213"/>
                <a:gd name="T33" fmla="*/ 340 h 1043"/>
                <a:gd name="T34" fmla="*/ 680 w 1213"/>
                <a:gd name="T35" fmla="*/ 372 h 1043"/>
                <a:gd name="T36" fmla="*/ 659 w 1213"/>
                <a:gd name="T37" fmla="*/ 420 h 1043"/>
                <a:gd name="T38" fmla="*/ 641 w 1213"/>
                <a:gd name="T39" fmla="*/ 460 h 1043"/>
                <a:gd name="T40" fmla="*/ 783 w 1213"/>
                <a:gd name="T41" fmla="*/ 469 h 1043"/>
                <a:gd name="T42" fmla="*/ 838 w 1213"/>
                <a:gd name="T43" fmla="*/ 370 h 1043"/>
                <a:gd name="T44" fmla="*/ 860 w 1213"/>
                <a:gd name="T45" fmla="*/ 417 h 1043"/>
                <a:gd name="T46" fmla="*/ 895 w 1213"/>
                <a:gd name="T47" fmla="*/ 492 h 1043"/>
                <a:gd name="T48" fmla="*/ 938 w 1213"/>
                <a:gd name="T49" fmla="*/ 584 h 1043"/>
                <a:gd name="T50" fmla="*/ 982 w 1213"/>
                <a:gd name="T51" fmla="*/ 679 h 1043"/>
                <a:gd name="T52" fmla="*/ 1023 w 1213"/>
                <a:gd name="T53" fmla="*/ 765 h 1043"/>
                <a:gd name="T54" fmla="*/ 1054 w 1213"/>
                <a:gd name="T55" fmla="*/ 832 h 1043"/>
                <a:gd name="T56" fmla="*/ 1028 w 1213"/>
                <a:gd name="T57" fmla="*/ 896 h 1043"/>
                <a:gd name="T58" fmla="*/ 890 w 1213"/>
                <a:gd name="T59" fmla="*/ 983 h 1043"/>
                <a:gd name="T60" fmla="*/ 726 w 1213"/>
                <a:gd name="T61" fmla="*/ 1033 h 1043"/>
                <a:gd name="T62" fmla="*/ 545 w 1213"/>
                <a:gd name="T63" fmla="*/ 1040 h 1043"/>
                <a:gd name="T64" fmla="*/ 370 w 1213"/>
                <a:gd name="T65" fmla="*/ 1002 h 1043"/>
                <a:gd name="T66" fmla="*/ 220 w 1213"/>
                <a:gd name="T67" fmla="*/ 924 h 1043"/>
                <a:gd name="T68" fmla="*/ 104 w 1213"/>
                <a:gd name="T69" fmla="*/ 813 h 1043"/>
                <a:gd name="T70" fmla="*/ 27 w 1213"/>
                <a:gd name="T71" fmla="*/ 677 h 1043"/>
                <a:gd name="T72" fmla="*/ 0 w 1213"/>
                <a:gd name="T73" fmla="*/ 522 h 1043"/>
                <a:gd name="T74" fmla="*/ 0 w 1213"/>
                <a:gd name="T75" fmla="*/ 521 h 1043"/>
                <a:gd name="T76" fmla="*/ 12 w 1213"/>
                <a:gd name="T77" fmla="*/ 416 h 1043"/>
                <a:gd name="T78" fmla="*/ 74 w 1213"/>
                <a:gd name="T79" fmla="*/ 273 h 1043"/>
                <a:gd name="T80" fmla="*/ 178 w 1213"/>
                <a:gd name="T81" fmla="*/ 153 h 1043"/>
                <a:gd name="T82" fmla="*/ 317 w 1213"/>
                <a:gd name="T83" fmla="*/ 63 h 1043"/>
                <a:gd name="T84" fmla="*/ 484 w 1213"/>
                <a:gd name="T85" fmla="*/ 11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13" h="1043">
                  <a:moveTo>
                    <a:pt x="588" y="574"/>
                  </a:moveTo>
                  <a:lnTo>
                    <a:pt x="455" y="860"/>
                  </a:lnTo>
                  <a:lnTo>
                    <a:pt x="601" y="860"/>
                  </a:lnTo>
                  <a:lnTo>
                    <a:pt x="679" y="692"/>
                  </a:lnTo>
                  <a:lnTo>
                    <a:pt x="829" y="692"/>
                  </a:lnTo>
                  <a:lnTo>
                    <a:pt x="829" y="574"/>
                  </a:lnTo>
                  <a:lnTo>
                    <a:pt x="588" y="574"/>
                  </a:lnTo>
                  <a:close/>
                  <a:moveTo>
                    <a:pt x="606" y="0"/>
                  </a:moveTo>
                  <a:lnTo>
                    <a:pt x="668" y="3"/>
                  </a:lnTo>
                  <a:lnTo>
                    <a:pt x="729" y="11"/>
                  </a:lnTo>
                  <a:lnTo>
                    <a:pt x="786" y="23"/>
                  </a:lnTo>
                  <a:lnTo>
                    <a:pt x="842" y="41"/>
                  </a:lnTo>
                  <a:lnTo>
                    <a:pt x="895" y="63"/>
                  </a:lnTo>
                  <a:lnTo>
                    <a:pt x="945" y="89"/>
                  </a:lnTo>
                  <a:lnTo>
                    <a:pt x="991" y="119"/>
                  </a:lnTo>
                  <a:lnTo>
                    <a:pt x="1035" y="153"/>
                  </a:lnTo>
                  <a:lnTo>
                    <a:pt x="1074" y="190"/>
                  </a:lnTo>
                  <a:lnTo>
                    <a:pt x="1109" y="230"/>
                  </a:lnTo>
                  <a:lnTo>
                    <a:pt x="1139" y="273"/>
                  </a:lnTo>
                  <a:lnTo>
                    <a:pt x="1164" y="318"/>
                  </a:lnTo>
                  <a:lnTo>
                    <a:pt x="1185" y="367"/>
                  </a:lnTo>
                  <a:lnTo>
                    <a:pt x="1200" y="416"/>
                  </a:lnTo>
                  <a:lnTo>
                    <a:pt x="1210" y="469"/>
                  </a:lnTo>
                  <a:lnTo>
                    <a:pt x="1213" y="521"/>
                  </a:lnTo>
                  <a:lnTo>
                    <a:pt x="1213" y="521"/>
                  </a:lnTo>
                  <a:lnTo>
                    <a:pt x="1213" y="522"/>
                  </a:lnTo>
                  <a:lnTo>
                    <a:pt x="1213" y="522"/>
                  </a:lnTo>
                  <a:lnTo>
                    <a:pt x="1213" y="522"/>
                  </a:lnTo>
                  <a:lnTo>
                    <a:pt x="1210" y="568"/>
                  </a:lnTo>
                  <a:lnTo>
                    <a:pt x="1203" y="613"/>
                  </a:lnTo>
                  <a:lnTo>
                    <a:pt x="1192" y="656"/>
                  </a:lnTo>
                  <a:lnTo>
                    <a:pt x="1176" y="699"/>
                  </a:lnTo>
                  <a:lnTo>
                    <a:pt x="1156" y="739"/>
                  </a:lnTo>
                  <a:lnTo>
                    <a:pt x="966" y="337"/>
                  </a:lnTo>
                  <a:lnTo>
                    <a:pt x="950" y="305"/>
                  </a:lnTo>
                  <a:lnTo>
                    <a:pt x="934" y="279"/>
                  </a:lnTo>
                  <a:lnTo>
                    <a:pt x="919" y="257"/>
                  </a:lnTo>
                  <a:lnTo>
                    <a:pt x="902" y="239"/>
                  </a:lnTo>
                  <a:lnTo>
                    <a:pt x="886" y="227"/>
                  </a:lnTo>
                  <a:lnTo>
                    <a:pt x="869" y="219"/>
                  </a:lnTo>
                  <a:lnTo>
                    <a:pt x="851" y="214"/>
                  </a:lnTo>
                  <a:lnTo>
                    <a:pt x="831" y="212"/>
                  </a:lnTo>
                  <a:lnTo>
                    <a:pt x="811" y="214"/>
                  </a:lnTo>
                  <a:lnTo>
                    <a:pt x="792" y="219"/>
                  </a:lnTo>
                  <a:lnTo>
                    <a:pt x="775" y="227"/>
                  </a:lnTo>
                  <a:lnTo>
                    <a:pt x="759" y="239"/>
                  </a:lnTo>
                  <a:lnTo>
                    <a:pt x="743" y="257"/>
                  </a:lnTo>
                  <a:lnTo>
                    <a:pt x="727" y="279"/>
                  </a:lnTo>
                  <a:lnTo>
                    <a:pt x="711" y="305"/>
                  </a:lnTo>
                  <a:lnTo>
                    <a:pt x="695" y="337"/>
                  </a:lnTo>
                  <a:lnTo>
                    <a:pt x="694" y="340"/>
                  </a:lnTo>
                  <a:lnTo>
                    <a:pt x="690" y="347"/>
                  </a:lnTo>
                  <a:lnTo>
                    <a:pt x="686" y="359"/>
                  </a:lnTo>
                  <a:lnTo>
                    <a:pt x="680" y="372"/>
                  </a:lnTo>
                  <a:lnTo>
                    <a:pt x="673" y="387"/>
                  </a:lnTo>
                  <a:lnTo>
                    <a:pt x="666" y="403"/>
                  </a:lnTo>
                  <a:lnTo>
                    <a:pt x="659" y="420"/>
                  </a:lnTo>
                  <a:lnTo>
                    <a:pt x="652" y="435"/>
                  </a:lnTo>
                  <a:lnTo>
                    <a:pt x="646" y="448"/>
                  </a:lnTo>
                  <a:lnTo>
                    <a:pt x="641" y="460"/>
                  </a:lnTo>
                  <a:lnTo>
                    <a:pt x="638" y="467"/>
                  </a:lnTo>
                  <a:lnTo>
                    <a:pt x="637" y="469"/>
                  </a:lnTo>
                  <a:lnTo>
                    <a:pt x="783" y="469"/>
                  </a:lnTo>
                  <a:lnTo>
                    <a:pt x="833" y="360"/>
                  </a:lnTo>
                  <a:lnTo>
                    <a:pt x="835" y="363"/>
                  </a:lnTo>
                  <a:lnTo>
                    <a:pt x="838" y="370"/>
                  </a:lnTo>
                  <a:lnTo>
                    <a:pt x="844" y="382"/>
                  </a:lnTo>
                  <a:lnTo>
                    <a:pt x="851" y="398"/>
                  </a:lnTo>
                  <a:lnTo>
                    <a:pt x="860" y="417"/>
                  </a:lnTo>
                  <a:lnTo>
                    <a:pt x="870" y="439"/>
                  </a:lnTo>
                  <a:lnTo>
                    <a:pt x="882" y="465"/>
                  </a:lnTo>
                  <a:lnTo>
                    <a:pt x="895" y="492"/>
                  </a:lnTo>
                  <a:lnTo>
                    <a:pt x="909" y="521"/>
                  </a:lnTo>
                  <a:lnTo>
                    <a:pt x="924" y="552"/>
                  </a:lnTo>
                  <a:lnTo>
                    <a:pt x="938" y="584"/>
                  </a:lnTo>
                  <a:lnTo>
                    <a:pt x="953" y="615"/>
                  </a:lnTo>
                  <a:lnTo>
                    <a:pt x="968" y="647"/>
                  </a:lnTo>
                  <a:lnTo>
                    <a:pt x="982" y="679"/>
                  </a:lnTo>
                  <a:lnTo>
                    <a:pt x="996" y="709"/>
                  </a:lnTo>
                  <a:lnTo>
                    <a:pt x="1011" y="738"/>
                  </a:lnTo>
                  <a:lnTo>
                    <a:pt x="1023" y="765"/>
                  </a:lnTo>
                  <a:lnTo>
                    <a:pt x="1035" y="791"/>
                  </a:lnTo>
                  <a:lnTo>
                    <a:pt x="1045" y="813"/>
                  </a:lnTo>
                  <a:lnTo>
                    <a:pt x="1054" y="832"/>
                  </a:lnTo>
                  <a:lnTo>
                    <a:pt x="1062" y="848"/>
                  </a:lnTo>
                  <a:lnTo>
                    <a:pt x="1067" y="859"/>
                  </a:lnTo>
                  <a:lnTo>
                    <a:pt x="1028" y="896"/>
                  </a:lnTo>
                  <a:lnTo>
                    <a:pt x="985" y="928"/>
                  </a:lnTo>
                  <a:lnTo>
                    <a:pt x="939" y="957"/>
                  </a:lnTo>
                  <a:lnTo>
                    <a:pt x="890" y="983"/>
                  </a:lnTo>
                  <a:lnTo>
                    <a:pt x="838" y="1004"/>
                  </a:lnTo>
                  <a:lnTo>
                    <a:pt x="783" y="1020"/>
                  </a:lnTo>
                  <a:lnTo>
                    <a:pt x="726" y="1033"/>
                  </a:lnTo>
                  <a:lnTo>
                    <a:pt x="667" y="1040"/>
                  </a:lnTo>
                  <a:lnTo>
                    <a:pt x="606" y="1043"/>
                  </a:lnTo>
                  <a:lnTo>
                    <a:pt x="545" y="1040"/>
                  </a:lnTo>
                  <a:lnTo>
                    <a:pt x="484" y="1032"/>
                  </a:lnTo>
                  <a:lnTo>
                    <a:pt x="426" y="1020"/>
                  </a:lnTo>
                  <a:lnTo>
                    <a:pt x="370" y="1002"/>
                  </a:lnTo>
                  <a:lnTo>
                    <a:pt x="317" y="981"/>
                  </a:lnTo>
                  <a:lnTo>
                    <a:pt x="268" y="954"/>
                  </a:lnTo>
                  <a:lnTo>
                    <a:pt x="220" y="924"/>
                  </a:lnTo>
                  <a:lnTo>
                    <a:pt x="178" y="891"/>
                  </a:lnTo>
                  <a:lnTo>
                    <a:pt x="138" y="853"/>
                  </a:lnTo>
                  <a:lnTo>
                    <a:pt x="104" y="813"/>
                  </a:lnTo>
                  <a:lnTo>
                    <a:pt x="74" y="771"/>
                  </a:lnTo>
                  <a:lnTo>
                    <a:pt x="47" y="725"/>
                  </a:lnTo>
                  <a:lnTo>
                    <a:pt x="27" y="677"/>
                  </a:lnTo>
                  <a:lnTo>
                    <a:pt x="12" y="627"/>
                  </a:lnTo>
                  <a:lnTo>
                    <a:pt x="3" y="576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21"/>
                  </a:lnTo>
                  <a:lnTo>
                    <a:pt x="0" y="521"/>
                  </a:lnTo>
                  <a:lnTo>
                    <a:pt x="3" y="469"/>
                  </a:lnTo>
                  <a:lnTo>
                    <a:pt x="12" y="416"/>
                  </a:lnTo>
                  <a:lnTo>
                    <a:pt x="27" y="367"/>
                  </a:lnTo>
                  <a:lnTo>
                    <a:pt x="47" y="318"/>
                  </a:lnTo>
                  <a:lnTo>
                    <a:pt x="74" y="273"/>
                  </a:lnTo>
                  <a:lnTo>
                    <a:pt x="104" y="230"/>
                  </a:lnTo>
                  <a:lnTo>
                    <a:pt x="138" y="190"/>
                  </a:lnTo>
                  <a:lnTo>
                    <a:pt x="178" y="153"/>
                  </a:lnTo>
                  <a:lnTo>
                    <a:pt x="220" y="119"/>
                  </a:lnTo>
                  <a:lnTo>
                    <a:pt x="268" y="89"/>
                  </a:lnTo>
                  <a:lnTo>
                    <a:pt x="317" y="63"/>
                  </a:lnTo>
                  <a:lnTo>
                    <a:pt x="370" y="41"/>
                  </a:lnTo>
                  <a:lnTo>
                    <a:pt x="426" y="23"/>
                  </a:lnTo>
                  <a:lnTo>
                    <a:pt x="484" y="11"/>
                  </a:lnTo>
                  <a:lnTo>
                    <a:pt x="545" y="3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2045" y="3168"/>
              <a:ext cx="30" cy="31"/>
            </a:xfrm>
            <a:custGeom>
              <a:avLst/>
              <a:gdLst>
                <a:gd name="T0" fmla="*/ 64 w 153"/>
                <a:gd name="T1" fmla="*/ 69 h 151"/>
                <a:gd name="T2" fmla="*/ 82 w 153"/>
                <a:gd name="T3" fmla="*/ 69 h 151"/>
                <a:gd name="T4" fmla="*/ 91 w 153"/>
                <a:gd name="T5" fmla="*/ 66 h 151"/>
                <a:gd name="T6" fmla="*/ 95 w 153"/>
                <a:gd name="T7" fmla="*/ 61 h 151"/>
                <a:gd name="T8" fmla="*/ 95 w 153"/>
                <a:gd name="T9" fmla="*/ 52 h 151"/>
                <a:gd name="T10" fmla="*/ 91 w 153"/>
                <a:gd name="T11" fmla="*/ 46 h 151"/>
                <a:gd name="T12" fmla="*/ 85 w 153"/>
                <a:gd name="T13" fmla="*/ 44 h 151"/>
                <a:gd name="T14" fmla="*/ 75 w 153"/>
                <a:gd name="T15" fmla="*/ 43 h 151"/>
                <a:gd name="T16" fmla="*/ 46 w 153"/>
                <a:gd name="T17" fmla="*/ 31 h 151"/>
                <a:gd name="T18" fmla="*/ 94 w 153"/>
                <a:gd name="T19" fmla="*/ 33 h 151"/>
                <a:gd name="T20" fmla="*/ 113 w 153"/>
                <a:gd name="T21" fmla="*/ 44 h 151"/>
                <a:gd name="T22" fmla="*/ 115 w 153"/>
                <a:gd name="T23" fmla="*/ 60 h 151"/>
                <a:gd name="T24" fmla="*/ 110 w 153"/>
                <a:gd name="T25" fmla="*/ 70 h 151"/>
                <a:gd name="T26" fmla="*/ 101 w 153"/>
                <a:gd name="T27" fmla="*/ 76 h 151"/>
                <a:gd name="T28" fmla="*/ 115 w 153"/>
                <a:gd name="T29" fmla="*/ 117 h 151"/>
                <a:gd name="T30" fmla="*/ 77 w 153"/>
                <a:gd name="T31" fmla="*/ 81 h 151"/>
                <a:gd name="T32" fmla="*/ 64 w 153"/>
                <a:gd name="T33" fmla="*/ 117 h 151"/>
                <a:gd name="T34" fmla="*/ 46 w 153"/>
                <a:gd name="T35" fmla="*/ 31 h 151"/>
                <a:gd name="T36" fmla="*/ 64 w 153"/>
                <a:gd name="T37" fmla="*/ 12 h 151"/>
                <a:gd name="T38" fmla="*/ 42 w 153"/>
                <a:gd name="T39" fmla="*/ 22 h 151"/>
                <a:gd name="T40" fmla="*/ 24 w 153"/>
                <a:gd name="T41" fmla="*/ 40 h 151"/>
                <a:gd name="T42" fmla="*/ 14 w 153"/>
                <a:gd name="T43" fmla="*/ 63 h 151"/>
                <a:gd name="T44" fmla="*/ 14 w 153"/>
                <a:gd name="T45" fmla="*/ 88 h 151"/>
                <a:gd name="T46" fmla="*/ 23 w 153"/>
                <a:gd name="T47" fmla="*/ 111 h 151"/>
                <a:gd name="T48" fmla="*/ 41 w 153"/>
                <a:gd name="T49" fmla="*/ 129 h 151"/>
                <a:gd name="T50" fmla="*/ 64 w 153"/>
                <a:gd name="T51" fmla="*/ 139 h 151"/>
                <a:gd name="T52" fmla="*/ 89 w 153"/>
                <a:gd name="T53" fmla="*/ 139 h 151"/>
                <a:gd name="T54" fmla="*/ 113 w 153"/>
                <a:gd name="T55" fmla="*/ 129 h 151"/>
                <a:gd name="T56" fmla="*/ 131 w 153"/>
                <a:gd name="T57" fmla="*/ 112 h 151"/>
                <a:gd name="T58" fmla="*/ 140 w 153"/>
                <a:gd name="T59" fmla="*/ 88 h 151"/>
                <a:gd name="T60" fmla="*/ 140 w 153"/>
                <a:gd name="T61" fmla="*/ 63 h 151"/>
                <a:gd name="T62" fmla="*/ 131 w 153"/>
                <a:gd name="T63" fmla="*/ 40 h 151"/>
                <a:gd name="T64" fmla="*/ 113 w 153"/>
                <a:gd name="T65" fmla="*/ 22 h 151"/>
                <a:gd name="T66" fmla="*/ 89 w 153"/>
                <a:gd name="T67" fmla="*/ 12 h 151"/>
                <a:gd name="T68" fmla="*/ 77 w 153"/>
                <a:gd name="T69" fmla="*/ 0 h 151"/>
                <a:gd name="T70" fmla="*/ 106 w 153"/>
                <a:gd name="T71" fmla="*/ 6 h 151"/>
                <a:gd name="T72" fmla="*/ 132 w 153"/>
                <a:gd name="T73" fmla="*/ 22 h 151"/>
                <a:gd name="T74" fmla="*/ 148 w 153"/>
                <a:gd name="T75" fmla="*/ 46 h 151"/>
                <a:gd name="T76" fmla="*/ 153 w 153"/>
                <a:gd name="T77" fmla="*/ 75 h 151"/>
                <a:gd name="T78" fmla="*/ 147 w 153"/>
                <a:gd name="T79" fmla="*/ 105 h 151"/>
                <a:gd name="T80" fmla="*/ 131 w 153"/>
                <a:gd name="T81" fmla="*/ 129 h 151"/>
                <a:gd name="T82" fmla="*/ 105 w 153"/>
                <a:gd name="T83" fmla="*/ 146 h 151"/>
                <a:gd name="T84" fmla="*/ 77 w 153"/>
                <a:gd name="T85" fmla="*/ 151 h 151"/>
                <a:gd name="T86" fmla="*/ 48 w 153"/>
                <a:gd name="T87" fmla="*/ 146 h 151"/>
                <a:gd name="T88" fmla="*/ 23 w 153"/>
                <a:gd name="T89" fmla="*/ 129 h 151"/>
                <a:gd name="T90" fmla="*/ 6 w 153"/>
                <a:gd name="T91" fmla="*/ 104 h 151"/>
                <a:gd name="T92" fmla="*/ 0 w 153"/>
                <a:gd name="T93" fmla="*/ 75 h 151"/>
                <a:gd name="T94" fmla="*/ 6 w 153"/>
                <a:gd name="T95" fmla="*/ 46 h 151"/>
                <a:gd name="T96" fmla="*/ 24 w 153"/>
                <a:gd name="T97" fmla="*/ 21 h 151"/>
                <a:gd name="T98" fmla="*/ 48 w 153"/>
                <a:gd name="T99" fmla="*/ 5 h 151"/>
                <a:gd name="T100" fmla="*/ 77 w 153"/>
                <a:gd name="T10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3" h="151">
                  <a:moveTo>
                    <a:pt x="64" y="43"/>
                  </a:moveTo>
                  <a:lnTo>
                    <a:pt x="64" y="69"/>
                  </a:lnTo>
                  <a:lnTo>
                    <a:pt x="76" y="69"/>
                  </a:lnTo>
                  <a:lnTo>
                    <a:pt x="82" y="69"/>
                  </a:lnTo>
                  <a:lnTo>
                    <a:pt x="87" y="68"/>
                  </a:lnTo>
                  <a:lnTo>
                    <a:pt x="91" y="66"/>
                  </a:lnTo>
                  <a:lnTo>
                    <a:pt x="94" y="64"/>
                  </a:lnTo>
                  <a:lnTo>
                    <a:pt x="95" y="61"/>
                  </a:lnTo>
                  <a:lnTo>
                    <a:pt x="96" y="56"/>
                  </a:lnTo>
                  <a:lnTo>
                    <a:pt x="95" y="52"/>
                  </a:lnTo>
                  <a:lnTo>
                    <a:pt x="94" y="49"/>
                  </a:lnTo>
                  <a:lnTo>
                    <a:pt x="91" y="46"/>
                  </a:lnTo>
                  <a:lnTo>
                    <a:pt x="88" y="45"/>
                  </a:lnTo>
                  <a:lnTo>
                    <a:pt x="85" y="44"/>
                  </a:lnTo>
                  <a:lnTo>
                    <a:pt x="80" y="43"/>
                  </a:lnTo>
                  <a:lnTo>
                    <a:pt x="75" y="43"/>
                  </a:lnTo>
                  <a:lnTo>
                    <a:pt x="64" y="43"/>
                  </a:lnTo>
                  <a:close/>
                  <a:moveTo>
                    <a:pt x="46" y="31"/>
                  </a:moveTo>
                  <a:lnTo>
                    <a:pt x="79" y="31"/>
                  </a:lnTo>
                  <a:lnTo>
                    <a:pt x="94" y="33"/>
                  </a:lnTo>
                  <a:lnTo>
                    <a:pt x="105" y="37"/>
                  </a:lnTo>
                  <a:lnTo>
                    <a:pt x="113" y="44"/>
                  </a:lnTo>
                  <a:lnTo>
                    <a:pt x="115" y="54"/>
                  </a:lnTo>
                  <a:lnTo>
                    <a:pt x="115" y="60"/>
                  </a:lnTo>
                  <a:lnTo>
                    <a:pt x="113" y="65"/>
                  </a:lnTo>
                  <a:lnTo>
                    <a:pt x="110" y="70"/>
                  </a:lnTo>
                  <a:lnTo>
                    <a:pt x="106" y="73"/>
                  </a:lnTo>
                  <a:lnTo>
                    <a:pt x="101" y="76"/>
                  </a:lnTo>
                  <a:lnTo>
                    <a:pt x="96" y="78"/>
                  </a:lnTo>
                  <a:lnTo>
                    <a:pt x="115" y="117"/>
                  </a:lnTo>
                  <a:lnTo>
                    <a:pt x="94" y="117"/>
                  </a:lnTo>
                  <a:lnTo>
                    <a:pt x="77" y="81"/>
                  </a:lnTo>
                  <a:lnTo>
                    <a:pt x="64" y="81"/>
                  </a:lnTo>
                  <a:lnTo>
                    <a:pt x="64" y="117"/>
                  </a:lnTo>
                  <a:lnTo>
                    <a:pt x="46" y="117"/>
                  </a:lnTo>
                  <a:lnTo>
                    <a:pt x="46" y="31"/>
                  </a:lnTo>
                  <a:close/>
                  <a:moveTo>
                    <a:pt x="77" y="11"/>
                  </a:moveTo>
                  <a:lnTo>
                    <a:pt x="64" y="12"/>
                  </a:lnTo>
                  <a:lnTo>
                    <a:pt x="52" y="16"/>
                  </a:lnTo>
                  <a:lnTo>
                    <a:pt x="42" y="22"/>
                  </a:lnTo>
                  <a:lnTo>
                    <a:pt x="32" y="29"/>
                  </a:lnTo>
                  <a:lnTo>
                    <a:pt x="24" y="40"/>
                  </a:lnTo>
                  <a:lnTo>
                    <a:pt x="18" y="51"/>
                  </a:lnTo>
                  <a:lnTo>
                    <a:pt x="14" y="63"/>
                  </a:lnTo>
                  <a:lnTo>
                    <a:pt x="12" y="75"/>
                  </a:lnTo>
                  <a:lnTo>
                    <a:pt x="14" y="88"/>
                  </a:lnTo>
                  <a:lnTo>
                    <a:pt x="18" y="99"/>
                  </a:lnTo>
                  <a:lnTo>
                    <a:pt x="23" y="111"/>
                  </a:lnTo>
                  <a:lnTo>
                    <a:pt x="31" y="121"/>
                  </a:lnTo>
                  <a:lnTo>
                    <a:pt x="41" y="129"/>
                  </a:lnTo>
                  <a:lnTo>
                    <a:pt x="52" y="135"/>
                  </a:lnTo>
                  <a:lnTo>
                    <a:pt x="64" y="139"/>
                  </a:lnTo>
                  <a:lnTo>
                    <a:pt x="76" y="140"/>
                  </a:lnTo>
                  <a:lnTo>
                    <a:pt x="89" y="139"/>
                  </a:lnTo>
                  <a:lnTo>
                    <a:pt x="101" y="135"/>
                  </a:lnTo>
                  <a:lnTo>
                    <a:pt x="113" y="129"/>
                  </a:lnTo>
                  <a:lnTo>
                    <a:pt x="123" y="121"/>
                  </a:lnTo>
                  <a:lnTo>
                    <a:pt x="131" y="112"/>
                  </a:lnTo>
                  <a:lnTo>
                    <a:pt x="137" y="101"/>
                  </a:lnTo>
                  <a:lnTo>
                    <a:pt x="140" y="88"/>
                  </a:lnTo>
                  <a:lnTo>
                    <a:pt x="142" y="76"/>
                  </a:lnTo>
                  <a:lnTo>
                    <a:pt x="140" y="63"/>
                  </a:lnTo>
                  <a:lnTo>
                    <a:pt x="137" y="51"/>
                  </a:lnTo>
                  <a:lnTo>
                    <a:pt x="131" y="40"/>
                  </a:lnTo>
                  <a:lnTo>
                    <a:pt x="123" y="30"/>
                  </a:lnTo>
                  <a:lnTo>
                    <a:pt x="113" y="22"/>
                  </a:lnTo>
                  <a:lnTo>
                    <a:pt x="101" y="16"/>
                  </a:lnTo>
                  <a:lnTo>
                    <a:pt x="89" y="12"/>
                  </a:lnTo>
                  <a:lnTo>
                    <a:pt x="77" y="11"/>
                  </a:lnTo>
                  <a:close/>
                  <a:moveTo>
                    <a:pt x="77" y="0"/>
                  </a:moveTo>
                  <a:lnTo>
                    <a:pt x="92" y="1"/>
                  </a:lnTo>
                  <a:lnTo>
                    <a:pt x="106" y="6"/>
                  </a:lnTo>
                  <a:lnTo>
                    <a:pt x="120" y="13"/>
                  </a:lnTo>
                  <a:lnTo>
                    <a:pt x="132" y="22"/>
                  </a:lnTo>
                  <a:lnTo>
                    <a:pt x="141" y="34"/>
                  </a:lnTo>
                  <a:lnTo>
                    <a:pt x="148" y="46"/>
                  </a:lnTo>
                  <a:lnTo>
                    <a:pt x="152" y="60"/>
                  </a:lnTo>
                  <a:lnTo>
                    <a:pt x="153" y="75"/>
                  </a:lnTo>
                  <a:lnTo>
                    <a:pt x="152" y="90"/>
                  </a:lnTo>
                  <a:lnTo>
                    <a:pt x="147" y="105"/>
                  </a:lnTo>
                  <a:lnTo>
                    <a:pt x="140" y="118"/>
                  </a:lnTo>
                  <a:lnTo>
                    <a:pt x="131" y="129"/>
                  </a:lnTo>
                  <a:lnTo>
                    <a:pt x="119" y="139"/>
                  </a:lnTo>
                  <a:lnTo>
                    <a:pt x="105" y="146"/>
                  </a:lnTo>
                  <a:lnTo>
                    <a:pt x="91" y="150"/>
                  </a:lnTo>
                  <a:lnTo>
                    <a:pt x="77" y="151"/>
                  </a:lnTo>
                  <a:lnTo>
                    <a:pt x="62" y="150"/>
                  </a:lnTo>
                  <a:lnTo>
                    <a:pt x="48" y="146"/>
                  </a:lnTo>
                  <a:lnTo>
                    <a:pt x="35" y="138"/>
                  </a:lnTo>
                  <a:lnTo>
                    <a:pt x="23" y="129"/>
                  </a:lnTo>
                  <a:lnTo>
                    <a:pt x="14" y="117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5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4" y="33"/>
                  </a:lnTo>
                  <a:lnTo>
                    <a:pt x="24" y="21"/>
                  </a:lnTo>
                  <a:lnTo>
                    <a:pt x="35" y="12"/>
                  </a:lnTo>
                  <a:lnTo>
                    <a:pt x="48" y="5"/>
                  </a:lnTo>
                  <a:lnTo>
                    <a:pt x="62" y="1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296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406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2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244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612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1298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2773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67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96" y="232547"/>
            <a:ext cx="8229600" cy="4532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0246" y="1310640"/>
            <a:ext cx="8454194" cy="3459480"/>
          </a:xfrm>
        </p:spPr>
        <p:txBody>
          <a:bodyPr/>
          <a:lstStyle>
            <a:lvl1pPr marL="228600" indent="-228600">
              <a:buSzPct val="90000"/>
              <a:defRPr/>
            </a:lvl1pPr>
            <a:lvl2pPr marL="548640" indent="-274320">
              <a:defRPr/>
            </a:lvl2pPr>
            <a:lvl3pPr>
              <a:buSzPct val="90000"/>
              <a:defRPr/>
            </a:lvl3pPr>
            <a:lvl4pPr marL="1084263" indent="-228600">
              <a:defRPr/>
            </a:lvl4pPr>
            <a:lvl5pPr marL="1316038" indent="-231775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 descr="C:\Program Files\Microsoft Office\MEDIA\OFFICE14\Lines\BD15155_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8647"/>
            <a:ext cx="9144000" cy="114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08378" y="825668"/>
            <a:ext cx="8229600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081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9144000" cy="463008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6325" y="1807486"/>
            <a:ext cx="9144000" cy="12090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alpha val="71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ctrTitle"/>
          </p:nvPr>
        </p:nvSpPr>
        <p:spPr>
          <a:xfrm>
            <a:off x="410800" y="1439673"/>
            <a:ext cx="8301200" cy="110251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Subtitle 2"/>
          <p:cNvSpPr>
            <a:spLocks noGrp="1"/>
          </p:cNvSpPr>
          <p:nvPr>
            <p:ph type="subTitle" idx="1"/>
          </p:nvPr>
        </p:nvSpPr>
        <p:spPr>
          <a:xfrm>
            <a:off x="410800" y="2483229"/>
            <a:ext cx="8301200" cy="54922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4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9144000" cy="463008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1494410"/>
            <a:ext cx="9144000" cy="17523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alpha val="71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0" y="1315616"/>
            <a:ext cx="8308400" cy="147767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0800" y="2734331"/>
            <a:ext cx="8308400" cy="48473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3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15486" y="1213362"/>
            <a:ext cx="8145462" cy="3218053"/>
          </a:xfrm>
        </p:spPr>
        <p:txBody>
          <a:bodyPr/>
          <a:lstStyle>
            <a:lvl1pPr marL="228600" indent="-228600">
              <a:buSzPct val="90000"/>
              <a:defRPr/>
            </a:lvl1pPr>
            <a:lvl2pPr marL="548640" indent="-274320">
              <a:defRPr/>
            </a:lvl2pPr>
            <a:lvl3pPr>
              <a:buSzPct val="90000"/>
              <a:defRPr/>
            </a:lvl3pPr>
            <a:lvl4pPr marL="1084263" indent="-228600">
              <a:defRPr/>
            </a:lvl4pPr>
            <a:lvl5pPr marL="1316038" indent="-231775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24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474" y="1519275"/>
            <a:ext cx="8229600" cy="3013473"/>
          </a:xfrm>
        </p:spPr>
        <p:txBody>
          <a:bodyPr>
            <a:normAutofit/>
          </a:bodyPr>
          <a:lstStyle>
            <a:lvl1pPr marL="228600" indent="-228600">
              <a:spcBef>
                <a:spcPts val="6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itchFamily="34" charset="0"/>
                <a:cs typeface="Arial" panose="020B0604020202020204" pitchFamily="34" charset="0"/>
              </a:defRPr>
            </a:lvl1pPr>
            <a:lvl2pPr marL="548640" indent="-274320">
              <a:spcBef>
                <a:spcPts val="6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defRPr sz="18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itchFamily="34" charset="0"/>
                <a:cs typeface="Arial" panose="020B0604020202020204" pitchFamily="34" charset="0"/>
              </a:defRPr>
            </a:lvl2pPr>
            <a:lvl3pPr marL="804672" indent="-228600">
              <a:spcBef>
                <a:spcPts val="6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itchFamily="34" charset="0"/>
                <a:cs typeface="Arial" panose="020B0604020202020204" pitchFamily="34" charset="0"/>
              </a:defRPr>
            </a:lvl3pPr>
            <a:lvl4pPr indent="-228600">
              <a:spcBef>
                <a:spcPts val="6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defRPr sz="16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itchFamily="34" charset="0"/>
                <a:cs typeface="Arial" panose="020B0604020202020204" pitchFamily="34" charset="0"/>
              </a:defRPr>
            </a:lvl4pPr>
            <a:lvl5pPr indent="-228600">
              <a:spcBef>
                <a:spcPts val="6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defRPr sz="16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23618" y="191022"/>
            <a:ext cx="8229600" cy="857250"/>
          </a:xfrm>
        </p:spPr>
        <p:txBody>
          <a:bodyPr>
            <a:normAutofit/>
          </a:bodyPr>
          <a:lstStyle>
            <a:lvl1pPr algn="l">
              <a:defRPr sz="3000" b="0" spc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23618" y="993308"/>
            <a:ext cx="8229600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-13664" y="178292"/>
            <a:ext cx="9169356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77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15486" y="1226062"/>
            <a:ext cx="4214114" cy="3218053"/>
          </a:xfrm>
        </p:spPr>
        <p:txBody>
          <a:bodyPr/>
          <a:lstStyle>
            <a:lvl1pPr marL="228600" indent="-228600">
              <a:buSzPct val="90000"/>
              <a:defRPr/>
            </a:lvl1pPr>
            <a:lvl2pPr marL="548640" indent="-274320">
              <a:defRPr/>
            </a:lvl2pPr>
            <a:lvl3pPr>
              <a:buSzPct val="90000"/>
              <a:defRPr/>
            </a:lvl3pPr>
            <a:lvl4pPr marL="1084263" indent="-228600">
              <a:defRPr/>
            </a:lvl4pPr>
            <a:lvl5pPr marL="1316038" indent="-231775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4910400" y="1314968"/>
            <a:ext cx="3741896" cy="3218053"/>
          </a:xfr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82616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82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03962" y="1226062"/>
            <a:ext cx="4214114" cy="3218053"/>
          </a:xfrm>
        </p:spPr>
        <p:txBody>
          <a:bodyPr/>
          <a:lstStyle>
            <a:lvl1pPr marL="228600" indent="-228600">
              <a:buSzPct val="90000"/>
              <a:defRPr/>
            </a:lvl1pPr>
            <a:lvl2pPr marL="548640" indent="-274320">
              <a:defRPr/>
            </a:lvl2pPr>
            <a:lvl3pPr>
              <a:buSzPct val="90000"/>
              <a:defRPr/>
            </a:lvl3pPr>
            <a:lvl4pPr marL="1084263" indent="-228600">
              <a:defRPr/>
            </a:lvl4pPr>
            <a:lvl5pPr marL="1316038" indent="-231775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548911" y="1314968"/>
            <a:ext cx="3741896" cy="3218053"/>
          </a:xfr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7424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>
          <p15:clr>
            <a:srgbClr val="FBAE40"/>
          </p15:clr>
        </p15:guide>
        <p15:guide id="3" orient="horz" pos="82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" Target="../slides/slid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-4761" y="4806897"/>
            <a:ext cx="1406963" cy="3474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7284" y="4827616"/>
            <a:ext cx="782780" cy="291048"/>
            <a:chOff x="1409" y="2992"/>
            <a:chExt cx="667" cy="248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409" y="2992"/>
              <a:ext cx="667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5"/>
            <p:cNvSpPr>
              <a:spLocks noChangeArrowheads="1"/>
            </p:cNvSpPr>
            <p:nvPr userDrawn="1"/>
          </p:nvSpPr>
          <p:spPr bwMode="auto">
            <a:xfrm>
              <a:off x="1409" y="2992"/>
              <a:ext cx="667" cy="248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1662" y="3084"/>
              <a:ext cx="128" cy="78"/>
            </a:xfrm>
            <a:custGeom>
              <a:avLst/>
              <a:gdLst>
                <a:gd name="T0" fmla="*/ 282 w 642"/>
                <a:gd name="T1" fmla="*/ 2 h 389"/>
                <a:gd name="T2" fmla="*/ 330 w 642"/>
                <a:gd name="T3" fmla="*/ 18 h 389"/>
                <a:gd name="T4" fmla="*/ 369 w 642"/>
                <a:gd name="T5" fmla="*/ 50 h 389"/>
                <a:gd name="T6" fmla="*/ 399 w 642"/>
                <a:gd name="T7" fmla="*/ 51 h 389"/>
                <a:gd name="T8" fmla="*/ 439 w 642"/>
                <a:gd name="T9" fmla="*/ 19 h 389"/>
                <a:gd name="T10" fmla="*/ 487 w 642"/>
                <a:gd name="T11" fmla="*/ 2 h 389"/>
                <a:gd name="T12" fmla="*/ 540 w 642"/>
                <a:gd name="T13" fmla="*/ 2 h 389"/>
                <a:gd name="T14" fmla="*/ 583 w 642"/>
                <a:gd name="T15" fmla="*/ 17 h 389"/>
                <a:gd name="T16" fmla="*/ 613 w 642"/>
                <a:gd name="T17" fmla="*/ 42 h 389"/>
                <a:gd name="T18" fmla="*/ 632 w 642"/>
                <a:gd name="T19" fmla="*/ 79 h 389"/>
                <a:gd name="T20" fmla="*/ 641 w 642"/>
                <a:gd name="T21" fmla="*/ 124 h 389"/>
                <a:gd name="T22" fmla="*/ 642 w 642"/>
                <a:gd name="T23" fmla="*/ 389 h 389"/>
                <a:gd name="T24" fmla="*/ 508 w 642"/>
                <a:gd name="T25" fmla="*/ 209 h 389"/>
                <a:gd name="T26" fmla="*/ 508 w 642"/>
                <a:gd name="T27" fmla="*/ 184 h 389"/>
                <a:gd name="T28" fmla="*/ 505 w 642"/>
                <a:gd name="T29" fmla="*/ 157 h 389"/>
                <a:gd name="T30" fmla="*/ 496 w 642"/>
                <a:gd name="T31" fmla="*/ 132 h 389"/>
                <a:gd name="T32" fmla="*/ 480 w 642"/>
                <a:gd name="T33" fmla="*/ 114 h 389"/>
                <a:gd name="T34" fmla="*/ 452 w 642"/>
                <a:gd name="T35" fmla="*/ 106 h 389"/>
                <a:gd name="T36" fmla="*/ 422 w 642"/>
                <a:gd name="T37" fmla="*/ 114 h 389"/>
                <a:gd name="T38" fmla="*/ 403 w 642"/>
                <a:gd name="T39" fmla="*/ 130 h 389"/>
                <a:gd name="T40" fmla="*/ 392 w 642"/>
                <a:gd name="T41" fmla="*/ 154 h 389"/>
                <a:gd name="T42" fmla="*/ 388 w 642"/>
                <a:gd name="T43" fmla="*/ 181 h 389"/>
                <a:gd name="T44" fmla="*/ 388 w 642"/>
                <a:gd name="T45" fmla="*/ 208 h 389"/>
                <a:gd name="T46" fmla="*/ 254 w 642"/>
                <a:gd name="T47" fmla="*/ 389 h 389"/>
                <a:gd name="T48" fmla="*/ 254 w 642"/>
                <a:gd name="T49" fmla="*/ 195 h 389"/>
                <a:gd name="T50" fmla="*/ 252 w 642"/>
                <a:gd name="T51" fmla="*/ 167 h 389"/>
                <a:gd name="T52" fmla="*/ 247 w 642"/>
                <a:gd name="T53" fmla="*/ 140 h 389"/>
                <a:gd name="T54" fmla="*/ 234 w 642"/>
                <a:gd name="T55" fmla="*/ 118 h 389"/>
                <a:gd name="T56" fmla="*/ 210 w 642"/>
                <a:gd name="T57" fmla="*/ 104 h 389"/>
                <a:gd name="T58" fmla="*/ 178 w 642"/>
                <a:gd name="T59" fmla="*/ 104 h 389"/>
                <a:gd name="T60" fmla="*/ 155 w 642"/>
                <a:gd name="T61" fmla="*/ 118 h 389"/>
                <a:gd name="T62" fmla="*/ 142 w 642"/>
                <a:gd name="T63" fmla="*/ 140 h 389"/>
                <a:gd name="T64" fmla="*/ 136 w 642"/>
                <a:gd name="T65" fmla="*/ 167 h 389"/>
                <a:gd name="T66" fmla="*/ 134 w 642"/>
                <a:gd name="T67" fmla="*/ 195 h 389"/>
                <a:gd name="T68" fmla="*/ 134 w 642"/>
                <a:gd name="T69" fmla="*/ 389 h 389"/>
                <a:gd name="T70" fmla="*/ 0 w 642"/>
                <a:gd name="T71" fmla="*/ 13 h 389"/>
                <a:gd name="T72" fmla="*/ 134 w 642"/>
                <a:gd name="T73" fmla="*/ 60 h 389"/>
                <a:gd name="T74" fmla="*/ 156 w 642"/>
                <a:gd name="T75" fmla="*/ 38 h 389"/>
                <a:gd name="T76" fmla="*/ 201 w 642"/>
                <a:gd name="T77" fmla="*/ 10 h 389"/>
                <a:gd name="T78" fmla="*/ 255 w 642"/>
                <a:gd name="T7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2" h="389">
                  <a:moveTo>
                    <a:pt x="255" y="0"/>
                  </a:moveTo>
                  <a:lnTo>
                    <a:pt x="282" y="2"/>
                  </a:lnTo>
                  <a:lnTo>
                    <a:pt x="306" y="8"/>
                  </a:lnTo>
                  <a:lnTo>
                    <a:pt x="330" y="18"/>
                  </a:lnTo>
                  <a:lnTo>
                    <a:pt x="351" y="32"/>
                  </a:lnTo>
                  <a:lnTo>
                    <a:pt x="369" y="50"/>
                  </a:lnTo>
                  <a:lnTo>
                    <a:pt x="384" y="72"/>
                  </a:lnTo>
                  <a:lnTo>
                    <a:pt x="399" y="51"/>
                  </a:lnTo>
                  <a:lnTo>
                    <a:pt x="418" y="33"/>
                  </a:lnTo>
                  <a:lnTo>
                    <a:pt x="439" y="19"/>
                  </a:lnTo>
                  <a:lnTo>
                    <a:pt x="462" y="9"/>
                  </a:lnTo>
                  <a:lnTo>
                    <a:pt x="487" y="2"/>
                  </a:lnTo>
                  <a:lnTo>
                    <a:pt x="513" y="0"/>
                  </a:lnTo>
                  <a:lnTo>
                    <a:pt x="540" y="2"/>
                  </a:lnTo>
                  <a:lnTo>
                    <a:pt x="563" y="8"/>
                  </a:lnTo>
                  <a:lnTo>
                    <a:pt x="583" y="17"/>
                  </a:lnTo>
                  <a:lnTo>
                    <a:pt x="600" y="28"/>
                  </a:lnTo>
                  <a:lnTo>
                    <a:pt x="613" y="42"/>
                  </a:lnTo>
                  <a:lnTo>
                    <a:pt x="624" y="59"/>
                  </a:lnTo>
                  <a:lnTo>
                    <a:pt x="632" y="79"/>
                  </a:lnTo>
                  <a:lnTo>
                    <a:pt x="638" y="100"/>
                  </a:lnTo>
                  <a:lnTo>
                    <a:pt x="641" y="124"/>
                  </a:lnTo>
                  <a:lnTo>
                    <a:pt x="642" y="149"/>
                  </a:lnTo>
                  <a:lnTo>
                    <a:pt x="642" y="389"/>
                  </a:lnTo>
                  <a:lnTo>
                    <a:pt x="508" y="389"/>
                  </a:lnTo>
                  <a:lnTo>
                    <a:pt x="508" y="209"/>
                  </a:lnTo>
                  <a:lnTo>
                    <a:pt x="508" y="197"/>
                  </a:lnTo>
                  <a:lnTo>
                    <a:pt x="508" y="184"/>
                  </a:lnTo>
                  <a:lnTo>
                    <a:pt x="507" y="170"/>
                  </a:lnTo>
                  <a:lnTo>
                    <a:pt x="505" y="157"/>
                  </a:lnTo>
                  <a:lnTo>
                    <a:pt x="502" y="144"/>
                  </a:lnTo>
                  <a:lnTo>
                    <a:pt x="496" y="132"/>
                  </a:lnTo>
                  <a:lnTo>
                    <a:pt x="489" y="122"/>
                  </a:lnTo>
                  <a:lnTo>
                    <a:pt x="480" y="114"/>
                  </a:lnTo>
                  <a:lnTo>
                    <a:pt x="467" y="109"/>
                  </a:lnTo>
                  <a:lnTo>
                    <a:pt x="452" y="106"/>
                  </a:lnTo>
                  <a:lnTo>
                    <a:pt x="436" y="109"/>
                  </a:lnTo>
                  <a:lnTo>
                    <a:pt x="422" y="114"/>
                  </a:lnTo>
                  <a:lnTo>
                    <a:pt x="411" y="121"/>
                  </a:lnTo>
                  <a:lnTo>
                    <a:pt x="403" y="130"/>
                  </a:lnTo>
                  <a:lnTo>
                    <a:pt x="396" y="141"/>
                  </a:lnTo>
                  <a:lnTo>
                    <a:pt x="392" y="154"/>
                  </a:lnTo>
                  <a:lnTo>
                    <a:pt x="390" y="167"/>
                  </a:lnTo>
                  <a:lnTo>
                    <a:pt x="388" y="181"/>
                  </a:lnTo>
                  <a:lnTo>
                    <a:pt x="388" y="195"/>
                  </a:lnTo>
                  <a:lnTo>
                    <a:pt x="388" y="208"/>
                  </a:lnTo>
                  <a:lnTo>
                    <a:pt x="388" y="389"/>
                  </a:lnTo>
                  <a:lnTo>
                    <a:pt x="254" y="389"/>
                  </a:lnTo>
                  <a:lnTo>
                    <a:pt x="254" y="208"/>
                  </a:lnTo>
                  <a:lnTo>
                    <a:pt x="254" y="195"/>
                  </a:lnTo>
                  <a:lnTo>
                    <a:pt x="253" y="181"/>
                  </a:lnTo>
                  <a:lnTo>
                    <a:pt x="252" y="167"/>
                  </a:lnTo>
                  <a:lnTo>
                    <a:pt x="250" y="153"/>
                  </a:lnTo>
                  <a:lnTo>
                    <a:pt x="247" y="140"/>
                  </a:lnTo>
                  <a:lnTo>
                    <a:pt x="241" y="128"/>
                  </a:lnTo>
                  <a:lnTo>
                    <a:pt x="234" y="118"/>
                  </a:lnTo>
                  <a:lnTo>
                    <a:pt x="224" y="110"/>
                  </a:lnTo>
                  <a:lnTo>
                    <a:pt x="210" y="104"/>
                  </a:lnTo>
                  <a:lnTo>
                    <a:pt x="194" y="102"/>
                  </a:lnTo>
                  <a:lnTo>
                    <a:pt x="178" y="104"/>
                  </a:lnTo>
                  <a:lnTo>
                    <a:pt x="165" y="110"/>
                  </a:lnTo>
                  <a:lnTo>
                    <a:pt x="155" y="118"/>
                  </a:lnTo>
                  <a:lnTo>
                    <a:pt x="147" y="128"/>
                  </a:lnTo>
                  <a:lnTo>
                    <a:pt x="142" y="140"/>
                  </a:lnTo>
                  <a:lnTo>
                    <a:pt x="138" y="153"/>
                  </a:lnTo>
                  <a:lnTo>
                    <a:pt x="136" y="167"/>
                  </a:lnTo>
                  <a:lnTo>
                    <a:pt x="135" y="181"/>
                  </a:lnTo>
                  <a:lnTo>
                    <a:pt x="134" y="195"/>
                  </a:lnTo>
                  <a:lnTo>
                    <a:pt x="134" y="208"/>
                  </a:lnTo>
                  <a:lnTo>
                    <a:pt x="134" y="389"/>
                  </a:lnTo>
                  <a:lnTo>
                    <a:pt x="0" y="389"/>
                  </a:lnTo>
                  <a:lnTo>
                    <a:pt x="0" y="13"/>
                  </a:lnTo>
                  <a:lnTo>
                    <a:pt x="134" y="13"/>
                  </a:lnTo>
                  <a:lnTo>
                    <a:pt x="134" y="60"/>
                  </a:lnTo>
                  <a:lnTo>
                    <a:pt x="136" y="60"/>
                  </a:lnTo>
                  <a:lnTo>
                    <a:pt x="156" y="38"/>
                  </a:lnTo>
                  <a:lnTo>
                    <a:pt x="177" y="21"/>
                  </a:lnTo>
                  <a:lnTo>
                    <a:pt x="201" y="10"/>
                  </a:lnTo>
                  <a:lnTo>
                    <a:pt x="228" y="2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1802" y="3040"/>
              <a:ext cx="94" cy="122"/>
            </a:xfrm>
            <a:custGeom>
              <a:avLst/>
              <a:gdLst>
                <a:gd name="T0" fmla="*/ 0 w 469"/>
                <a:gd name="T1" fmla="*/ 0 h 611"/>
                <a:gd name="T2" fmla="*/ 134 w 469"/>
                <a:gd name="T3" fmla="*/ 0 h 611"/>
                <a:gd name="T4" fmla="*/ 134 w 469"/>
                <a:gd name="T5" fmla="*/ 370 h 611"/>
                <a:gd name="T6" fmla="*/ 273 w 469"/>
                <a:gd name="T7" fmla="*/ 235 h 611"/>
                <a:gd name="T8" fmla="*/ 456 w 469"/>
                <a:gd name="T9" fmla="*/ 235 h 611"/>
                <a:gd name="T10" fmla="*/ 267 w 469"/>
                <a:gd name="T11" fmla="*/ 408 h 611"/>
                <a:gd name="T12" fmla="*/ 469 w 469"/>
                <a:gd name="T13" fmla="*/ 611 h 611"/>
                <a:gd name="T14" fmla="*/ 281 w 469"/>
                <a:gd name="T15" fmla="*/ 611 h 611"/>
                <a:gd name="T16" fmla="*/ 134 w 469"/>
                <a:gd name="T17" fmla="*/ 458 h 611"/>
                <a:gd name="T18" fmla="*/ 134 w 469"/>
                <a:gd name="T19" fmla="*/ 611 h 611"/>
                <a:gd name="T20" fmla="*/ 0 w 469"/>
                <a:gd name="T21" fmla="*/ 611 h 611"/>
                <a:gd name="T22" fmla="*/ 0 w 469"/>
                <a:gd name="T23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9" h="611">
                  <a:moveTo>
                    <a:pt x="0" y="0"/>
                  </a:moveTo>
                  <a:lnTo>
                    <a:pt x="134" y="0"/>
                  </a:lnTo>
                  <a:lnTo>
                    <a:pt x="134" y="370"/>
                  </a:lnTo>
                  <a:lnTo>
                    <a:pt x="273" y="235"/>
                  </a:lnTo>
                  <a:lnTo>
                    <a:pt x="456" y="235"/>
                  </a:lnTo>
                  <a:lnTo>
                    <a:pt x="267" y="408"/>
                  </a:lnTo>
                  <a:lnTo>
                    <a:pt x="469" y="611"/>
                  </a:lnTo>
                  <a:lnTo>
                    <a:pt x="281" y="611"/>
                  </a:lnTo>
                  <a:lnTo>
                    <a:pt x="134" y="458"/>
                  </a:lnTo>
                  <a:lnTo>
                    <a:pt x="134" y="611"/>
                  </a:lnTo>
                  <a:lnTo>
                    <a:pt x="0" y="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1890" y="3084"/>
              <a:ext cx="91" cy="80"/>
            </a:xfrm>
            <a:custGeom>
              <a:avLst/>
              <a:gdLst>
                <a:gd name="T0" fmla="*/ 206 w 456"/>
                <a:gd name="T1" fmla="*/ 119 h 401"/>
                <a:gd name="T2" fmla="*/ 171 w 456"/>
                <a:gd name="T3" fmla="*/ 135 h 401"/>
                <a:gd name="T4" fmla="*/ 149 w 456"/>
                <a:gd name="T5" fmla="*/ 164 h 401"/>
                <a:gd name="T6" fmla="*/ 142 w 456"/>
                <a:gd name="T7" fmla="*/ 201 h 401"/>
                <a:gd name="T8" fmla="*/ 149 w 456"/>
                <a:gd name="T9" fmla="*/ 239 h 401"/>
                <a:gd name="T10" fmla="*/ 171 w 456"/>
                <a:gd name="T11" fmla="*/ 267 h 401"/>
                <a:gd name="T12" fmla="*/ 206 w 456"/>
                <a:gd name="T13" fmla="*/ 283 h 401"/>
                <a:gd name="T14" fmla="*/ 250 w 456"/>
                <a:gd name="T15" fmla="*/ 283 h 401"/>
                <a:gd name="T16" fmla="*/ 285 w 456"/>
                <a:gd name="T17" fmla="*/ 267 h 401"/>
                <a:gd name="T18" fmla="*/ 306 w 456"/>
                <a:gd name="T19" fmla="*/ 239 h 401"/>
                <a:gd name="T20" fmla="*/ 315 w 456"/>
                <a:gd name="T21" fmla="*/ 201 h 401"/>
                <a:gd name="T22" fmla="*/ 306 w 456"/>
                <a:gd name="T23" fmla="*/ 164 h 401"/>
                <a:gd name="T24" fmla="*/ 285 w 456"/>
                <a:gd name="T25" fmla="*/ 135 h 401"/>
                <a:gd name="T26" fmla="*/ 250 w 456"/>
                <a:gd name="T27" fmla="*/ 119 h 401"/>
                <a:gd name="T28" fmla="*/ 228 w 456"/>
                <a:gd name="T29" fmla="*/ 0 h 401"/>
                <a:gd name="T30" fmla="*/ 292 w 456"/>
                <a:gd name="T31" fmla="*/ 8 h 401"/>
                <a:gd name="T32" fmla="*/ 350 w 456"/>
                <a:gd name="T33" fmla="*/ 29 h 401"/>
                <a:gd name="T34" fmla="*/ 398 w 456"/>
                <a:gd name="T35" fmla="*/ 62 h 401"/>
                <a:gd name="T36" fmla="*/ 434 w 456"/>
                <a:gd name="T37" fmla="*/ 109 h 401"/>
                <a:gd name="T38" fmla="*/ 453 w 456"/>
                <a:gd name="T39" fmla="*/ 167 h 401"/>
                <a:gd name="T40" fmla="*/ 453 w 456"/>
                <a:gd name="T41" fmla="*/ 235 h 401"/>
                <a:gd name="T42" fmla="*/ 434 w 456"/>
                <a:gd name="T43" fmla="*/ 292 h 401"/>
                <a:gd name="T44" fmla="*/ 398 w 456"/>
                <a:gd name="T45" fmla="*/ 339 h 401"/>
                <a:gd name="T46" fmla="*/ 350 w 456"/>
                <a:gd name="T47" fmla="*/ 373 h 401"/>
                <a:gd name="T48" fmla="*/ 292 w 456"/>
                <a:gd name="T49" fmla="*/ 394 h 401"/>
                <a:gd name="T50" fmla="*/ 228 w 456"/>
                <a:gd name="T51" fmla="*/ 401 h 401"/>
                <a:gd name="T52" fmla="*/ 169 w 456"/>
                <a:gd name="T53" fmla="*/ 395 h 401"/>
                <a:gd name="T54" fmla="*/ 115 w 456"/>
                <a:gd name="T55" fmla="*/ 378 h 401"/>
                <a:gd name="T56" fmla="*/ 69 w 456"/>
                <a:gd name="T57" fmla="*/ 349 h 401"/>
                <a:gd name="T58" fmla="*/ 33 w 456"/>
                <a:gd name="T59" fmla="*/ 309 h 401"/>
                <a:gd name="T60" fmla="*/ 8 w 456"/>
                <a:gd name="T61" fmla="*/ 260 h 401"/>
                <a:gd name="T62" fmla="*/ 0 w 456"/>
                <a:gd name="T63" fmla="*/ 201 h 401"/>
                <a:gd name="T64" fmla="*/ 10 w 456"/>
                <a:gd name="T65" fmla="*/ 137 h 401"/>
                <a:gd name="T66" fmla="*/ 38 w 456"/>
                <a:gd name="T67" fmla="*/ 84 h 401"/>
                <a:gd name="T68" fmla="*/ 80 w 456"/>
                <a:gd name="T69" fmla="*/ 44 h 401"/>
                <a:gd name="T70" fmla="*/ 134 w 456"/>
                <a:gd name="T71" fmla="*/ 17 h 401"/>
                <a:gd name="T72" fmla="*/ 195 w 456"/>
                <a:gd name="T73" fmla="*/ 2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6" h="401">
                  <a:moveTo>
                    <a:pt x="228" y="116"/>
                  </a:moveTo>
                  <a:lnTo>
                    <a:pt x="206" y="119"/>
                  </a:lnTo>
                  <a:lnTo>
                    <a:pt x="187" y="125"/>
                  </a:lnTo>
                  <a:lnTo>
                    <a:pt x="171" y="135"/>
                  </a:lnTo>
                  <a:lnTo>
                    <a:pt x="159" y="148"/>
                  </a:lnTo>
                  <a:lnTo>
                    <a:pt x="149" y="164"/>
                  </a:lnTo>
                  <a:lnTo>
                    <a:pt x="144" y="182"/>
                  </a:lnTo>
                  <a:lnTo>
                    <a:pt x="142" y="201"/>
                  </a:lnTo>
                  <a:lnTo>
                    <a:pt x="144" y="221"/>
                  </a:lnTo>
                  <a:lnTo>
                    <a:pt x="149" y="239"/>
                  </a:lnTo>
                  <a:lnTo>
                    <a:pt x="159" y="254"/>
                  </a:lnTo>
                  <a:lnTo>
                    <a:pt x="171" y="267"/>
                  </a:lnTo>
                  <a:lnTo>
                    <a:pt x="187" y="277"/>
                  </a:lnTo>
                  <a:lnTo>
                    <a:pt x="206" y="283"/>
                  </a:lnTo>
                  <a:lnTo>
                    <a:pt x="228" y="285"/>
                  </a:lnTo>
                  <a:lnTo>
                    <a:pt x="250" y="283"/>
                  </a:lnTo>
                  <a:lnTo>
                    <a:pt x="269" y="277"/>
                  </a:lnTo>
                  <a:lnTo>
                    <a:pt x="285" y="267"/>
                  </a:lnTo>
                  <a:lnTo>
                    <a:pt x="297" y="254"/>
                  </a:lnTo>
                  <a:lnTo>
                    <a:pt x="306" y="239"/>
                  </a:lnTo>
                  <a:lnTo>
                    <a:pt x="313" y="221"/>
                  </a:lnTo>
                  <a:lnTo>
                    <a:pt x="315" y="201"/>
                  </a:lnTo>
                  <a:lnTo>
                    <a:pt x="313" y="182"/>
                  </a:lnTo>
                  <a:lnTo>
                    <a:pt x="306" y="164"/>
                  </a:lnTo>
                  <a:lnTo>
                    <a:pt x="297" y="148"/>
                  </a:lnTo>
                  <a:lnTo>
                    <a:pt x="285" y="135"/>
                  </a:lnTo>
                  <a:lnTo>
                    <a:pt x="269" y="125"/>
                  </a:lnTo>
                  <a:lnTo>
                    <a:pt x="250" y="119"/>
                  </a:lnTo>
                  <a:lnTo>
                    <a:pt x="228" y="116"/>
                  </a:lnTo>
                  <a:close/>
                  <a:moveTo>
                    <a:pt x="228" y="0"/>
                  </a:moveTo>
                  <a:lnTo>
                    <a:pt x="261" y="2"/>
                  </a:lnTo>
                  <a:lnTo>
                    <a:pt x="292" y="8"/>
                  </a:lnTo>
                  <a:lnTo>
                    <a:pt x="323" y="17"/>
                  </a:lnTo>
                  <a:lnTo>
                    <a:pt x="350" y="29"/>
                  </a:lnTo>
                  <a:lnTo>
                    <a:pt x="376" y="44"/>
                  </a:lnTo>
                  <a:lnTo>
                    <a:pt x="398" y="62"/>
                  </a:lnTo>
                  <a:lnTo>
                    <a:pt x="419" y="84"/>
                  </a:lnTo>
                  <a:lnTo>
                    <a:pt x="434" y="109"/>
                  </a:lnTo>
                  <a:lnTo>
                    <a:pt x="446" y="137"/>
                  </a:lnTo>
                  <a:lnTo>
                    <a:pt x="453" y="167"/>
                  </a:lnTo>
                  <a:lnTo>
                    <a:pt x="456" y="201"/>
                  </a:lnTo>
                  <a:lnTo>
                    <a:pt x="453" y="235"/>
                  </a:lnTo>
                  <a:lnTo>
                    <a:pt x="446" y="265"/>
                  </a:lnTo>
                  <a:lnTo>
                    <a:pt x="434" y="292"/>
                  </a:lnTo>
                  <a:lnTo>
                    <a:pt x="419" y="318"/>
                  </a:lnTo>
                  <a:lnTo>
                    <a:pt x="398" y="339"/>
                  </a:lnTo>
                  <a:lnTo>
                    <a:pt x="376" y="358"/>
                  </a:lnTo>
                  <a:lnTo>
                    <a:pt x="350" y="373"/>
                  </a:lnTo>
                  <a:lnTo>
                    <a:pt x="323" y="385"/>
                  </a:lnTo>
                  <a:lnTo>
                    <a:pt x="292" y="394"/>
                  </a:lnTo>
                  <a:lnTo>
                    <a:pt x="261" y="399"/>
                  </a:lnTo>
                  <a:lnTo>
                    <a:pt x="228" y="401"/>
                  </a:lnTo>
                  <a:lnTo>
                    <a:pt x="198" y="399"/>
                  </a:lnTo>
                  <a:lnTo>
                    <a:pt x="169" y="395"/>
                  </a:lnTo>
                  <a:lnTo>
                    <a:pt x="142" y="388"/>
                  </a:lnTo>
                  <a:lnTo>
                    <a:pt x="115" y="378"/>
                  </a:lnTo>
                  <a:lnTo>
                    <a:pt x="91" y="365"/>
                  </a:lnTo>
                  <a:lnTo>
                    <a:pt x="69" y="349"/>
                  </a:lnTo>
                  <a:lnTo>
                    <a:pt x="49" y="331"/>
                  </a:lnTo>
                  <a:lnTo>
                    <a:pt x="33" y="309"/>
                  </a:lnTo>
                  <a:lnTo>
                    <a:pt x="18" y="286"/>
                  </a:lnTo>
                  <a:lnTo>
                    <a:pt x="8" y="260"/>
                  </a:lnTo>
                  <a:lnTo>
                    <a:pt x="2" y="232"/>
                  </a:lnTo>
                  <a:lnTo>
                    <a:pt x="0" y="201"/>
                  </a:lnTo>
                  <a:lnTo>
                    <a:pt x="2" y="167"/>
                  </a:lnTo>
                  <a:lnTo>
                    <a:pt x="10" y="137"/>
                  </a:lnTo>
                  <a:lnTo>
                    <a:pt x="21" y="109"/>
                  </a:lnTo>
                  <a:lnTo>
                    <a:pt x="38" y="84"/>
                  </a:lnTo>
                  <a:lnTo>
                    <a:pt x="57" y="62"/>
                  </a:lnTo>
                  <a:lnTo>
                    <a:pt x="80" y="44"/>
                  </a:lnTo>
                  <a:lnTo>
                    <a:pt x="105" y="29"/>
                  </a:lnTo>
                  <a:lnTo>
                    <a:pt x="134" y="17"/>
                  </a:lnTo>
                  <a:lnTo>
                    <a:pt x="164" y="8"/>
                  </a:lnTo>
                  <a:lnTo>
                    <a:pt x="195" y="2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1991" y="3086"/>
              <a:ext cx="57" cy="76"/>
            </a:xfrm>
            <a:custGeom>
              <a:avLst/>
              <a:gdLst>
                <a:gd name="T0" fmla="*/ 257 w 283"/>
                <a:gd name="T1" fmla="*/ 0 h 382"/>
                <a:gd name="T2" fmla="*/ 283 w 283"/>
                <a:gd name="T3" fmla="*/ 0 h 382"/>
                <a:gd name="T4" fmla="*/ 283 w 283"/>
                <a:gd name="T5" fmla="*/ 128 h 382"/>
                <a:gd name="T6" fmla="*/ 264 w 283"/>
                <a:gd name="T7" fmla="*/ 121 h 382"/>
                <a:gd name="T8" fmla="*/ 246 w 283"/>
                <a:gd name="T9" fmla="*/ 117 h 382"/>
                <a:gd name="T10" fmla="*/ 226 w 283"/>
                <a:gd name="T11" fmla="*/ 116 h 382"/>
                <a:gd name="T12" fmla="*/ 204 w 283"/>
                <a:gd name="T13" fmla="*/ 118 h 382"/>
                <a:gd name="T14" fmla="*/ 184 w 283"/>
                <a:gd name="T15" fmla="*/ 123 h 382"/>
                <a:gd name="T16" fmla="*/ 169 w 283"/>
                <a:gd name="T17" fmla="*/ 131 h 382"/>
                <a:gd name="T18" fmla="*/ 157 w 283"/>
                <a:gd name="T19" fmla="*/ 142 h 382"/>
                <a:gd name="T20" fmla="*/ 147 w 283"/>
                <a:gd name="T21" fmla="*/ 155 h 382"/>
                <a:gd name="T22" fmla="*/ 141 w 283"/>
                <a:gd name="T23" fmla="*/ 171 h 382"/>
                <a:gd name="T24" fmla="*/ 136 w 283"/>
                <a:gd name="T25" fmla="*/ 189 h 382"/>
                <a:gd name="T26" fmla="*/ 134 w 283"/>
                <a:gd name="T27" fmla="*/ 210 h 382"/>
                <a:gd name="T28" fmla="*/ 133 w 283"/>
                <a:gd name="T29" fmla="*/ 231 h 382"/>
                <a:gd name="T30" fmla="*/ 133 w 283"/>
                <a:gd name="T31" fmla="*/ 382 h 382"/>
                <a:gd name="T32" fmla="*/ 0 w 283"/>
                <a:gd name="T33" fmla="*/ 382 h 382"/>
                <a:gd name="T34" fmla="*/ 0 w 283"/>
                <a:gd name="T35" fmla="*/ 6 h 382"/>
                <a:gd name="T36" fmla="*/ 133 w 283"/>
                <a:gd name="T37" fmla="*/ 6 h 382"/>
                <a:gd name="T38" fmla="*/ 133 w 283"/>
                <a:gd name="T39" fmla="*/ 66 h 382"/>
                <a:gd name="T40" fmla="*/ 135 w 283"/>
                <a:gd name="T41" fmla="*/ 66 h 382"/>
                <a:gd name="T42" fmla="*/ 149 w 283"/>
                <a:gd name="T43" fmla="*/ 46 h 382"/>
                <a:gd name="T44" fmla="*/ 166 w 283"/>
                <a:gd name="T45" fmla="*/ 29 h 382"/>
                <a:gd name="T46" fmla="*/ 185 w 283"/>
                <a:gd name="T47" fmla="*/ 16 h 382"/>
                <a:gd name="T48" fmla="*/ 208 w 283"/>
                <a:gd name="T49" fmla="*/ 7 h 382"/>
                <a:gd name="T50" fmla="*/ 232 w 283"/>
                <a:gd name="T51" fmla="*/ 2 h 382"/>
                <a:gd name="T52" fmla="*/ 257 w 283"/>
                <a:gd name="T5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3" h="382">
                  <a:moveTo>
                    <a:pt x="257" y="0"/>
                  </a:moveTo>
                  <a:lnTo>
                    <a:pt x="283" y="0"/>
                  </a:lnTo>
                  <a:lnTo>
                    <a:pt x="283" y="128"/>
                  </a:lnTo>
                  <a:lnTo>
                    <a:pt x="264" y="121"/>
                  </a:lnTo>
                  <a:lnTo>
                    <a:pt x="246" y="117"/>
                  </a:lnTo>
                  <a:lnTo>
                    <a:pt x="226" y="116"/>
                  </a:lnTo>
                  <a:lnTo>
                    <a:pt x="204" y="118"/>
                  </a:lnTo>
                  <a:lnTo>
                    <a:pt x="184" y="123"/>
                  </a:lnTo>
                  <a:lnTo>
                    <a:pt x="169" y="131"/>
                  </a:lnTo>
                  <a:lnTo>
                    <a:pt x="157" y="142"/>
                  </a:lnTo>
                  <a:lnTo>
                    <a:pt x="147" y="155"/>
                  </a:lnTo>
                  <a:lnTo>
                    <a:pt x="141" y="171"/>
                  </a:lnTo>
                  <a:lnTo>
                    <a:pt x="136" y="189"/>
                  </a:lnTo>
                  <a:lnTo>
                    <a:pt x="134" y="210"/>
                  </a:lnTo>
                  <a:lnTo>
                    <a:pt x="133" y="231"/>
                  </a:lnTo>
                  <a:lnTo>
                    <a:pt x="133" y="382"/>
                  </a:lnTo>
                  <a:lnTo>
                    <a:pt x="0" y="382"/>
                  </a:lnTo>
                  <a:lnTo>
                    <a:pt x="0" y="6"/>
                  </a:lnTo>
                  <a:lnTo>
                    <a:pt x="133" y="6"/>
                  </a:lnTo>
                  <a:lnTo>
                    <a:pt x="133" y="66"/>
                  </a:lnTo>
                  <a:lnTo>
                    <a:pt x="135" y="66"/>
                  </a:lnTo>
                  <a:lnTo>
                    <a:pt x="149" y="46"/>
                  </a:lnTo>
                  <a:lnTo>
                    <a:pt x="166" y="29"/>
                  </a:lnTo>
                  <a:lnTo>
                    <a:pt x="185" y="16"/>
                  </a:lnTo>
                  <a:lnTo>
                    <a:pt x="208" y="7"/>
                  </a:lnTo>
                  <a:lnTo>
                    <a:pt x="232" y="2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1662" y="3174"/>
              <a:ext cx="34" cy="49"/>
            </a:xfrm>
            <a:custGeom>
              <a:avLst/>
              <a:gdLst>
                <a:gd name="T0" fmla="*/ 0 w 170"/>
                <a:gd name="T1" fmla="*/ 0 h 246"/>
                <a:gd name="T2" fmla="*/ 170 w 170"/>
                <a:gd name="T3" fmla="*/ 0 h 246"/>
                <a:gd name="T4" fmla="*/ 170 w 170"/>
                <a:gd name="T5" fmla="*/ 54 h 246"/>
                <a:gd name="T6" fmla="*/ 118 w 170"/>
                <a:gd name="T7" fmla="*/ 54 h 246"/>
                <a:gd name="T8" fmla="*/ 118 w 170"/>
                <a:gd name="T9" fmla="*/ 246 h 246"/>
                <a:gd name="T10" fmla="*/ 54 w 170"/>
                <a:gd name="T11" fmla="*/ 246 h 246"/>
                <a:gd name="T12" fmla="*/ 54 w 170"/>
                <a:gd name="T13" fmla="*/ 54 h 246"/>
                <a:gd name="T14" fmla="*/ 0 w 170"/>
                <a:gd name="T15" fmla="*/ 54 h 246"/>
                <a:gd name="T16" fmla="*/ 0 w 170"/>
                <a:gd name="T1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70" y="0"/>
                  </a:lnTo>
                  <a:lnTo>
                    <a:pt x="170" y="54"/>
                  </a:lnTo>
                  <a:lnTo>
                    <a:pt x="118" y="54"/>
                  </a:lnTo>
                  <a:lnTo>
                    <a:pt x="118" y="246"/>
                  </a:lnTo>
                  <a:lnTo>
                    <a:pt x="54" y="246"/>
                  </a:lnTo>
                  <a:lnTo>
                    <a:pt x="54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1692" y="3189"/>
              <a:ext cx="37" cy="35"/>
            </a:xfrm>
            <a:custGeom>
              <a:avLst/>
              <a:gdLst>
                <a:gd name="T0" fmla="*/ 96 w 185"/>
                <a:gd name="T1" fmla="*/ 39 h 178"/>
                <a:gd name="T2" fmla="*/ 84 w 185"/>
                <a:gd name="T3" fmla="*/ 40 h 178"/>
                <a:gd name="T4" fmla="*/ 74 w 185"/>
                <a:gd name="T5" fmla="*/ 45 h 178"/>
                <a:gd name="T6" fmla="*/ 66 w 185"/>
                <a:gd name="T7" fmla="*/ 53 h 178"/>
                <a:gd name="T8" fmla="*/ 60 w 185"/>
                <a:gd name="T9" fmla="*/ 65 h 178"/>
                <a:gd name="T10" fmla="*/ 129 w 185"/>
                <a:gd name="T11" fmla="*/ 65 h 178"/>
                <a:gd name="T12" fmla="*/ 125 w 185"/>
                <a:gd name="T13" fmla="*/ 54 h 178"/>
                <a:gd name="T14" fmla="*/ 117 w 185"/>
                <a:gd name="T15" fmla="*/ 46 h 178"/>
                <a:gd name="T16" fmla="*/ 107 w 185"/>
                <a:gd name="T17" fmla="*/ 40 h 178"/>
                <a:gd name="T18" fmla="*/ 96 w 185"/>
                <a:gd name="T19" fmla="*/ 39 h 178"/>
                <a:gd name="T20" fmla="*/ 93 w 185"/>
                <a:gd name="T21" fmla="*/ 0 h 178"/>
                <a:gd name="T22" fmla="*/ 116 w 185"/>
                <a:gd name="T23" fmla="*/ 3 h 178"/>
                <a:gd name="T24" fmla="*/ 136 w 185"/>
                <a:gd name="T25" fmla="*/ 9 h 178"/>
                <a:gd name="T26" fmla="*/ 153 w 185"/>
                <a:gd name="T27" fmla="*/ 19 h 178"/>
                <a:gd name="T28" fmla="*/ 167 w 185"/>
                <a:gd name="T29" fmla="*/ 33 h 178"/>
                <a:gd name="T30" fmla="*/ 177 w 185"/>
                <a:gd name="T31" fmla="*/ 50 h 178"/>
                <a:gd name="T32" fmla="*/ 183 w 185"/>
                <a:gd name="T33" fmla="*/ 70 h 178"/>
                <a:gd name="T34" fmla="*/ 185 w 185"/>
                <a:gd name="T35" fmla="*/ 93 h 178"/>
                <a:gd name="T36" fmla="*/ 185 w 185"/>
                <a:gd name="T37" fmla="*/ 99 h 178"/>
                <a:gd name="T38" fmla="*/ 59 w 185"/>
                <a:gd name="T39" fmla="*/ 99 h 178"/>
                <a:gd name="T40" fmla="*/ 61 w 185"/>
                <a:gd name="T41" fmla="*/ 113 h 178"/>
                <a:gd name="T42" fmla="*/ 66 w 185"/>
                <a:gd name="T43" fmla="*/ 123 h 178"/>
                <a:gd name="T44" fmla="*/ 74 w 185"/>
                <a:gd name="T45" fmla="*/ 130 h 178"/>
                <a:gd name="T46" fmla="*/ 84 w 185"/>
                <a:gd name="T47" fmla="*/ 135 h 178"/>
                <a:gd name="T48" fmla="*/ 97 w 185"/>
                <a:gd name="T49" fmla="*/ 136 h 178"/>
                <a:gd name="T50" fmla="*/ 108 w 185"/>
                <a:gd name="T51" fmla="*/ 135 h 178"/>
                <a:gd name="T52" fmla="*/ 118 w 185"/>
                <a:gd name="T53" fmla="*/ 130 h 178"/>
                <a:gd name="T54" fmla="*/ 125 w 185"/>
                <a:gd name="T55" fmla="*/ 121 h 178"/>
                <a:gd name="T56" fmla="*/ 183 w 185"/>
                <a:gd name="T57" fmla="*/ 121 h 178"/>
                <a:gd name="T58" fmla="*/ 177 w 185"/>
                <a:gd name="T59" fmla="*/ 137 h 178"/>
                <a:gd name="T60" fmla="*/ 168 w 185"/>
                <a:gd name="T61" fmla="*/ 150 h 178"/>
                <a:gd name="T62" fmla="*/ 156 w 185"/>
                <a:gd name="T63" fmla="*/ 160 h 178"/>
                <a:gd name="T64" fmla="*/ 143 w 185"/>
                <a:gd name="T65" fmla="*/ 168 h 178"/>
                <a:gd name="T66" fmla="*/ 129 w 185"/>
                <a:gd name="T67" fmla="*/ 174 h 178"/>
                <a:gd name="T68" fmla="*/ 113 w 185"/>
                <a:gd name="T69" fmla="*/ 177 h 178"/>
                <a:gd name="T70" fmla="*/ 97 w 185"/>
                <a:gd name="T71" fmla="*/ 178 h 178"/>
                <a:gd name="T72" fmla="*/ 77 w 185"/>
                <a:gd name="T73" fmla="*/ 177 h 178"/>
                <a:gd name="T74" fmla="*/ 58 w 185"/>
                <a:gd name="T75" fmla="*/ 172 h 178"/>
                <a:gd name="T76" fmla="*/ 42 w 185"/>
                <a:gd name="T77" fmla="*/ 165 h 178"/>
                <a:gd name="T78" fmla="*/ 28 w 185"/>
                <a:gd name="T79" fmla="*/ 155 h 178"/>
                <a:gd name="T80" fmla="*/ 16 w 185"/>
                <a:gd name="T81" fmla="*/ 143 h 178"/>
                <a:gd name="T82" fmla="*/ 8 w 185"/>
                <a:gd name="T83" fmla="*/ 128 h 178"/>
                <a:gd name="T84" fmla="*/ 2 w 185"/>
                <a:gd name="T85" fmla="*/ 110 h 178"/>
                <a:gd name="T86" fmla="*/ 0 w 185"/>
                <a:gd name="T87" fmla="*/ 89 h 178"/>
                <a:gd name="T88" fmla="*/ 3 w 185"/>
                <a:gd name="T89" fmla="*/ 67 h 178"/>
                <a:gd name="T90" fmla="*/ 9 w 185"/>
                <a:gd name="T91" fmla="*/ 47 h 178"/>
                <a:gd name="T92" fmla="*/ 20 w 185"/>
                <a:gd name="T93" fmla="*/ 31 h 178"/>
                <a:gd name="T94" fmla="*/ 33 w 185"/>
                <a:gd name="T95" fmla="*/ 18 h 178"/>
                <a:gd name="T96" fmla="*/ 50 w 185"/>
                <a:gd name="T97" fmla="*/ 8 h 178"/>
                <a:gd name="T98" fmla="*/ 71 w 185"/>
                <a:gd name="T99" fmla="*/ 2 h 178"/>
                <a:gd name="T100" fmla="*/ 93 w 185"/>
                <a:gd name="T10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5" h="178">
                  <a:moveTo>
                    <a:pt x="96" y="39"/>
                  </a:moveTo>
                  <a:lnTo>
                    <a:pt x="84" y="40"/>
                  </a:lnTo>
                  <a:lnTo>
                    <a:pt x="74" y="45"/>
                  </a:lnTo>
                  <a:lnTo>
                    <a:pt x="66" y="53"/>
                  </a:lnTo>
                  <a:lnTo>
                    <a:pt x="60" y="65"/>
                  </a:lnTo>
                  <a:lnTo>
                    <a:pt x="129" y="65"/>
                  </a:lnTo>
                  <a:lnTo>
                    <a:pt x="125" y="54"/>
                  </a:lnTo>
                  <a:lnTo>
                    <a:pt x="117" y="46"/>
                  </a:lnTo>
                  <a:lnTo>
                    <a:pt x="107" y="40"/>
                  </a:lnTo>
                  <a:lnTo>
                    <a:pt x="96" y="39"/>
                  </a:lnTo>
                  <a:close/>
                  <a:moveTo>
                    <a:pt x="93" y="0"/>
                  </a:moveTo>
                  <a:lnTo>
                    <a:pt x="116" y="3"/>
                  </a:lnTo>
                  <a:lnTo>
                    <a:pt x="136" y="9"/>
                  </a:lnTo>
                  <a:lnTo>
                    <a:pt x="153" y="19"/>
                  </a:lnTo>
                  <a:lnTo>
                    <a:pt x="167" y="33"/>
                  </a:lnTo>
                  <a:lnTo>
                    <a:pt x="177" y="50"/>
                  </a:lnTo>
                  <a:lnTo>
                    <a:pt x="183" y="70"/>
                  </a:lnTo>
                  <a:lnTo>
                    <a:pt x="185" y="93"/>
                  </a:lnTo>
                  <a:lnTo>
                    <a:pt x="185" y="99"/>
                  </a:lnTo>
                  <a:lnTo>
                    <a:pt x="59" y="99"/>
                  </a:lnTo>
                  <a:lnTo>
                    <a:pt x="61" y="113"/>
                  </a:lnTo>
                  <a:lnTo>
                    <a:pt x="66" y="123"/>
                  </a:lnTo>
                  <a:lnTo>
                    <a:pt x="74" y="130"/>
                  </a:lnTo>
                  <a:lnTo>
                    <a:pt x="84" y="135"/>
                  </a:lnTo>
                  <a:lnTo>
                    <a:pt x="97" y="136"/>
                  </a:lnTo>
                  <a:lnTo>
                    <a:pt x="108" y="135"/>
                  </a:lnTo>
                  <a:lnTo>
                    <a:pt x="118" y="130"/>
                  </a:lnTo>
                  <a:lnTo>
                    <a:pt x="125" y="121"/>
                  </a:lnTo>
                  <a:lnTo>
                    <a:pt x="183" y="121"/>
                  </a:lnTo>
                  <a:lnTo>
                    <a:pt x="177" y="137"/>
                  </a:lnTo>
                  <a:lnTo>
                    <a:pt x="168" y="150"/>
                  </a:lnTo>
                  <a:lnTo>
                    <a:pt x="156" y="160"/>
                  </a:lnTo>
                  <a:lnTo>
                    <a:pt x="143" y="168"/>
                  </a:lnTo>
                  <a:lnTo>
                    <a:pt x="129" y="174"/>
                  </a:lnTo>
                  <a:lnTo>
                    <a:pt x="113" y="177"/>
                  </a:lnTo>
                  <a:lnTo>
                    <a:pt x="97" y="178"/>
                  </a:lnTo>
                  <a:lnTo>
                    <a:pt x="77" y="177"/>
                  </a:lnTo>
                  <a:lnTo>
                    <a:pt x="58" y="172"/>
                  </a:lnTo>
                  <a:lnTo>
                    <a:pt x="42" y="165"/>
                  </a:lnTo>
                  <a:lnTo>
                    <a:pt x="28" y="155"/>
                  </a:lnTo>
                  <a:lnTo>
                    <a:pt x="16" y="143"/>
                  </a:lnTo>
                  <a:lnTo>
                    <a:pt x="8" y="128"/>
                  </a:lnTo>
                  <a:lnTo>
                    <a:pt x="2" y="110"/>
                  </a:lnTo>
                  <a:lnTo>
                    <a:pt x="0" y="89"/>
                  </a:lnTo>
                  <a:lnTo>
                    <a:pt x="3" y="67"/>
                  </a:lnTo>
                  <a:lnTo>
                    <a:pt x="9" y="47"/>
                  </a:lnTo>
                  <a:lnTo>
                    <a:pt x="20" y="31"/>
                  </a:lnTo>
                  <a:lnTo>
                    <a:pt x="33" y="18"/>
                  </a:lnTo>
                  <a:lnTo>
                    <a:pt x="50" y="8"/>
                  </a:lnTo>
                  <a:lnTo>
                    <a:pt x="71" y="2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733" y="3189"/>
              <a:ext cx="26" cy="35"/>
            </a:xfrm>
            <a:custGeom>
              <a:avLst/>
              <a:gdLst>
                <a:gd name="T0" fmla="*/ 94 w 133"/>
                <a:gd name="T1" fmla="*/ 0 h 178"/>
                <a:gd name="T2" fmla="*/ 114 w 133"/>
                <a:gd name="T3" fmla="*/ 3 h 178"/>
                <a:gd name="T4" fmla="*/ 133 w 133"/>
                <a:gd name="T5" fmla="*/ 10 h 178"/>
                <a:gd name="T6" fmla="*/ 133 w 133"/>
                <a:gd name="T7" fmla="*/ 60 h 178"/>
                <a:gd name="T8" fmla="*/ 123 w 133"/>
                <a:gd name="T9" fmla="*/ 54 h 178"/>
                <a:gd name="T10" fmla="*/ 113 w 133"/>
                <a:gd name="T11" fmla="*/ 50 h 178"/>
                <a:gd name="T12" fmla="*/ 102 w 133"/>
                <a:gd name="T13" fmla="*/ 48 h 178"/>
                <a:gd name="T14" fmla="*/ 89 w 133"/>
                <a:gd name="T15" fmla="*/ 50 h 178"/>
                <a:gd name="T16" fmla="*/ 78 w 133"/>
                <a:gd name="T17" fmla="*/ 56 h 178"/>
                <a:gd name="T18" fmla="*/ 70 w 133"/>
                <a:gd name="T19" fmla="*/ 64 h 178"/>
                <a:gd name="T20" fmla="*/ 64 w 133"/>
                <a:gd name="T21" fmla="*/ 76 h 178"/>
                <a:gd name="T22" fmla="*/ 62 w 133"/>
                <a:gd name="T23" fmla="*/ 89 h 178"/>
                <a:gd name="T24" fmla="*/ 64 w 133"/>
                <a:gd name="T25" fmla="*/ 103 h 178"/>
                <a:gd name="T26" fmla="*/ 69 w 133"/>
                <a:gd name="T27" fmla="*/ 114 h 178"/>
                <a:gd name="T28" fmla="*/ 78 w 133"/>
                <a:gd name="T29" fmla="*/ 123 h 178"/>
                <a:gd name="T30" fmla="*/ 90 w 133"/>
                <a:gd name="T31" fmla="*/ 128 h 178"/>
                <a:gd name="T32" fmla="*/ 103 w 133"/>
                <a:gd name="T33" fmla="*/ 130 h 178"/>
                <a:gd name="T34" fmla="*/ 114 w 133"/>
                <a:gd name="T35" fmla="*/ 129 h 178"/>
                <a:gd name="T36" fmla="*/ 124 w 133"/>
                <a:gd name="T37" fmla="*/ 125 h 178"/>
                <a:gd name="T38" fmla="*/ 133 w 133"/>
                <a:gd name="T39" fmla="*/ 119 h 178"/>
                <a:gd name="T40" fmla="*/ 133 w 133"/>
                <a:gd name="T41" fmla="*/ 169 h 178"/>
                <a:gd name="T42" fmla="*/ 112 w 133"/>
                <a:gd name="T43" fmla="*/ 176 h 178"/>
                <a:gd name="T44" fmla="*/ 91 w 133"/>
                <a:gd name="T45" fmla="*/ 178 h 178"/>
                <a:gd name="T46" fmla="*/ 71 w 133"/>
                <a:gd name="T47" fmla="*/ 176 h 178"/>
                <a:gd name="T48" fmla="*/ 52 w 133"/>
                <a:gd name="T49" fmla="*/ 170 h 178"/>
                <a:gd name="T50" fmla="*/ 34 w 133"/>
                <a:gd name="T51" fmla="*/ 160 h 178"/>
                <a:gd name="T52" fmla="*/ 20 w 133"/>
                <a:gd name="T53" fmla="*/ 147 h 178"/>
                <a:gd name="T54" fmla="*/ 10 w 133"/>
                <a:gd name="T55" fmla="*/ 131 h 178"/>
                <a:gd name="T56" fmla="*/ 3 w 133"/>
                <a:gd name="T57" fmla="*/ 112 h 178"/>
                <a:gd name="T58" fmla="*/ 0 w 133"/>
                <a:gd name="T59" fmla="*/ 91 h 178"/>
                <a:gd name="T60" fmla="*/ 3 w 133"/>
                <a:gd name="T61" fmla="*/ 69 h 178"/>
                <a:gd name="T62" fmla="*/ 10 w 133"/>
                <a:gd name="T63" fmla="*/ 49 h 178"/>
                <a:gd name="T64" fmla="*/ 20 w 133"/>
                <a:gd name="T65" fmla="*/ 33 h 178"/>
                <a:gd name="T66" fmla="*/ 35 w 133"/>
                <a:gd name="T67" fmla="*/ 19 h 178"/>
                <a:gd name="T68" fmla="*/ 53 w 133"/>
                <a:gd name="T69" fmla="*/ 9 h 178"/>
                <a:gd name="T70" fmla="*/ 72 w 133"/>
                <a:gd name="T71" fmla="*/ 3 h 178"/>
                <a:gd name="T72" fmla="*/ 94 w 133"/>
                <a:gd name="T7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3" h="178">
                  <a:moveTo>
                    <a:pt x="94" y="0"/>
                  </a:moveTo>
                  <a:lnTo>
                    <a:pt x="114" y="3"/>
                  </a:lnTo>
                  <a:lnTo>
                    <a:pt x="133" y="10"/>
                  </a:lnTo>
                  <a:lnTo>
                    <a:pt x="133" y="60"/>
                  </a:lnTo>
                  <a:lnTo>
                    <a:pt x="123" y="54"/>
                  </a:lnTo>
                  <a:lnTo>
                    <a:pt x="113" y="50"/>
                  </a:lnTo>
                  <a:lnTo>
                    <a:pt x="102" y="48"/>
                  </a:lnTo>
                  <a:lnTo>
                    <a:pt x="89" y="50"/>
                  </a:lnTo>
                  <a:lnTo>
                    <a:pt x="78" y="56"/>
                  </a:lnTo>
                  <a:lnTo>
                    <a:pt x="70" y="64"/>
                  </a:lnTo>
                  <a:lnTo>
                    <a:pt x="64" y="76"/>
                  </a:lnTo>
                  <a:lnTo>
                    <a:pt x="62" y="89"/>
                  </a:lnTo>
                  <a:lnTo>
                    <a:pt x="64" y="103"/>
                  </a:lnTo>
                  <a:lnTo>
                    <a:pt x="69" y="114"/>
                  </a:lnTo>
                  <a:lnTo>
                    <a:pt x="78" y="123"/>
                  </a:lnTo>
                  <a:lnTo>
                    <a:pt x="90" y="128"/>
                  </a:lnTo>
                  <a:lnTo>
                    <a:pt x="103" y="130"/>
                  </a:lnTo>
                  <a:lnTo>
                    <a:pt x="114" y="129"/>
                  </a:lnTo>
                  <a:lnTo>
                    <a:pt x="124" y="125"/>
                  </a:lnTo>
                  <a:lnTo>
                    <a:pt x="133" y="119"/>
                  </a:lnTo>
                  <a:lnTo>
                    <a:pt x="133" y="169"/>
                  </a:lnTo>
                  <a:lnTo>
                    <a:pt x="112" y="176"/>
                  </a:lnTo>
                  <a:lnTo>
                    <a:pt x="91" y="178"/>
                  </a:lnTo>
                  <a:lnTo>
                    <a:pt x="71" y="176"/>
                  </a:lnTo>
                  <a:lnTo>
                    <a:pt x="52" y="170"/>
                  </a:lnTo>
                  <a:lnTo>
                    <a:pt x="34" y="160"/>
                  </a:lnTo>
                  <a:lnTo>
                    <a:pt x="20" y="147"/>
                  </a:lnTo>
                  <a:lnTo>
                    <a:pt x="10" y="131"/>
                  </a:lnTo>
                  <a:lnTo>
                    <a:pt x="3" y="112"/>
                  </a:lnTo>
                  <a:lnTo>
                    <a:pt x="0" y="91"/>
                  </a:lnTo>
                  <a:lnTo>
                    <a:pt x="3" y="69"/>
                  </a:lnTo>
                  <a:lnTo>
                    <a:pt x="10" y="49"/>
                  </a:lnTo>
                  <a:lnTo>
                    <a:pt x="20" y="33"/>
                  </a:lnTo>
                  <a:lnTo>
                    <a:pt x="35" y="19"/>
                  </a:lnTo>
                  <a:lnTo>
                    <a:pt x="53" y="9"/>
                  </a:lnTo>
                  <a:lnTo>
                    <a:pt x="72" y="3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3"/>
            <p:cNvSpPr>
              <a:spLocks/>
            </p:cNvSpPr>
            <p:nvPr userDrawn="1"/>
          </p:nvSpPr>
          <p:spPr bwMode="auto">
            <a:xfrm>
              <a:off x="1766" y="3169"/>
              <a:ext cx="35" cy="54"/>
            </a:xfrm>
            <a:custGeom>
              <a:avLst/>
              <a:gdLst>
                <a:gd name="T0" fmla="*/ 0 w 177"/>
                <a:gd name="T1" fmla="*/ 0 h 270"/>
                <a:gd name="T2" fmla="*/ 59 w 177"/>
                <a:gd name="T3" fmla="*/ 0 h 270"/>
                <a:gd name="T4" fmla="*/ 59 w 177"/>
                <a:gd name="T5" fmla="*/ 124 h 270"/>
                <a:gd name="T6" fmla="*/ 60 w 177"/>
                <a:gd name="T7" fmla="*/ 124 h 270"/>
                <a:gd name="T8" fmla="*/ 70 w 177"/>
                <a:gd name="T9" fmla="*/ 112 h 270"/>
                <a:gd name="T10" fmla="*/ 84 w 177"/>
                <a:gd name="T11" fmla="*/ 104 h 270"/>
                <a:gd name="T12" fmla="*/ 97 w 177"/>
                <a:gd name="T13" fmla="*/ 99 h 270"/>
                <a:gd name="T14" fmla="*/ 113 w 177"/>
                <a:gd name="T15" fmla="*/ 97 h 270"/>
                <a:gd name="T16" fmla="*/ 130 w 177"/>
                <a:gd name="T17" fmla="*/ 99 h 270"/>
                <a:gd name="T18" fmla="*/ 144 w 177"/>
                <a:gd name="T19" fmla="*/ 104 h 270"/>
                <a:gd name="T20" fmla="*/ 156 w 177"/>
                <a:gd name="T21" fmla="*/ 112 h 270"/>
                <a:gd name="T22" fmla="*/ 164 w 177"/>
                <a:gd name="T23" fmla="*/ 122 h 270"/>
                <a:gd name="T24" fmla="*/ 172 w 177"/>
                <a:gd name="T25" fmla="*/ 135 h 270"/>
                <a:gd name="T26" fmla="*/ 176 w 177"/>
                <a:gd name="T27" fmla="*/ 150 h 270"/>
                <a:gd name="T28" fmla="*/ 177 w 177"/>
                <a:gd name="T29" fmla="*/ 167 h 270"/>
                <a:gd name="T30" fmla="*/ 177 w 177"/>
                <a:gd name="T31" fmla="*/ 270 h 270"/>
                <a:gd name="T32" fmla="*/ 117 w 177"/>
                <a:gd name="T33" fmla="*/ 270 h 270"/>
                <a:gd name="T34" fmla="*/ 117 w 177"/>
                <a:gd name="T35" fmla="*/ 184 h 270"/>
                <a:gd name="T36" fmla="*/ 117 w 177"/>
                <a:gd name="T37" fmla="*/ 174 h 270"/>
                <a:gd name="T38" fmla="*/ 115 w 177"/>
                <a:gd name="T39" fmla="*/ 165 h 270"/>
                <a:gd name="T40" fmla="*/ 113 w 177"/>
                <a:gd name="T41" fmla="*/ 157 h 270"/>
                <a:gd name="T42" fmla="*/ 108 w 177"/>
                <a:gd name="T43" fmla="*/ 150 h 270"/>
                <a:gd name="T44" fmla="*/ 101 w 177"/>
                <a:gd name="T45" fmla="*/ 146 h 270"/>
                <a:gd name="T46" fmla="*/ 91 w 177"/>
                <a:gd name="T47" fmla="*/ 144 h 270"/>
                <a:gd name="T48" fmla="*/ 80 w 177"/>
                <a:gd name="T49" fmla="*/ 146 h 270"/>
                <a:gd name="T50" fmla="*/ 71 w 177"/>
                <a:gd name="T51" fmla="*/ 150 h 270"/>
                <a:gd name="T52" fmla="*/ 66 w 177"/>
                <a:gd name="T53" fmla="*/ 157 h 270"/>
                <a:gd name="T54" fmla="*/ 62 w 177"/>
                <a:gd name="T55" fmla="*/ 165 h 270"/>
                <a:gd name="T56" fmla="*/ 60 w 177"/>
                <a:gd name="T57" fmla="*/ 174 h 270"/>
                <a:gd name="T58" fmla="*/ 59 w 177"/>
                <a:gd name="T59" fmla="*/ 184 h 270"/>
                <a:gd name="T60" fmla="*/ 59 w 177"/>
                <a:gd name="T61" fmla="*/ 270 h 270"/>
                <a:gd name="T62" fmla="*/ 0 w 177"/>
                <a:gd name="T63" fmla="*/ 270 h 270"/>
                <a:gd name="T64" fmla="*/ 0 w 177"/>
                <a:gd name="T6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7" h="270">
                  <a:moveTo>
                    <a:pt x="0" y="0"/>
                  </a:moveTo>
                  <a:lnTo>
                    <a:pt x="59" y="0"/>
                  </a:lnTo>
                  <a:lnTo>
                    <a:pt x="59" y="124"/>
                  </a:lnTo>
                  <a:lnTo>
                    <a:pt x="60" y="124"/>
                  </a:lnTo>
                  <a:lnTo>
                    <a:pt x="70" y="112"/>
                  </a:lnTo>
                  <a:lnTo>
                    <a:pt x="84" y="104"/>
                  </a:lnTo>
                  <a:lnTo>
                    <a:pt x="97" y="99"/>
                  </a:lnTo>
                  <a:lnTo>
                    <a:pt x="113" y="97"/>
                  </a:lnTo>
                  <a:lnTo>
                    <a:pt x="130" y="99"/>
                  </a:lnTo>
                  <a:lnTo>
                    <a:pt x="144" y="104"/>
                  </a:lnTo>
                  <a:lnTo>
                    <a:pt x="156" y="112"/>
                  </a:lnTo>
                  <a:lnTo>
                    <a:pt x="164" y="122"/>
                  </a:lnTo>
                  <a:lnTo>
                    <a:pt x="172" y="135"/>
                  </a:lnTo>
                  <a:lnTo>
                    <a:pt x="176" y="150"/>
                  </a:lnTo>
                  <a:lnTo>
                    <a:pt x="177" y="167"/>
                  </a:lnTo>
                  <a:lnTo>
                    <a:pt x="177" y="270"/>
                  </a:lnTo>
                  <a:lnTo>
                    <a:pt x="117" y="270"/>
                  </a:lnTo>
                  <a:lnTo>
                    <a:pt x="117" y="184"/>
                  </a:lnTo>
                  <a:lnTo>
                    <a:pt x="117" y="174"/>
                  </a:lnTo>
                  <a:lnTo>
                    <a:pt x="115" y="165"/>
                  </a:lnTo>
                  <a:lnTo>
                    <a:pt x="113" y="157"/>
                  </a:lnTo>
                  <a:lnTo>
                    <a:pt x="108" y="150"/>
                  </a:lnTo>
                  <a:lnTo>
                    <a:pt x="101" y="146"/>
                  </a:lnTo>
                  <a:lnTo>
                    <a:pt x="91" y="144"/>
                  </a:lnTo>
                  <a:lnTo>
                    <a:pt x="80" y="146"/>
                  </a:lnTo>
                  <a:lnTo>
                    <a:pt x="71" y="150"/>
                  </a:lnTo>
                  <a:lnTo>
                    <a:pt x="66" y="157"/>
                  </a:lnTo>
                  <a:lnTo>
                    <a:pt x="62" y="165"/>
                  </a:lnTo>
                  <a:lnTo>
                    <a:pt x="60" y="174"/>
                  </a:lnTo>
                  <a:lnTo>
                    <a:pt x="59" y="184"/>
                  </a:lnTo>
                  <a:lnTo>
                    <a:pt x="59" y="270"/>
                  </a:lnTo>
                  <a:lnTo>
                    <a:pt x="0" y="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4"/>
            <p:cNvSpPr>
              <a:spLocks/>
            </p:cNvSpPr>
            <p:nvPr userDrawn="1"/>
          </p:nvSpPr>
          <p:spPr bwMode="auto">
            <a:xfrm>
              <a:off x="1808" y="3189"/>
              <a:ext cx="35" cy="34"/>
            </a:xfrm>
            <a:custGeom>
              <a:avLst/>
              <a:gdLst>
                <a:gd name="T0" fmla="*/ 113 w 177"/>
                <a:gd name="T1" fmla="*/ 0 h 173"/>
                <a:gd name="T2" fmla="*/ 131 w 177"/>
                <a:gd name="T3" fmla="*/ 2 h 173"/>
                <a:gd name="T4" fmla="*/ 145 w 177"/>
                <a:gd name="T5" fmla="*/ 7 h 173"/>
                <a:gd name="T6" fmla="*/ 158 w 177"/>
                <a:gd name="T7" fmla="*/ 15 h 173"/>
                <a:gd name="T8" fmla="*/ 166 w 177"/>
                <a:gd name="T9" fmla="*/ 25 h 173"/>
                <a:gd name="T10" fmla="*/ 172 w 177"/>
                <a:gd name="T11" fmla="*/ 38 h 173"/>
                <a:gd name="T12" fmla="*/ 176 w 177"/>
                <a:gd name="T13" fmla="*/ 53 h 173"/>
                <a:gd name="T14" fmla="*/ 177 w 177"/>
                <a:gd name="T15" fmla="*/ 69 h 173"/>
                <a:gd name="T16" fmla="*/ 177 w 177"/>
                <a:gd name="T17" fmla="*/ 173 h 173"/>
                <a:gd name="T18" fmla="*/ 117 w 177"/>
                <a:gd name="T19" fmla="*/ 173 h 173"/>
                <a:gd name="T20" fmla="*/ 117 w 177"/>
                <a:gd name="T21" fmla="*/ 91 h 173"/>
                <a:gd name="T22" fmla="*/ 117 w 177"/>
                <a:gd name="T23" fmla="*/ 83 h 173"/>
                <a:gd name="T24" fmla="*/ 117 w 177"/>
                <a:gd name="T25" fmla="*/ 75 h 173"/>
                <a:gd name="T26" fmla="*/ 116 w 177"/>
                <a:gd name="T27" fmla="*/ 67 h 173"/>
                <a:gd name="T28" fmla="*/ 113 w 177"/>
                <a:gd name="T29" fmla="*/ 59 h 173"/>
                <a:gd name="T30" fmla="*/ 108 w 177"/>
                <a:gd name="T31" fmla="*/ 53 h 173"/>
                <a:gd name="T32" fmla="*/ 101 w 177"/>
                <a:gd name="T33" fmla="*/ 49 h 173"/>
                <a:gd name="T34" fmla="*/ 90 w 177"/>
                <a:gd name="T35" fmla="*/ 47 h 173"/>
                <a:gd name="T36" fmla="*/ 80 w 177"/>
                <a:gd name="T37" fmla="*/ 49 h 173"/>
                <a:gd name="T38" fmla="*/ 72 w 177"/>
                <a:gd name="T39" fmla="*/ 53 h 173"/>
                <a:gd name="T40" fmla="*/ 66 w 177"/>
                <a:gd name="T41" fmla="*/ 59 h 173"/>
                <a:gd name="T42" fmla="*/ 62 w 177"/>
                <a:gd name="T43" fmla="*/ 67 h 173"/>
                <a:gd name="T44" fmla="*/ 60 w 177"/>
                <a:gd name="T45" fmla="*/ 76 h 173"/>
                <a:gd name="T46" fmla="*/ 60 w 177"/>
                <a:gd name="T47" fmla="*/ 86 h 173"/>
                <a:gd name="T48" fmla="*/ 60 w 177"/>
                <a:gd name="T49" fmla="*/ 173 h 173"/>
                <a:gd name="T50" fmla="*/ 0 w 177"/>
                <a:gd name="T51" fmla="*/ 173 h 173"/>
                <a:gd name="T52" fmla="*/ 0 w 177"/>
                <a:gd name="T53" fmla="*/ 6 h 173"/>
                <a:gd name="T54" fmla="*/ 60 w 177"/>
                <a:gd name="T55" fmla="*/ 6 h 173"/>
                <a:gd name="T56" fmla="*/ 60 w 177"/>
                <a:gd name="T57" fmla="*/ 27 h 173"/>
                <a:gd name="T58" fmla="*/ 60 w 177"/>
                <a:gd name="T59" fmla="*/ 27 h 173"/>
                <a:gd name="T60" fmla="*/ 71 w 177"/>
                <a:gd name="T61" fmla="*/ 15 h 173"/>
                <a:gd name="T62" fmla="*/ 83 w 177"/>
                <a:gd name="T63" fmla="*/ 6 h 173"/>
                <a:gd name="T64" fmla="*/ 97 w 177"/>
                <a:gd name="T65" fmla="*/ 2 h 173"/>
                <a:gd name="T66" fmla="*/ 113 w 177"/>
                <a:gd name="T6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7" h="173">
                  <a:moveTo>
                    <a:pt x="113" y="0"/>
                  </a:moveTo>
                  <a:lnTo>
                    <a:pt x="131" y="2"/>
                  </a:lnTo>
                  <a:lnTo>
                    <a:pt x="145" y="7"/>
                  </a:lnTo>
                  <a:lnTo>
                    <a:pt x="158" y="15"/>
                  </a:lnTo>
                  <a:lnTo>
                    <a:pt x="166" y="25"/>
                  </a:lnTo>
                  <a:lnTo>
                    <a:pt x="172" y="38"/>
                  </a:lnTo>
                  <a:lnTo>
                    <a:pt x="176" y="53"/>
                  </a:lnTo>
                  <a:lnTo>
                    <a:pt x="177" y="69"/>
                  </a:lnTo>
                  <a:lnTo>
                    <a:pt x="177" y="173"/>
                  </a:lnTo>
                  <a:lnTo>
                    <a:pt x="117" y="173"/>
                  </a:lnTo>
                  <a:lnTo>
                    <a:pt x="117" y="91"/>
                  </a:lnTo>
                  <a:lnTo>
                    <a:pt x="117" y="83"/>
                  </a:lnTo>
                  <a:lnTo>
                    <a:pt x="117" y="75"/>
                  </a:lnTo>
                  <a:lnTo>
                    <a:pt x="116" y="67"/>
                  </a:lnTo>
                  <a:lnTo>
                    <a:pt x="113" y="59"/>
                  </a:lnTo>
                  <a:lnTo>
                    <a:pt x="108" y="53"/>
                  </a:lnTo>
                  <a:lnTo>
                    <a:pt x="101" y="49"/>
                  </a:lnTo>
                  <a:lnTo>
                    <a:pt x="90" y="47"/>
                  </a:lnTo>
                  <a:lnTo>
                    <a:pt x="80" y="49"/>
                  </a:lnTo>
                  <a:lnTo>
                    <a:pt x="72" y="53"/>
                  </a:lnTo>
                  <a:lnTo>
                    <a:pt x="66" y="59"/>
                  </a:lnTo>
                  <a:lnTo>
                    <a:pt x="62" y="67"/>
                  </a:lnTo>
                  <a:lnTo>
                    <a:pt x="60" y="76"/>
                  </a:lnTo>
                  <a:lnTo>
                    <a:pt x="60" y="86"/>
                  </a:lnTo>
                  <a:lnTo>
                    <a:pt x="60" y="173"/>
                  </a:lnTo>
                  <a:lnTo>
                    <a:pt x="0" y="173"/>
                  </a:lnTo>
                  <a:lnTo>
                    <a:pt x="0" y="6"/>
                  </a:lnTo>
                  <a:lnTo>
                    <a:pt x="60" y="6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71" y="15"/>
                  </a:lnTo>
                  <a:lnTo>
                    <a:pt x="83" y="6"/>
                  </a:lnTo>
                  <a:lnTo>
                    <a:pt x="97" y="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5"/>
            <p:cNvSpPr>
              <a:spLocks noEditPoints="1"/>
            </p:cNvSpPr>
            <p:nvPr userDrawn="1"/>
          </p:nvSpPr>
          <p:spPr bwMode="auto">
            <a:xfrm>
              <a:off x="1849" y="3189"/>
              <a:ext cx="40" cy="35"/>
            </a:xfrm>
            <a:custGeom>
              <a:avLst/>
              <a:gdLst>
                <a:gd name="T0" fmla="*/ 101 w 202"/>
                <a:gd name="T1" fmla="*/ 51 h 178"/>
                <a:gd name="T2" fmla="*/ 88 w 202"/>
                <a:gd name="T3" fmla="*/ 53 h 178"/>
                <a:gd name="T4" fmla="*/ 77 w 202"/>
                <a:gd name="T5" fmla="*/ 59 h 178"/>
                <a:gd name="T6" fmla="*/ 70 w 202"/>
                <a:gd name="T7" fmla="*/ 67 h 178"/>
                <a:gd name="T8" fmla="*/ 65 w 202"/>
                <a:gd name="T9" fmla="*/ 77 h 178"/>
                <a:gd name="T10" fmla="*/ 63 w 202"/>
                <a:gd name="T11" fmla="*/ 89 h 178"/>
                <a:gd name="T12" fmla="*/ 65 w 202"/>
                <a:gd name="T13" fmla="*/ 102 h 178"/>
                <a:gd name="T14" fmla="*/ 70 w 202"/>
                <a:gd name="T15" fmla="*/ 112 h 178"/>
                <a:gd name="T16" fmla="*/ 77 w 202"/>
                <a:gd name="T17" fmla="*/ 120 h 178"/>
                <a:gd name="T18" fmla="*/ 88 w 202"/>
                <a:gd name="T19" fmla="*/ 125 h 178"/>
                <a:gd name="T20" fmla="*/ 101 w 202"/>
                <a:gd name="T21" fmla="*/ 127 h 178"/>
                <a:gd name="T22" fmla="*/ 114 w 202"/>
                <a:gd name="T23" fmla="*/ 125 h 178"/>
                <a:gd name="T24" fmla="*/ 125 w 202"/>
                <a:gd name="T25" fmla="*/ 120 h 178"/>
                <a:gd name="T26" fmla="*/ 133 w 202"/>
                <a:gd name="T27" fmla="*/ 112 h 178"/>
                <a:gd name="T28" fmla="*/ 138 w 202"/>
                <a:gd name="T29" fmla="*/ 102 h 178"/>
                <a:gd name="T30" fmla="*/ 140 w 202"/>
                <a:gd name="T31" fmla="*/ 89 h 178"/>
                <a:gd name="T32" fmla="*/ 138 w 202"/>
                <a:gd name="T33" fmla="*/ 77 h 178"/>
                <a:gd name="T34" fmla="*/ 133 w 202"/>
                <a:gd name="T35" fmla="*/ 67 h 178"/>
                <a:gd name="T36" fmla="*/ 125 w 202"/>
                <a:gd name="T37" fmla="*/ 59 h 178"/>
                <a:gd name="T38" fmla="*/ 114 w 202"/>
                <a:gd name="T39" fmla="*/ 53 h 178"/>
                <a:gd name="T40" fmla="*/ 101 w 202"/>
                <a:gd name="T41" fmla="*/ 51 h 178"/>
                <a:gd name="T42" fmla="*/ 101 w 202"/>
                <a:gd name="T43" fmla="*/ 0 h 178"/>
                <a:gd name="T44" fmla="*/ 121 w 202"/>
                <a:gd name="T45" fmla="*/ 2 h 178"/>
                <a:gd name="T46" fmla="*/ 140 w 202"/>
                <a:gd name="T47" fmla="*/ 6 h 178"/>
                <a:gd name="T48" fmla="*/ 157 w 202"/>
                <a:gd name="T49" fmla="*/ 14 h 178"/>
                <a:gd name="T50" fmla="*/ 172 w 202"/>
                <a:gd name="T51" fmla="*/ 24 h 178"/>
                <a:gd name="T52" fmla="*/ 184 w 202"/>
                <a:gd name="T53" fmla="*/ 36 h 178"/>
                <a:gd name="T54" fmla="*/ 194 w 202"/>
                <a:gd name="T55" fmla="*/ 51 h 178"/>
                <a:gd name="T56" fmla="*/ 200 w 202"/>
                <a:gd name="T57" fmla="*/ 69 h 178"/>
                <a:gd name="T58" fmla="*/ 202 w 202"/>
                <a:gd name="T59" fmla="*/ 89 h 178"/>
                <a:gd name="T60" fmla="*/ 200 w 202"/>
                <a:gd name="T61" fmla="*/ 110 h 178"/>
                <a:gd name="T62" fmla="*/ 194 w 202"/>
                <a:gd name="T63" fmla="*/ 127 h 178"/>
                <a:gd name="T64" fmla="*/ 184 w 202"/>
                <a:gd name="T65" fmla="*/ 143 h 178"/>
                <a:gd name="T66" fmla="*/ 172 w 202"/>
                <a:gd name="T67" fmla="*/ 155 h 178"/>
                <a:gd name="T68" fmla="*/ 157 w 202"/>
                <a:gd name="T69" fmla="*/ 165 h 178"/>
                <a:gd name="T70" fmla="*/ 140 w 202"/>
                <a:gd name="T71" fmla="*/ 172 h 178"/>
                <a:gd name="T72" fmla="*/ 121 w 202"/>
                <a:gd name="T73" fmla="*/ 177 h 178"/>
                <a:gd name="T74" fmla="*/ 101 w 202"/>
                <a:gd name="T75" fmla="*/ 178 h 178"/>
                <a:gd name="T76" fmla="*/ 82 w 202"/>
                <a:gd name="T77" fmla="*/ 177 h 178"/>
                <a:gd name="T78" fmla="*/ 63 w 202"/>
                <a:gd name="T79" fmla="*/ 172 h 178"/>
                <a:gd name="T80" fmla="*/ 46 w 202"/>
                <a:gd name="T81" fmla="*/ 165 h 178"/>
                <a:gd name="T82" fmla="*/ 30 w 202"/>
                <a:gd name="T83" fmla="*/ 155 h 178"/>
                <a:gd name="T84" fmla="*/ 18 w 202"/>
                <a:gd name="T85" fmla="*/ 143 h 178"/>
                <a:gd name="T86" fmla="*/ 9 w 202"/>
                <a:gd name="T87" fmla="*/ 128 h 178"/>
                <a:gd name="T88" fmla="*/ 3 w 202"/>
                <a:gd name="T89" fmla="*/ 110 h 178"/>
                <a:gd name="T90" fmla="*/ 0 w 202"/>
                <a:gd name="T91" fmla="*/ 89 h 178"/>
                <a:gd name="T92" fmla="*/ 3 w 202"/>
                <a:gd name="T93" fmla="*/ 69 h 178"/>
                <a:gd name="T94" fmla="*/ 9 w 202"/>
                <a:gd name="T95" fmla="*/ 51 h 178"/>
                <a:gd name="T96" fmla="*/ 18 w 202"/>
                <a:gd name="T97" fmla="*/ 36 h 178"/>
                <a:gd name="T98" fmla="*/ 30 w 202"/>
                <a:gd name="T99" fmla="*/ 24 h 178"/>
                <a:gd name="T100" fmla="*/ 46 w 202"/>
                <a:gd name="T101" fmla="*/ 14 h 178"/>
                <a:gd name="T102" fmla="*/ 63 w 202"/>
                <a:gd name="T103" fmla="*/ 6 h 178"/>
                <a:gd name="T104" fmla="*/ 82 w 202"/>
                <a:gd name="T105" fmla="*/ 2 h 178"/>
                <a:gd name="T106" fmla="*/ 101 w 202"/>
                <a:gd name="T10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2" h="178">
                  <a:moveTo>
                    <a:pt x="101" y="51"/>
                  </a:moveTo>
                  <a:lnTo>
                    <a:pt x="88" y="53"/>
                  </a:lnTo>
                  <a:lnTo>
                    <a:pt x="77" y="59"/>
                  </a:lnTo>
                  <a:lnTo>
                    <a:pt x="70" y="67"/>
                  </a:lnTo>
                  <a:lnTo>
                    <a:pt x="65" y="77"/>
                  </a:lnTo>
                  <a:lnTo>
                    <a:pt x="63" y="89"/>
                  </a:lnTo>
                  <a:lnTo>
                    <a:pt x="65" y="102"/>
                  </a:lnTo>
                  <a:lnTo>
                    <a:pt x="70" y="112"/>
                  </a:lnTo>
                  <a:lnTo>
                    <a:pt x="77" y="120"/>
                  </a:lnTo>
                  <a:lnTo>
                    <a:pt x="88" y="125"/>
                  </a:lnTo>
                  <a:lnTo>
                    <a:pt x="101" y="127"/>
                  </a:lnTo>
                  <a:lnTo>
                    <a:pt x="114" y="125"/>
                  </a:lnTo>
                  <a:lnTo>
                    <a:pt x="125" y="120"/>
                  </a:lnTo>
                  <a:lnTo>
                    <a:pt x="133" y="112"/>
                  </a:lnTo>
                  <a:lnTo>
                    <a:pt x="138" y="102"/>
                  </a:lnTo>
                  <a:lnTo>
                    <a:pt x="140" y="89"/>
                  </a:lnTo>
                  <a:lnTo>
                    <a:pt x="138" y="77"/>
                  </a:lnTo>
                  <a:lnTo>
                    <a:pt x="133" y="67"/>
                  </a:lnTo>
                  <a:lnTo>
                    <a:pt x="125" y="59"/>
                  </a:lnTo>
                  <a:lnTo>
                    <a:pt x="114" y="53"/>
                  </a:lnTo>
                  <a:lnTo>
                    <a:pt x="101" y="51"/>
                  </a:lnTo>
                  <a:close/>
                  <a:moveTo>
                    <a:pt x="101" y="0"/>
                  </a:moveTo>
                  <a:lnTo>
                    <a:pt x="121" y="2"/>
                  </a:lnTo>
                  <a:lnTo>
                    <a:pt x="140" y="6"/>
                  </a:lnTo>
                  <a:lnTo>
                    <a:pt x="157" y="14"/>
                  </a:lnTo>
                  <a:lnTo>
                    <a:pt x="172" y="24"/>
                  </a:lnTo>
                  <a:lnTo>
                    <a:pt x="184" y="36"/>
                  </a:lnTo>
                  <a:lnTo>
                    <a:pt x="194" y="51"/>
                  </a:lnTo>
                  <a:lnTo>
                    <a:pt x="200" y="69"/>
                  </a:lnTo>
                  <a:lnTo>
                    <a:pt x="202" y="89"/>
                  </a:lnTo>
                  <a:lnTo>
                    <a:pt x="200" y="110"/>
                  </a:lnTo>
                  <a:lnTo>
                    <a:pt x="194" y="127"/>
                  </a:lnTo>
                  <a:lnTo>
                    <a:pt x="184" y="143"/>
                  </a:lnTo>
                  <a:lnTo>
                    <a:pt x="172" y="155"/>
                  </a:lnTo>
                  <a:lnTo>
                    <a:pt x="157" y="165"/>
                  </a:lnTo>
                  <a:lnTo>
                    <a:pt x="140" y="172"/>
                  </a:lnTo>
                  <a:lnTo>
                    <a:pt x="121" y="177"/>
                  </a:lnTo>
                  <a:lnTo>
                    <a:pt x="101" y="178"/>
                  </a:lnTo>
                  <a:lnTo>
                    <a:pt x="82" y="177"/>
                  </a:lnTo>
                  <a:lnTo>
                    <a:pt x="63" y="172"/>
                  </a:lnTo>
                  <a:lnTo>
                    <a:pt x="46" y="165"/>
                  </a:lnTo>
                  <a:lnTo>
                    <a:pt x="30" y="155"/>
                  </a:lnTo>
                  <a:lnTo>
                    <a:pt x="18" y="143"/>
                  </a:lnTo>
                  <a:lnTo>
                    <a:pt x="9" y="128"/>
                  </a:lnTo>
                  <a:lnTo>
                    <a:pt x="3" y="110"/>
                  </a:lnTo>
                  <a:lnTo>
                    <a:pt x="0" y="89"/>
                  </a:lnTo>
                  <a:lnTo>
                    <a:pt x="3" y="69"/>
                  </a:lnTo>
                  <a:lnTo>
                    <a:pt x="9" y="51"/>
                  </a:lnTo>
                  <a:lnTo>
                    <a:pt x="18" y="36"/>
                  </a:lnTo>
                  <a:lnTo>
                    <a:pt x="30" y="24"/>
                  </a:lnTo>
                  <a:lnTo>
                    <a:pt x="46" y="14"/>
                  </a:lnTo>
                  <a:lnTo>
                    <a:pt x="63" y="6"/>
                  </a:lnTo>
                  <a:lnTo>
                    <a:pt x="82" y="2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Rectangle 16"/>
            <p:cNvSpPr>
              <a:spLocks noChangeArrowheads="1"/>
            </p:cNvSpPr>
            <p:nvPr userDrawn="1"/>
          </p:nvSpPr>
          <p:spPr bwMode="auto">
            <a:xfrm>
              <a:off x="1895" y="3169"/>
              <a:ext cx="12" cy="54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17"/>
            <p:cNvSpPr>
              <a:spLocks noEditPoints="1"/>
            </p:cNvSpPr>
            <p:nvPr userDrawn="1"/>
          </p:nvSpPr>
          <p:spPr bwMode="auto">
            <a:xfrm>
              <a:off x="1912" y="3189"/>
              <a:ext cx="41" cy="35"/>
            </a:xfrm>
            <a:custGeom>
              <a:avLst/>
              <a:gdLst>
                <a:gd name="T0" fmla="*/ 101 w 203"/>
                <a:gd name="T1" fmla="*/ 51 h 178"/>
                <a:gd name="T2" fmla="*/ 88 w 203"/>
                <a:gd name="T3" fmla="*/ 53 h 178"/>
                <a:gd name="T4" fmla="*/ 77 w 203"/>
                <a:gd name="T5" fmla="*/ 59 h 178"/>
                <a:gd name="T6" fmla="*/ 69 w 203"/>
                <a:gd name="T7" fmla="*/ 67 h 178"/>
                <a:gd name="T8" fmla="*/ 65 w 203"/>
                <a:gd name="T9" fmla="*/ 77 h 178"/>
                <a:gd name="T10" fmla="*/ 63 w 203"/>
                <a:gd name="T11" fmla="*/ 89 h 178"/>
                <a:gd name="T12" fmla="*/ 65 w 203"/>
                <a:gd name="T13" fmla="*/ 102 h 178"/>
                <a:gd name="T14" fmla="*/ 69 w 203"/>
                <a:gd name="T15" fmla="*/ 112 h 178"/>
                <a:gd name="T16" fmla="*/ 77 w 203"/>
                <a:gd name="T17" fmla="*/ 120 h 178"/>
                <a:gd name="T18" fmla="*/ 88 w 203"/>
                <a:gd name="T19" fmla="*/ 125 h 178"/>
                <a:gd name="T20" fmla="*/ 101 w 203"/>
                <a:gd name="T21" fmla="*/ 127 h 178"/>
                <a:gd name="T22" fmla="*/ 115 w 203"/>
                <a:gd name="T23" fmla="*/ 125 h 178"/>
                <a:gd name="T24" fmla="*/ 126 w 203"/>
                <a:gd name="T25" fmla="*/ 120 h 178"/>
                <a:gd name="T26" fmla="*/ 133 w 203"/>
                <a:gd name="T27" fmla="*/ 112 h 178"/>
                <a:gd name="T28" fmla="*/ 138 w 203"/>
                <a:gd name="T29" fmla="*/ 102 h 178"/>
                <a:gd name="T30" fmla="*/ 140 w 203"/>
                <a:gd name="T31" fmla="*/ 89 h 178"/>
                <a:gd name="T32" fmla="*/ 138 w 203"/>
                <a:gd name="T33" fmla="*/ 77 h 178"/>
                <a:gd name="T34" fmla="*/ 133 w 203"/>
                <a:gd name="T35" fmla="*/ 67 h 178"/>
                <a:gd name="T36" fmla="*/ 126 w 203"/>
                <a:gd name="T37" fmla="*/ 59 h 178"/>
                <a:gd name="T38" fmla="*/ 115 w 203"/>
                <a:gd name="T39" fmla="*/ 53 h 178"/>
                <a:gd name="T40" fmla="*/ 101 w 203"/>
                <a:gd name="T41" fmla="*/ 51 h 178"/>
                <a:gd name="T42" fmla="*/ 101 w 203"/>
                <a:gd name="T43" fmla="*/ 0 h 178"/>
                <a:gd name="T44" fmla="*/ 121 w 203"/>
                <a:gd name="T45" fmla="*/ 2 h 178"/>
                <a:gd name="T46" fmla="*/ 140 w 203"/>
                <a:gd name="T47" fmla="*/ 6 h 178"/>
                <a:gd name="T48" fmla="*/ 157 w 203"/>
                <a:gd name="T49" fmla="*/ 14 h 178"/>
                <a:gd name="T50" fmla="*/ 172 w 203"/>
                <a:gd name="T51" fmla="*/ 24 h 178"/>
                <a:gd name="T52" fmla="*/ 184 w 203"/>
                <a:gd name="T53" fmla="*/ 36 h 178"/>
                <a:gd name="T54" fmla="*/ 193 w 203"/>
                <a:gd name="T55" fmla="*/ 51 h 178"/>
                <a:gd name="T56" fmla="*/ 199 w 203"/>
                <a:gd name="T57" fmla="*/ 69 h 178"/>
                <a:gd name="T58" fmla="*/ 203 w 203"/>
                <a:gd name="T59" fmla="*/ 89 h 178"/>
                <a:gd name="T60" fmla="*/ 199 w 203"/>
                <a:gd name="T61" fmla="*/ 110 h 178"/>
                <a:gd name="T62" fmla="*/ 193 w 203"/>
                <a:gd name="T63" fmla="*/ 127 h 178"/>
                <a:gd name="T64" fmla="*/ 184 w 203"/>
                <a:gd name="T65" fmla="*/ 143 h 178"/>
                <a:gd name="T66" fmla="*/ 172 w 203"/>
                <a:gd name="T67" fmla="*/ 155 h 178"/>
                <a:gd name="T68" fmla="*/ 157 w 203"/>
                <a:gd name="T69" fmla="*/ 165 h 178"/>
                <a:gd name="T70" fmla="*/ 140 w 203"/>
                <a:gd name="T71" fmla="*/ 172 h 178"/>
                <a:gd name="T72" fmla="*/ 121 w 203"/>
                <a:gd name="T73" fmla="*/ 177 h 178"/>
                <a:gd name="T74" fmla="*/ 101 w 203"/>
                <a:gd name="T75" fmla="*/ 178 h 178"/>
                <a:gd name="T76" fmla="*/ 81 w 203"/>
                <a:gd name="T77" fmla="*/ 177 h 178"/>
                <a:gd name="T78" fmla="*/ 63 w 203"/>
                <a:gd name="T79" fmla="*/ 172 h 178"/>
                <a:gd name="T80" fmla="*/ 46 w 203"/>
                <a:gd name="T81" fmla="*/ 165 h 178"/>
                <a:gd name="T82" fmla="*/ 31 w 203"/>
                <a:gd name="T83" fmla="*/ 155 h 178"/>
                <a:gd name="T84" fmla="*/ 19 w 203"/>
                <a:gd name="T85" fmla="*/ 143 h 178"/>
                <a:gd name="T86" fmla="*/ 8 w 203"/>
                <a:gd name="T87" fmla="*/ 128 h 178"/>
                <a:gd name="T88" fmla="*/ 2 w 203"/>
                <a:gd name="T89" fmla="*/ 110 h 178"/>
                <a:gd name="T90" fmla="*/ 0 w 203"/>
                <a:gd name="T91" fmla="*/ 89 h 178"/>
                <a:gd name="T92" fmla="*/ 2 w 203"/>
                <a:gd name="T93" fmla="*/ 69 h 178"/>
                <a:gd name="T94" fmla="*/ 8 w 203"/>
                <a:gd name="T95" fmla="*/ 51 h 178"/>
                <a:gd name="T96" fmla="*/ 19 w 203"/>
                <a:gd name="T97" fmla="*/ 36 h 178"/>
                <a:gd name="T98" fmla="*/ 31 w 203"/>
                <a:gd name="T99" fmla="*/ 24 h 178"/>
                <a:gd name="T100" fmla="*/ 46 w 203"/>
                <a:gd name="T101" fmla="*/ 14 h 178"/>
                <a:gd name="T102" fmla="*/ 63 w 203"/>
                <a:gd name="T103" fmla="*/ 6 h 178"/>
                <a:gd name="T104" fmla="*/ 81 w 203"/>
                <a:gd name="T105" fmla="*/ 2 h 178"/>
                <a:gd name="T106" fmla="*/ 101 w 203"/>
                <a:gd name="T10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3" h="178">
                  <a:moveTo>
                    <a:pt x="101" y="51"/>
                  </a:moveTo>
                  <a:lnTo>
                    <a:pt x="88" y="53"/>
                  </a:lnTo>
                  <a:lnTo>
                    <a:pt x="77" y="59"/>
                  </a:lnTo>
                  <a:lnTo>
                    <a:pt x="69" y="67"/>
                  </a:lnTo>
                  <a:lnTo>
                    <a:pt x="65" y="77"/>
                  </a:lnTo>
                  <a:lnTo>
                    <a:pt x="63" y="89"/>
                  </a:lnTo>
                  <a:lnTo>
                    <a:pt x="65" y="102"/>
                  </a:lnTo>
                  <a:lnTo>
                    <a:pt x="69" y="112"/>
                  </a:lnTo>
                  <a:lnTo>
                    <a:pt x="77" y="120"/>
                  </a:lnTo>
                  <a:lnTo>
                    <a:pt x="88" y="125"/>
                  </a:lnTo>
                  <a:lnTo>
                    <a:pt x="101" y="127"/>
                  </a:lnTo>
                  <a:lnTo>
                    <a:pt x="115" y="125"/>
                  </a:lnTo>
                  <a:lnTo>
                    <a:pt x="126" y="120"/>
                  </a:lnTo>
                  <a:lnTo>
                    <a:pt x="133" y="112"/>
                  </a:lnTo>
                  <a:lnTo>
                    <a:pt x="138" y="102"/>
                  </a:lnTo>
                  <a:lnTo>
                    <a:pt x="140" y="89"/>
                  </a:lnTo>
                  <a:lnTo>
                    <a:pt x="138" y="77"/>
                  </a:lnTo>
                  <a:lnTo>
                    <a:pt x="133" y="67"/>
                  </a:lnTo>
                  <a:lnTo>
                    <a:pt x="126" y="59"/>
                  </a:lnTo>
                  <a:lnTo>
                    <a:pt x="115" y="53"/>
                  </a:lnTo>
                  <a:lnTo>
                    <a:pt x="101" y="51"/>
                  </a:lnTo>
                  <a:close/>
                  <a:moveTo>
                    <a:pt x="101" y="0"/>
                  </a:moveTo>
                  <a:lnTo>
                    <a:pt x="121" y="2"/>
                  </a:lnTo>
                  <a:lnTo>
                    <a:pt x="140" y="6"/>
                  </a:lnTo>
                  <a:lnTo>
                    <a:pt x="157" y="14"/>
                  </a:lnTo>
                  <a:lnTo>
                    <a:pt x="172" y="24"/>
                  </a:lnTo>
                  <a:lnTo>
                    <a:pt x="184" y="36"/>
                  </a:lnTo>
                  <a:lnTo>
                    <a:pt x="193" y="51"/>
                  </a:lnTo>
                  <a:lnTo>
                    <a:pt x="199" y="69"/>
                  </a:lnTo>
                  <a:lnTo>
                    <a:pt x="203" y="89"/>
                  </a:lnTo>
                  <a:lnTo>
                    <a:pt x="199" y="110"/>
                  </a:lnTo>
                  <a:lnTo>
                    <a:pt x="193" y="127"/>
                  </a:lnTo>
                  <a:lnTo>
                    <a:pt x="184" y="143"/>
                  </a:lnTo>
                  <a:lnTo>
                    <a:pt x="172" y="155"/>
                  </a:lnTo>
                  <a:lnTo>
                    <a:pt x="157" y="165"/>
                  </a:lnTo>
                  <a:lnTo>
                    <a:pt x="140" y="172"/>
                  </a:lnTo>
                  <a:lnTo>
                    <a:pt x="121" y="177"/>
                  </a:lnTo>
                  <a:lnTo>
                    <a:pt x="101" y="178"/>
                  </a:lnTo>
                  <a:lnTo>
                    <a:pt x="81" y="177"/>
                  </a:lnTo>
                  <a:lnTo>
                    <a:pt x="63" y="172"/>
                  </a:lnTo>
                  <a:lnTo>
                    <a:pt x="46" y="165"/>
                  </a:lnTo>
                  <a:lnTo>
                    <a:pt x="31" y="155"/>
                  </a:lnTo>
                  <a:lnTo>
                    <a:pt x="19" y="143"/>
                  </a:lnTo>
                  <a:lnTo>
                    <a:pt x="8" y="128"/>
                  </a:lnTo>
                  <a:lnTo>
                    <a:pt x="2" y="110"/>
                  </a:lnTo>
                  <a:lnTo>
                    <a:pt x="0" y="89"/>
                  </a:lnTo>
                  <a:lnTo>
                    <a:pt x="2" y="69"/>
                  </a:lnTo>
                  <a:lnTo>
                    <a:pt x="8" y="51"/>
                  </a:lnTo>
                  <a:lnTo>
                    <a:pt x="19" y="36"/>
                  </a:lnTo>
                  <a:lnTo>
                    <a:pt x="31" y="24"/>
                  </a:lnTo>
                  <a:lnTo>
                    <a:pt x="46" y="14"/>
                  </a:lnTo>
                  <a:lnTo>
                    <a:pt x="63" y="6"/>
                  </a:lnTo>
                  <a:lnTo>
                    <a:pt x="81" y="2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18"/>
            <p:cNvSpPr>
              <a:spLocks noEditPoints="1"/>
            </p:cNvSpPr>
            <p:nvPr userDrawn="1"/>
          </p:nvSpPr>
          <p:spPr bwMode="auto">
            <a:xfrm>
              <a:off x="1957" y="3189"/>
              <a:ext cx="39" cy="51"/>
            </a:xfrm>
            <a:custGeom>
              <a:avLst/>
              <a:gdLst>
                <a:gd name="T0" fmla="*/ 87 w 195"/>
                <a:gd name="T1" fmla="*/ 52 h 256"/>
                <a:gd name="T2" fmla="*/ 67 w 195"/>
                <a:gd name="T3" fmla="*/ 66 h 256"/>
                <a:gd name="T4" fmla="*/ 61 w 195"/>
                <a:gd name="T5" fmla="*/ 88 h 256"/>
                <a:gd name="T6" fmla="*/ 67 w 195"/>
                <a:gd name="T7" fmla="*/ 111 h 256"/>
                <a:gd name="T8" fmla="*/ 87 w 195"/>
                <a:gd name="T9" fmla="*/ 124 h 256"/>
                <a:gd name="T10" fmla="*/ 113 w 195"/>
                <a:gd name="T11" fmla="*/ 124 h 256"/>
                <a:gd name="T12" fmla="*/ 131 w 195"/>
                <a:gd name="T13" fmla="*/ 111 h 256"/>
                <a:gd name="T14" fmla="*/ 137 w 195"/>
                <a:gd name="T15" fmla="*/ 88 h 256"/>
                <a:gd name="T16" fmla="*/ 131 w 195"/>
                <a:gd name="T17" fmla="*/ 66 h 256"/>
                <a:gd name="T18" fmla="*/ 113 w 195"/>
                <a:gd name="T19" fmla="*/ 52 h 256"/>
                <a:gd name="T20" fmla="*/ 86 w 195"/>
                <a:gd name="T21" fmla="*/ 0 h 256"/>
                <a:gd name="T22" fmla="*/ 113 w 195"/>
                <a:gd name="T23" fmla="*/ 6 h 256"/>
                <a:gd name="T24" fmla="*/ 135 w 195"/>
                <a:gd name="T25" fmla="*/ 23 h 256"/>
                <a:gd name="T26" fmla="*/ 136 w 195"/>
                <a:gd name="T27" fmla="*/ 6 h 256"/>
                <a:gd name="T28" fmla="*/ 195 w 195"/>
                <a:gd name="T29" fmla="*/ 157 h 256"/>
                <a:gd name="T30" fmla="*/ 189 w 195"/>
                <a:gd name="T31" fmla="*/ 202 h 256"/>
                <a:gd name="T32" fmla="*/ 170 w 195"/>
                <a:gd name="T33" fmla="*/ 233 h 256"/>
                <a:gd name="T34" fmla="*/ 139 w 195"/>
                <a:gd name="T35" fmla="*/ 251 h 256"/>
                <a:gd name="T36" fmla="*/ 98 w 195"/>
                <a:gd name="T37" fmla="*/ 256 h 256"/>
                <a:gd name="T38" fmla="*/ 67 w 195"/>
                <a:gd name="T39" fmla="*/ 252 h 256"/>
                <a:gd name="T40" fmla="*/ 38 w 195"/>
                <a:gd name="T41" fmla="*/ 241 h 256"/>
                <a:gd name="T42" fmla="*/ 15 w 195"/>
                <a:gd name="T43" fmla="*/ 221 h 256"/>
                <a:gd name="T44" fmla="*/ 3 w 195"/>
                <a:gd name="T45" fmla="*/ 192 h 256"/>
                <a:gd name="T46" fmla="*/ 72 w 195"/>
                <a:gd name="T47" fmla="*/ 196 h 256"/>
                <a:gd name="T48" fmla="*/ 77 w 195"/>
                <a:gd name="T49" fmla="*/ 202 h 256"/>
                <a:gd name="T50" fmla="*/ 89 w 195"/>
                <a:gd name="T51" fmla="*/ 208 h 256"/>
                <a:gd name="T52" fmla="*/ 112 w 195"/>
                <a:gd name="T53" fmla="*/ 208 h 256"/>
                <a:gd name="T54" fmla="*/ 128 w 195"/>
                <a:gd name="T55" fmla="*/ 195 h 256"/>
                <a:gd name="T56" fmla="*/ 135 w 195"/>
                <a:gd name="T57" fmla="*/ 174 h 256"/>
                <a:gd name="T58" fmla="*/ 136 w 195"/>
                <a:gd name="T59" fmla="*/ 153 h 256"/>
                <a:gd name="T60" fmla="*/ 112 w 195"/>
                <a:gd name="T61" fmla="*/ 170 h 256"/>
                <a:gd name="T62" fmla="*/ 83 w 195"/>
                <a:gd name="T63" fmla="*/ 176 h 256"/>
                <a:gd name="T64" fmla="*/ 45 w 195"/>
                <a:gd name="T65" fmla="*/ 167 h 256"/>
                <a:gd name="T66" fmla="*/ 17 w 195"/>
                <a:gd name="T67" fmla="*/ 145 h 256"/>
                <a:gd name="T68" fmla="*/ 2 w 195"/>
                <a:gd name="T69" fmla="*/ 111 h 256"/>
                <a:gd name="T70" fmla="*/ 2 w 195"/>
                <a:gd name="T71" fmla="*/ 70 h 256"/>
                <a:gd name="T72" fmla="*/ 18 w 195"/>
                <a:gd name="T73" fmla="*/ 35 h 256"/>
                <a:gd name="T74" fmla="*/ 46 w 195"/>
                <a:gd name="T75" fmla="*/ 10 h 256"/>
                <a:gd name="T76" fmla="*/ 86 w 195"/>
                <a:gd name="T7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5" h="256">
                  <a:moveTo>
                    <a:pt x="100" y="50"/>
                  </a:moveTo>
                  <a:lnTo>
                    <a:pt x="87" y="52"/>
                  </a:lnTo>
                  <a:lnTo>
                    <a:pt x="76" y="58"/>
                  </a:lnTo>
                  <a:lnTo>
                    <a:pt x="67" y="66"/>
                  </a:lnTo>
                  <a:lnTo>
                    <a:pt x="63" y="76"/>
                  </a:lnTo>
                  <a:lnTo>
                    <a:pt x="61" y="88"/>
                  </a:lnTo>
                  <a:lnTo>
                    <a:pt x="63" y="100"/>
                  </a:lnTo>
                  <a:lnTo>
                    <a:pt x="67" y="111"/>
                  </a:lnTo>
                  <a:lnTo>
                    <a:pt x="76" y="119"/>
                  </a:lnTo>
                  <a:lnTo>
                    <a:pt x="87" y="124"/>
                  </a:lnTo>
                  <a:lnTo>
                    <a:pt x="100" y="126"/>
                  </a:lnTo>
                  <a:lnTo>
                    <a:pt x="113" y="124"/>
                  </a:lnTo>
                  <a:lnTo>
                    <a:pt x="123" y="119"/>
                  </a:lnTo>
                  <a:lnTo>
                    <a:pt x="131" y="111"/>
                  </a:lnTo>
                  <a:lnTo>
                    <a:pt x="136" y="100"/>
                  </a:lnTo>
                  <a:lnTo>
                    <a:pt x="137" y="88"/>
                  </a:lnTo>
                  <a:lnTo>
                    <a:pt x="136" y="76"/>
                  </a:lnTo>
                  <a:lnTo>
                    <a:pt x="131" y="66"/>
                  </a:lnTo>
                  <a:lnTo>
                    <a:pt x="123" y="58"/>
                  </a:lnTo>
                  <a:lnTo>
                    <a:pt x="113" y="52"/>
                  </a:lnTo>
                  <a:lnTo>
                    <a:pt x="100" y="50"/>
                  </a:lnTo>
                  <a:close/>
                  <a:moveTo>
                    <a:pt x="86" y="0"/>
                  </a:moveTo>
                  <a:lnTo>
                    <a:pt x="100" y="2"/>
                  </a:lnTo>
                  <a:lnTo>
                    <a:pt x="113" y="6"/>
                  </a:lnTo>
                  <a:lnTo>
                    <a:pt x="125" y="13"/>
                  </a:lnTo>
                  <a:lnTo>
                    <a:pt x="135" y="23"/>
                  </a:lnTo>
                  <a:lnTo>
                    <a:pt x="136" y="23"/>
                  </a:lnTo>
                  <a:lnTo>
                    <a:pt x="136" y="6"/>
                  </a:lnTo>
                  <a:lnTo>
                    <a:pt x="195" y="6"/>
                  </a:lnTo>
                  <a:lnTo>
                    <a:pt x="195" y="157"/>
                  </a:lnTo>
                  <a:lnTo>
                    <a:pt x="194" y="181"/>
                  </a:lnTo>
                  <a:lnTo>
                    <a:pt x="189" y="202"/>
                  </a:lnTo>
                  <a:lnTo>
                    <a:pt x="181" y="220"/>
                  </a:lnTo>
                  <a:lnTo>
                    <a:pt x="170" y="233"/>
                  </a:lnTo>
                  <a:lnTo>
                    <a:pt x="156" y="244"/>
                  </a:lnTo>
                  <a:lnTo>
                    <a:pt x="139" y="251"/>
                  </a:lnTo>
                  <a:lnTo>
                    <a:pt x="120" y="255"/>
                  </a:lnTo>
                  <a:lnTo>
                    <a:pt x="98" y="256"/>
                  </a:lnTo>
                  <a:lnTo>
                    <a:pt x="84" y="255"/>
                  </a:lnTo>
                  <a:lnTo>
                    <a:pt x="67" y="252"/>
                  </a:lnTo>
                  <a:lnTo>
                    <a:pt x="52" y="248"/>
                  </a:lnTo>
                  <a:lnTo>
                    <a:pt x="38" y="241"/>
                  </a:lnTo>
                  <a:lnTo>
                    <a:pt x="25" y="232"/>
                  </a:lnTo>
                  <a:lnTo>
                    <a:pt x="15" y="221"/>
                  </a:lnTo>
                  <a:lnTo>
                    <a:pt x="7" y="208"/>
                  </a:lnTo>
                  <a:lnTo>
                    <a:pt x="3" y="192"/>
                  </a:lnTo>
                  <a:lnTo>
                    <a:pt x="70" y="192"/>
                  </a:lnTo>
                  <a:lnTo>
                    <a:pt x="72" y="196"/>
                  </a:lnTo>
                  <a:lnTo>
                    <a:pt x="74" y="200"/>
                  </a:lnTo>
                  <a:lnTo>
                    <a:pt x="77" y="202"/>
                  </a:lnTo>
                  <a:lnTo>
                    <a:pt x="81" y="206"/>
                  </a:lnTo>
                  <a:lnTo>
                    <a:pt x="89" y="208"/>
                  </a:lnTo>
                  <a:lnTo>
                    <a:pt x="98" y="209"/>
                  </a:lnTo>
                  <a:lnTo>
                    <a:pt x="112" y="208"/>
                  </a:lnTo>
                  <a:lnTo>
                    <a:pt x="122" y="202"/>
                  </a:lnTo>
                  <a:lnTo>
                    <a:pt x="128" y="195"/>
                  </a:lnTo>
                  <a:lnTo>
                    <a:pt x="133" y="185"/>
                  </a:lnTo>
                  <a:lnTo>
                    <a:pt x="135" y="174"/>
                  </a:lnTo>
                  <a:lnTo>
                    <a:pt x="136" y="161"/>
                  </a:lnTo>
                  <a:lnTo>
                    <a:pt x="136" y="153"/>
                  </a:lnTo>
                  <a:lnTo>
                    <a:pt x="124" y="163"/>
                  </a:lnTo>
                  <a:lnTo>
                    <a:pt x="112" y="170"/>
                  </a:lnTo>
                  <a:lnTo>
                    <a:pt x="98" y="174"/>
                  </a:lnTo>
                  <a:lnTo>
                    <a:pt x="83" y="176"/>
                  </a:lnTo>
                  <a:lnTo>
                    <a:pt x="62" y="174"/>
                  </a:lnTo>
                  <a:lnTo>
                    <a:pt x="45" y="167"/>
                  </a:lnTo>
                  <a:lnTo>
                    <a:pt x="30" y="158"/>
                  </a:lnTo>
                  <a:lnTo>
                    <a:pt x="17" y="145"/>
                  </a:lnTo>
                  <a:lnTo>
                    <a:pt x="8" y="129"/>
                  </a:lnTo>
                  <a:lnTo>
                    <a:pt x="2" y="111"/>
                  </a:lnTo>
                  <a:lnTo>
                    <a:pt x="0" y="90"/>
                  </a:lnTo>
                  <a:lnTo>
                    <a:pt x="2" y="70"/>
                  </a:lnTo>
                  <a:lnTo>
                    <a:pt x="8" y="51"/>
                  </a:lnTo>
                  <a:lnTo>
                    <a:pt x="18" y="35"/>
                  </a:lnTo>
                  <a:lnTo>
                    <a:pt x="31" y="21"/>
                  </a:lnTo>
                  <a:lnTo>
                    <a:pt x="46" y="10"/>
                  </a:lnTo>
                  <a:lnTo>
                    <a:pt x="65" y="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19"/>
            <p:cNvSpPr>
              <a:spLocks/>
            </p:cNvSpPr>
            <p:nvPr userDrawn="1"/>
          </p:nvSpPr>
          <p:spPr bwMode="auto">
            <a:xfrm>
              <a:off x="1999" y="3190"/>
              <a:ext cx="45" cy="50"/>
            </a:xfrm>
            <a:custGeom>
              <a:avLst/>
              <a:gdLst>
                <a:gd name="T0" fmla="*/ 0 w 224"/>
                <a:gd name="T1" fmla="*/ 0 h 250"/>
                <a:gd name="T2" fmla="*/ 69 w 224"/>
                <a:gd name="T3" fmla="*/ 0 h 250"/>
                <a:gd name="T4" fmla="*/ 113 w 224"/>
                <a:gd name="T5" fmla="*/ 85 h 250"/>
                <a:gd name="T6" fmla="*/ 157 w 224"/>
                <a:gd name="T7" fmla="*/ 0 h 250"/>
                <a:gd name="T8" fmla="*/ 224 w 224"/>
                <a:gd name="T9" fmla="*/ 0 h 250"/>
                <a:gd name="T10" fmla="*/ 90 w 224"/>
                <a:gd name="T11" fmla="*/ 250 h 250"/>
                <a:gd name="T12" fmla="*/ 23 w 224"/>
                <a:gd name="T13" fmla="*/ 250 h 250"/>
                <a:gd name="T14" fmla="*/ 81 w 224"/>
                <a:gd name="T15" fmla="*/ 144 h 250"/>
                <a:gd name="T16" fmla="*/ 0 w 224"/>
                <a:gd name="T1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50">
                  <a:moveTo>
                    <a:pt x="0" y="0"/>
                  </a:moveTo>
                  <a:lnTo>
                    <a:pt x="69" y="0"/>
                  </a:lnTo>
                  <a:lnTo>
                    <a:pt x="113" y="85"/>
                  </a:lnTo>
                  <a:lnTo>
                    <a:pt x="157" y="0"/>
                  </a:lnTo>
                  <a:lnTo>
                    <a:pt x="224" y="0"/>
                  </a:lnTo>
                  <a:lnTo>
                    <a:pt x="90" y="250"/>
                  </a:lnTo>
                  <a:lnTo>
                    <a:pt x="23" y="250"/>
                  </a:lnTo>
                  <a:lnTo>
                    <a:pt x="81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0">
              <a:hlinkClick r:id="rId27" action="ppaction://hlinksldjump"/>
            </p:cNvPr>
            <p:cNvSpPr>
              <a:spLocks noEditPoints="1"/>
            </p:cNvSpPr>
            <p:nvPr userDrawn="1"/>
          </p:nvSpPr>
          <p:spPr bwMode="auto">
            <a:xfrm>
              <a:off x="1409" y="2994"/>
              <a:ext cx="243" cy="208"/>
            </a:xfrm>
            <a:custGeom>
              <a:avLst/>
              <a:gdLst>
                <a:gd name="T0" fmla="*/ 601 w 1213"/>
                <a:gd name="T1" fmla="*/ 860 h 1043"/>
                <a:gd name="T2" fmla="*/ 829 w 1213"/>
                <a:gd name="T3" fmla="*/ 574 h 1043"/>
                <a:gd name="T4" fmla="*/ 668 w 1213"/>
                <a:gd name="T5" fmla="*/ 3 h 1043"/>
                <a:gd name="T6" fmla="*/ 842 w 1213"/>
                <a:gd name="T7" fmla="*/ 41 h 1043"/>
                <a:gd name="T8" fmla="*/ 991 w 1213"/>
                <a:gd name="T9" fmla="*/ 119 h 1043"/>
                <a:gd name="T10" fmla="*/ 1109 w 1213"/>
                <a:gd name="T11" fmla="*/ 230 h 1043"/>
                <a:gd name="T12" fmla="*/ 1185 w 1213"/>
                <a:gd name="T13" fmla="*/ 367 h 1043"/>
                <a:gd name="T14" fmla="*/ 1213 w 1213"/>
                <a:gd name="T15" fmla="*/ 521 h 1043"/>
                <a:gd name="T16" fmla="*/ 1213 w 1213"/>
                <a:gd name="T17" fmla="*/ 522 h 1043"/>
                <a:gd name="T18" fmla="*/ 1203 w 1213"/>
                <a:gd name="T19" fmla="*/ 613 h 1043"/>
                <a:gd name="T20" fmla="*/ 1156 w 1213"/>
                <a:gd name="T21" fmla="*/ 739 h 1043"/>
                <a:gd name="T22" fmla="*/ 934 w 1213"/>
                <a:gd name="T23" fmla="*/ 279 h 1043"/>
                <a:gd name="T24" fmla="*/ 886 w 1213"/>
                <a:gd name="T25" fmla="*/ 227 h 1043"/>
                <a:gd name="T26" fmla="*/ 831 w 1213"/>
                <a:gd name="T27" fmla="*/ 212 h 1043"/>
                <a:gd name="T28" fmla="*/ 775 w 1213"/>
                <a:gd name="T29" fmla="*/ 227 h 1043"/>
                <a:gd name="T30" fmla="*/ 727 w 1213"/>
                <a:gd name="T31" fmla="*/ 279 h 1043"/>
                <a:gd name="T32" fmla="*/ 694 w 1213"/>
                <a:gd name="T33" fmla="*/ 340 h 1043"/>
                <a:gd name="T34" fmla="*/ 680 w 1213"/>
                <a:gd name="T35" fmla="*/ 372 h 1043"/>
                <a:gd name="T36" fmla="*/ 659 w 1213"/>
                <a:gd name="T37" fmla="*/ 420 h 1043"/>
                <a:gd name="T38" fmla="*/ 641 w 1213"/>
                <a:gd name="T39" fmla="*/ 460 h 1043"/>
                <a:gd name="T40" fmla="*/ 783 w 1213"/>
                <a:gd name="T41" fmla="*/ 469 h 1043"/>
                <a:gd name="T42" fmla="*/ 838 w 1213"/>
                <a:gd name="T43" fmla="*/ 370 h 1043"/>
                <a:gd name="T44" fmla="*/ 860 w 1213"/>
                <a:gd name="T45" fmla="*/ 417 h 1043"/>
                <a:gd name="T46" fmla="*/ 895 w 1213"/>
                <a:gd name="T47" fmla="*/ 492 h 1043"/>
                <a:gd name="T48" fmla="*/ 938 w 1213"/>
                <a:gd name="T49" fmla="*/ 584 h 1043"/>
                <a:gd name="T50" fmla="*/ 982 w 1213"/>
                <a:gd name="T51" fmla="*/ 679 h 1043"/>
                <a:gd name="T52" fmla="*/ 1023 w 1213"/>
                <a:gd name="T53" fmla="*/ 765 h 1043"/>
                <a:gd name="T54" fmla="*/ 1054 w 1213"/>
                <a:gd name="T55" fmla="*/ 832 h 1043"/>
                <a:gd name="T56" fmla="*/ 1028 w 1213"/>
                <a:gd name="T57" fmla="*/ 896 h 1043"/>
                <a:gd name="T58" fmla="*/ 890 w 1213"/>
                <a:gd name="T59" fmla="*/ 983 h 1043"/>
                <a:gd name="T60" fmla="*/ 726 w 1213"/>
                <a:gd name="T61" fmla="*/ 1033 h 1043"/>
                <a:gd name="T62" fmla="*/ 545 w 1213"/>
                <a:gd name="T63" fmla="*/ 1040 h 1043"/>
                <a:gd name="T64" fmla="*/ 370 w 1213"/>
                <a:gd name="T65" fmla="*/ 1002 h 1043"/>
                <a:gd name="T66" fmla="*/ 220 w 1213"/>
                <a:gd name="T67" fmla="*/ 924 h 1043"/>
                <a:gd name="T68" fmla="*/ 104 w 1213"/>
                <a:gd name="T69" fmla="*/ 813 h 1043"/>
                <a:gd name="T70" fmla="*/ 27 w 1213"/>
                <a:gd name="T71" fmla="*/ 677 h 1043"/>
                <a:gd name="T72" fmla="*/ 0 w 1213"/>
                <a:gd name="T73" fmla="*/ 522 h 1043"/>
                <a:gd name="T74" fmla="*/ 0 w 1213"/>
                <a:gd name="T75" fmla="*/ 521 h 1043"/>
                <a:gd name="T76" fmla="*/ 12 w 1213"/>
                <a:gd name="T77" fmla="*/ 416 h 1043"/>
                <a:gd name="T78" fmla="*/ 74 w 1213"/>
                <a:gd name="T79" fmla="*/ 273 h 1043"/>
                <a:gd name="T80" fmla="*/ 178 w 1213"/>
                <a:gd name="T81" fmla="*/ 153 h 1043"/>
                <a:gd name="T82" fmla="*/ 317 w 1213"/>
                <a:gd name="T83" fmla="*/ 63 h 1043"/>
                <a:gd name="T84" fmla="*/ 484 w 1213"/>
                <a:gd name="T85" fmla="*/ 11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13" h="1043">
                  <a:moveTo>
                    <a:pt x="588" y="574"/>
                  </a:moveTo>
                  <a:lnTo>
                    <a:pt x="455" y="860"/>
                  </a:lnTo>
                  <a:lnTo>
                    <a:pt x="601" y="860"/>
                  </a:lnTo>
                  <a:lnTo>
                    <a:pt x="679" y="692"/>
                  </a:lnTo>
                  <a:lnTo>
                    <a:pt x="829" y="692"/>
                  </a:lnTo>
                  <a:lnTo>
                    <a:pt x="829" y="574"/>
                  </a:lnTo>
                  <a:lnTo>
                    <a:pt x="588" y="574"/>
                  </a:lnTo>
                  <a:close/>
                  <a:moveTo>
                    <a:pt x="606" y="0"/>
                  </a:moveTo>
                  <a:lnTo>
                    <a:pt x="668" y="3"/>
                  </a:lnTo>
                  <a:lnTo>
                    <a:pt x="729" y="11"/>
                  </a:lnTo>
                  <a:lnTo>
                    <a:pt x="786" y="23"/>
                  </a:lnTo>
                  <a:lnTo>
                    <a:pt x="842" y="41"/>
                  </a:lnTo>
                  <a:lnTo>
                    <a:pt x="895" y="63"/>
                  </a:lnTo>
                  <a:lnTo>
                    <a:pt x="945" y="89"/>
                  </a:lnTo>
                  <a:lnTo>
                    <a:pt x="991" y="119"/>
                  </a:lnTo>
                  <a:lnTo>
                    <a:pt x="1035" y="153"/>
                  </a:lnTo>
                  <a:lnTo>
                    <a:pt x="1074" y="190"/>
                  </a:lnTo>
                  <a:lnTo>
                    <a:pt x="1109" y="230"/>
                  </a:lnTo>
                  <a:lnTo>
                    <a:pt x="1139" y="273"/>
                  </a:lnTo>
                  <a:lnTo>
                    <a:pt x="1164" y="318"/>
                  </a:lnTo>
                  <a:lnTo>
                    <a:pt x="1185" y="367"/>
                  </a:lnTo>
                  <a:lnTo>
                    <a:pt x="1200" y="416"/>
                  </a:lnTo>
                  <a:lnTo>
                    <a:pt x="1210" y="469"/>
                  </a:lnTo>
                  <a:lnTo>
                    <a:pt x="1213" y="521"/>
                  </a:lnTo>
                  <a:lnTo>
                    <a:pt x="1213" y="521"/>
                  </a:lnTo>
                  <a:lnTo>
                    <a:pt x="1213" y="522"/>
                  </a:lnTo>
                  <a:lnTo>
                    <a:pt x="1213" y="522"/>
                  </a:lnTo>
                  <a:lnTo>
                    <a:pt x="1213" y="522"/>
                  </a:lnTo>
                  <a:lnTo>
                    <a:pt x="1210" y="568"/>
                  </a:lnTo>
                  <a:lnTo>
                    <a:pt x="1203" y="613"/>
                  </a:lnTo>
                  <a:lnTo>
                    <a:pt x="1192" y="656"/>
                  </a:lnTo>
                  <a:lnTo>
                    <a:pt x="1176" y="699"/>
                  </a:lnTo>
                  <a:lnTo>
                    <a:pt x="1156" y="739"/>
                  </a:lnTo>
                  <a:lnTo>
                    <a:pt x="966" y="337"/>
                  </a:lnTo>
                  <a:lnTo>
                    <a:pt x="950" y="305"/>
                  </a:lnTo>
                  <a:lnTo>
                    <a:pt x="934" y="279"/>
                  </a:lnTo>
                  <a:lnTo>
                    <a:pt x="919" y="257"/>
                  </a:lnTo>
                  <a:lnTo>
                    <a:pt x="902" y="239"/>
                  </a:lnTo>
                  <a:lnTo>
                    <a:pt x="886" y="227"/>
                  </a:lnTo>
                  <a:lnTo>
                    <a:pt x="869" y="219"/>
                  </a:lnTo>
                  <a:lnTo>
                    <a:pt x="851" y="214"/>
                  </a:lnTo>
                  <a:lnTo>
                    <a:pt x="831" y="212"/>
                  </a:lnTo>
                  <a:lnTo>
                    <a:pt x="811" y="214"/>
                  </a:lnTo>
                  <a:lnTo>
                    <a:pt x="792" y="219"/>
                  </a:lnTo>
                  <a:lnTo>
                    <a:pt x="775" y="227"/>
                  </a:lnTo>
                  <a:lnTo>
                    <a:pt x="759" y="239"/>
                  </a:lnTo>
                  <a:lnTo>
                    <a:pt x="743" y="257"/>
                  </a:lnTo>
                  <a:lnTo>
                    <a:pt x="727" y="279"/>
                  </a:lnTo>
                  <a:lnTo>
                    <a:pt x="711" y="305"/>
                  </a:lnTo>
                  <a:lnTo>
                    <a:pt x="695" y="337"/>
                  </a:lnTo>
                  <a:lnTo>
                    <a:pt x="694" y="340"/>
                  </a:lnTo>
                  <a:lnTo>
                    <a:pt x="690" y="347"/>
                  </a:lnTo>
                  <a:lnTo>
                    <a:pt x="686" y="359"/>
                  </a:lnTo>
                  <a:lnTo>
                    <a:pt x="680" y="372"/>
                  </a:lnTo>
                  <a:lnTo>
                    <a:pt x="673" y="387"/>
                  </a:lnTo>
                  <a:lnTo>
                    <a:pt x="666" y="403"/>
                  </a:lnTo>
                  <a:lnTo>
                    <a:pt x="659" y="420"/>
                  </a:lnTo>
                  <a:lnTo>
                    <a:pt x="652" y="435"/>
                  </a:lnTo>
                  <a:lnTo>
                    <a:pt x="646" y="448"/>
                  </a:lnTo>
                  <a:lnTo>
                    <a:pt x="641" y="460"/>
                  </a:lnTo>
                  <a:lnTo>
                    <a:pt x="638" y="467"/>
                  </a:lnTo>
                  <a:lnTo>
                    <a:pt x="637" y="469"/>
                  </a:lnTo>
                  <a:lnTo>
                    <a:pt x="783" y="469"/>
                  </a:lnTo>
                  <a:lnTo>
                    <a:pt x="833" y="360"/>
                  </a:lnTo>
                  <a:lnTo>
                    <a:pt x="835" y="363"/>
                  </a:lnTo>
                  <a:lnTo>
                    <a:pt x="838" y="370"/>
                  </a:lnTo>
                  <a:lnTo>
                    <a:pt x="844" y="382"/>
                  </a:lnTo>
                  <a:lnTo>
                    <a:pt x="851" y="398"/>
                  </a:lnTo>
                  <a:lnTo>
                    <a:pt x="860" y="417"/>
                  </a:lnTo>
                  <a:lnTo>
                    <a:pt x="870" y="439"/>
                  </a:lnTo>
                  <a:lnTo>
                    <a:pt x="882" y="465"/>
                  </a:lnTo>
                  <a:lnTo>
                    <a:pt x="895" y="492"/>
                  </a:lnTo>
                  <a:lnTo>
                    <a:pt x="909" y="521"/>
                  </a:lnTo>
                  <a:lnTo>
                    <a:pt x="924" y="552"/>
                  </a:lnTo>
                  <a:lnTo>
                    <a:pt x="938" y="584"/>
                  </a:lnTo>
                  <a:lnTo>
                    <a:pt x="953" y="615"/>
                  </a:lnTo>
                  <a:lnTo>
                    <a:pt x="968" y="647"/>
                  </a:lnTo>
                  <a:lnTo>
                    <a:pt x="982" y="679"/>
                  </a:lnTo>
                  <a:lnTo>
                    <a:pt x="996" y="709"/>
                  </a:lnTo>
                  <a:lnTo>
                    <a:pt x="1011" y="738"/>
                  </a:lnTo>
                  <a:lnTo>
                    <a:pt x="1023" y="765"/>
                  </a:lnTo>
                  <a:lnTo>
                    <a:pt x="1035" y="791"/>
                  </a:lnTo>
                  <a:lnTo>
                    <a:pt x="1045" y="813"/>
                  </a:lnTo>
                  <a:lnTo>
                    <a:pt x="1054" y="832"/>
                  </a:lnTo>
                  <a:lnTo>
                    <a:pt x="1062" y="848"/>
                  </a:lnTo>
                  <a:lnTo>
                    <a:pt x="1067" y="859"/>
                  </a:lnTo>
                  <a:lnTo>
                    <a:pt x="1028" y="896"/>
                  </a:lnTo>
                  <a:lnTo>
                    <a:pt x="985" y="928"/>
                  </a:lnTo>
                  <a:lnTo>
                    <a:pt x="939" y="957"/>
                  </a:lnTo>
                  <a:lnTo>
                    <a:pt x="890" y="983"/>
                  </a:lnTo>
                  <a:lnTo>
                    <a:pt x="838" y="1004"/>
                  </a:lnTo>
                  <a:lnTo>
                    <a:pt x="783" y="1020"/>
                  </a:lnTo>
                  <a:lnTo>
                    <a:pt x="726" y="1033"/>
                  </a:lnTo>
                  <a:lnTo>
                    <a:pt x="667" y="1040"/>
                  </a:lnTo>
                  <a:lnTo>
                    <a:pt x="606" y="1043"/>
                  </a:lnTo>
                  <a:lnTo>
                    <a:pt x="545" y="1040"/>
                  </a:lnTo>
                  <a:lnTo>
                    <a:pt x="484" y="1032"/>
                  </a:lnTo>
                  <a:lnTo>
                    <a:pt x="426" y="1020"/>
                  </a:lnTo>
                  <a:lnTo>
                    <a:pt x="370" y="1002"/>
                  </a:lnTo>
                  <a:lnTo>
                    <a:pt x="317" y="981"/>
                  </a:lnTo>
                  <a:lnTo>
                    <a:pt x="268" y="954"/>
                  </a:lnTo>
                  <a:lnTo>
                    <a:pt x="220" y="924"/>
                  </a:lnTo>
                  <a:lnTo>
                    <a:pt x="178" y="891"/>
                  </a:lnTo>
                  <a:lnTo>
                    <a:pt x="138" y="853"/>
                  </a:lnTo>
                  <a:lnTo>
                    <a:pt x="104" y="813"/>
                  </a:lnTo>
                  <a:lnTo>
                    <a:pt x="74" y="771"/>
                  </a:lnTo>
                  <a:lnTo>
                    <a:pt x="47" y="725"/>
                  </a:lnTo>
                  <a:lnTo>
                    <a:pt x="27" y="677"/>
                  </a:lnTo>
                  <a:lnTo>
                    <a:pt x="12" y="627"/>
                  </a:lnTo>
                  <a:lnTo>
                    <a:pt x="3" y="576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21"/>
                  </a:lnTo>
                  <a:lnTo>
                    <a:pt x="0" y="521"/>
                  </a:lnTo>
                  <a:lnTo>
                    <a:pt x="3" y="469"/>
                  </a:lnTo>
                  <a:lnTo>
                    <a:pt x="12" y="416"/>
                  </a:lnTo>
                  <a:lnTo>
                    <a:pt x="27" y="367"/>
                  </a:lnTo>
                  <a:lnTo>
                    <a:pt x="47" y="318"/>
                  </a:lnTo>
                  <a:lnTo>
                    <a:pt x="74" y="273"/>
                  </a:lnTo>
                  <a:lnTo>
                    <a:pt x="104" y="230"/>
                  </a:lnTo>
                  <a:lnTo>
                    <a:pt x="138" y="190"/>
                  </a:lnTo>
                  <a:lnTo>
                    <a:pt x="178" y="153"/>
                  </a:lnTo>
                  <a:lnTo>
                    <a:pt x="220" y="119"/>
                  </a:lnTo>
                  <a:lnTo>
                    <a:pt x="268" y="89"/>
                  </a:lnTo>
                  <a:lnTo>
                    <a:pt x="317" y="63"/>
                  </a:lnTo>
                  <a:lnTo>
                    <a:pt x="370" y="41"/>
                  </a:lnTo>
                  <a:lnTo>
                    <a:pt x="426" y="23"/>
                  </a:lnTo>
                  <a:lnTo>
                    <a:pt x="484" y="11"/>
                  </a:lnTo>
                  <a:lnTo>
                    <a:pt x="545" y="3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1"/>
            <p:cNvSpPr>
              <a:spLocks noEditPoints="1"/>
            </p:cNvSpPr>
            <p:nvPr userDrawn="1"/>
          </p:nvSpPr>
          <p:spPr bwMode="auto">
            <a:xfrm>
              <a:off x="2045" y="3168"/>
              <a:ext cx="30" cy="31"/>
            </a:xfrm>
            <a:custGeom>
              <a:avLst/>
              <a:gdLst>
                <a:gd name="T0" fmla="*/ 64 w 153"/>
                <a:gd name="T1" fmla="*/ 69 h 151"/>
                <a:gd name="T2" fmla="*/ 82 w 153"/>
                <a:gd name="T3" fmla="*/ 69 h 151"/>
                <a:gd name="T4" fmla="*/ 91 w 153"/>
                <a:gd name="T5" fmla="*/ 66 h 151"/>
                <a:gd name="T6" fmla="*/ 95 w 153"/>
                <a:gd name="T7" fmla="*/ 61 h 151"/>
                <a:gd name="T8" fmla="*/ 95 w 153"/>
                <a:gd name="T9" fmla="*/ 52 h 151"/>
                <a:gd name="T10" fmla="*/ 91 w 153"/>
                <a:gd name="T11" fmla="*/ 46 h 151"/>
                <a:gd name="T12" fmla="*/ 85 w 153"/>
                <a:gd name="T13" fmla="*/ 44 h 151"/>
                <a:gd name="T14" fmla="*/ 75 w 153"/>
                <a:gd name="T15" fmla="*/ 43 h 151"/>
                <a:gd name="T16" fmla="*/ 46 w 153"/>
                <a:gd name="T17" fmla="*/ 31 h 151"/>
                <a:gd name="T18" fmla="*/ 94 w 153"/>
                <a:gd name="T19" fmla="*/ 33 h 151"/>
                <a:gd name="T20" fmla="*/ 113 w 153"/>
                <a:gd name="T21" fmla="*/ 44 h 151"/>
                <a:gd name="T22" fmla="*/ 115 w 153"/>
                <a:gd name="T23" fmla="*/ 60 h 151"/>
                <a:gd name="T24" fmla="*/ 110 w 153"/>
                <a:gd name="T25" fmla="*/ 70 h 151"/>
                <a:gd name="T26" fmla="*/ 101 w 153"/>
                <a:gd name="T27" fmla="*/ 76 h 151"/>
                <a:gd name="T28" fmla="*/ 115 w 153"/>
                <a:gd name="T29" fmla="*/ 117 h 151"/>
                <a:gd name="T30" fmla="*/ 77 w 153"/>
                <a:gd name="T31" fmla="*/ 81 h 151"/>
                <a:gd name="T32" fmla="*/ 64 w 153"/>
                <a:gd name="T33" fmla="*/ 117 h 151"/>
                <a:gd name="T34" fmla="*/ 46 w 153"/>
                <a:gd name="T35" fmla="*/ 31 h 151"/>
                <a:gd name="T36" fmla="*/ 64 w 153"/>
                <a:gd name="T37" fmla="*/ 12 h 151"/>
                <a:gd name="T38" fmla="*/ 42 w 153"/>
                <a:gd name="T39" fmla="*/ 22 h 151"/>
                <a:gd name="T40" fmla="*/ 24 w 153"/>
                <a:gd name="T41" fmla="*/ 40 h 151"/>
                <a:gd name="T42" fmla="*/ 14 w 153"/>
                <a:gd name="T43" fmla="*/ 63 h 151"/>
                <a:gd name="T44" fmla="*/ 14 w 153"/>
                <a:gd name="T45" fmla="*/ 88 h 151"/>
                <a:gd name="T46" fmla="*/ 23 w 153"/>
                <a:gd name="T47" fmla="*/ 111 h 151"/>
                <a:gd name="T48" fmla="*/ 41 w 153"/>
                <a:gd name="T49" fmla="*/ 129 h 151"/>
                <a:gd name="T50" fmla="*/ 64 w 153"/>
                <a:gd name="T51" fmla="*/ 139 h 151"/>
                <a:gd name="T52" fmla="*/ 89 w 153"/>
                <a:gd name="T53" fmla="*/ 139 h 151"/>
                <a:gd name="T54" fmla="*/ 113 w 153"/>
                <a:gd name="T55" fmla="*/ 129 h 151"/>
                <a:gd name="T56" fmla="*/ 131 w 153"/>
                <a:gd name="T57" fmla="*/ 112 h 151"/>
                <a:gd name="T58" fmla="*/ 140 w 153"/>
                <a:gd name="T59" fmla="*/ 88 h 151"/>
                <a:gd name="T60" fmla="*/ 140 w 153"/>
                <a:gd name="T61" fmla="*/ 63 h 151"/>
                <a:gd name="T62" fmla="*/ 131 w 153"/>
                <a:gd name="T63" fmla="*/ 40 h 151"/>
                <a:gd name="T64" fmla="*/ 113 w 153"/>
                <a:gd name="T65" fmla="*/ 22 h 151"/>
                <a:gd name="T66" fmla="*/ 89 w 153"/>
                <a:gd name="T67" fmla="*/ 12 h 151"/>
                <a:gd name="T68" fmla="*/ 77 w 153"/>
                <a:gd name="T69" fmla="*/ 0 h 151"/>
                <a:gd name="T70" fmla="*/ 106 w 153"/>
                <a:gd name="T71" fmla="*/ 6 h 151"/>
                <a:gd name="T72" fmla="*/ 132 w 153"/>
                <a:gd name="T73" fmla="*/ 22 h 151"/>
                <a:gd name="T74" fmla="*/ 148 w 153"/>
                <a:gd name="T75" fmla="*/ 46 h 151"/>
                <a:gd name="T76" fmla="*/ 153 w 153"/>
                <a:gd name="T77" fmla="*/ 75 h 151"/>
                <a:gd name="T78" fmla="*/ 147 w 153"/>
                <a:gd name="T79" fmla="*/ 105 h 151"/>
                <a:gd name="T80" fmla="*/ 131 w 153"/>
                <a:gd name="T81" fmla="*/ 129 h 151"/>
                <a:gd name="T82" fmla="*/ 105 w 153"/>
                <a:gd name="T83" fmla="*/ 146 h 151"/>
                <a:gd name="T84" fmla="*/ 77 w 153"/>
                <a:gd name="T85" fmla="*/ 151 h 151"/>
                <a:gd name="T86" fmla="*/ 48 w 153"/>
                <a:gd name="T87" fmla="*/ 146 h 151"/>
                <a:gd name="T88" fmla="*/ 23 w 153"/>
                <a:gd name="T89" fmla="*/ 129 h 151"/>
                <a:gd name="T90" fmla="*/ 6 w 153"/>
                <a:gd name="T91" fmla="*/ 104 h 151"/>
                <a:gd name="T92" fmla="*/ 0 w 153"/>
                <a:gd name="T93" fmla="*/ 75 h 151"/>
                <a:gd name="T94" fmla="*/ 6 w 153"/>
                <a:gd name="T95" fmla="*/ 46 h 151"/>
                <a:gd name="T96" fmla="*/ 24 w 153"/>
                <a:gd name="T97" fmla="*/ 21 h 151"/>
                <a:gd name="T98" fmla="*/ 48 w 153"/>
                <a:gd name="T99" fmla="*/ 5 h 151"/>
                <a:gd name="T100" fmla="*/ 77 w 153"/>
                <a:gd name="T10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3" h="151">
                  <a:moveTo>
                    <a:pt x="64" y="43"/>
                  </a:moveTo>
                  <a:lnTo>
                    <a:pt x="64" y="69"/>
                  </a:lnTo>
                  <a:lnTo>
                    <a:pt x="76" y="69"/>
                  </a:lnTo>
                  <a:lnTo>
                    <a:pt x="82" y="69"/>
                  </a:lnTo>
                  <a:lnTo>
                    <a:pt x="87" y="68"/>
                  </a:lnTo>
                  <a:lnTo>
                    <a:pt x="91" y="66"/>
                  </a:lnTo>
                  <a:lnTo>
                    <a:pt x="94" y="64"/>
                  </a:lnTo>
                  <a:lnTo>
                    <a:pt x="95" y="61"/>
                  </a:lnTo>
                  <a:lnTo>
                    <a:pt x="96" y="56"/>
                  </a:lnTo>
                  <a:lnTo>
                    <a:pt x="95" y="52"/>
                  </a:lnTo>
                  <a:lnTo>
                    <a:pt x="94" y="49"/>
                  </a:lnTo>
                  <a:lnTo>
                    <a:pt x="91" y="46"/>
                  </a:lnTo>
                  <a:lnTo>
                    <a:pt x="88" y="45"/>
                  </a:lnTo>
                  <a:lnTo>
                    <a:pt x="85" y="44"/>
                  </a:lnTo>
                  <a:lnTo>
                    <a:pt x="80" y="43"/>
                  </a:lnTo>
                  <a:lnTo>
                    <a:pt x="75" y="43"/>
                  </a:lnTo>
                  <a:lnTo>
                    <a:pt x="64" y="43"/>
                  </a:lnTo>
                  <a:close/>
                  <a:moveTo>
                    <a:pt x="46" y="31"/>
                  </a:moveTo>
                  <a:lnTo>
                    <a:pt x="79" y="31"/>
                  </a:lnTo>
                  <a:lnTo>
                    <a:pt x="94" y="33"/>
                  </a:lnTo>
                  <a:lnTo>
                    <a:pt x="105" y="37"/>
                  </a:lnTo>
                  <a:lnTo>
                    <a:pt x="113" y="44"/>
                  </a:lnTo>
                  <a:lnTo>
                    <a:pt x="115" y="54"/>
                  </a:lnTo>
                  <a:lnTo>
                    <a:pt x="115" y="60"/>
                  </a:lnTo>
                  <a:lnTo>
                    <a:pt x="113" y="65"/>
                  </a:lnTo>
                  <a:lnTo>
                    <a:pt x="110" y="70"/>
                  </a:lnTo>
                  <a:lnTo>
                    <a:pt x="106" y="73"/>
                  </a:lnTo>
                  <a:lnTo>
                    <a:pt x="101" y="76"/>
                  </a:lnTo>
                  <a:lnTo>
                    <a:pt x="96" y="78"/>
                  </a:lnTo>
                  <a:lnTo>
                    <a:pt x="115" y="117"/>
                  </a:lnTo>
                  <a:lnTo>
                    <a:pt x="94" y="117"/>
                  </a:lnTo>
                  <a:lnTo>
                    <a:pt x="77" y="81"/>
                  </a:lnTo>
                  <a:lnTo>
                    <a:pt x="64" y="81"/>
                  </a:lnTo>
                  <a:lnTo>
                    <a:pt x="64" y="117"/>
                  </a:lnTo>
                  <a:lnTo>
                    <a:pt x="46" y="117"/>
                  </a:lnTo>
                  <a:lnTo>
                    <a:pt x="46" y="31"/>
                  </a:lnTo>
                  <a:close/>
                  <a:moveTo>
                    <a:pt x="77" y="11"/>
                  </a:moveTo>
                  <a:lnTo>
                    <a:pt x="64" y="12"/>
                  </a:lnTo>
                  <a:lnTo>
                    <a:pt x="52" y="16"/>
                  </a:lnTo>
                  <a:lnTo>
                    <a:pt x="42" y="22"/>
                  </a:lnTo>
                  <a:lnTo>
                    <a:pt x="32" y="29"/>
                  </a:lnTo>
                  <a:lnTo>
                    <a:pt x="24" y="40"/>
                  </a:lnTo>
                  <a:lnTo>
                    <a:pt x="18" y="51"/>
                  </a:lnTo>
                  <a:lnTo>
                    <a:pt x="14" y="63"/>
                  </a:lnTo>
                  <a:lnTo>
                    <a:pt x="12" y="75"/>
                  </a:lnTo>
                  <a:lnTo>
                    <a:pt x="14" y="88"/>
                  </a:lnTo>
                  <a:lnTo>
                    <a:pt x="18" y="99"/>
                  </a:lnTo>
                  <a:lnTo>
                    <a:pt x="23" y="111"/>
                  </a:lnTo>
                  <a:lnTo>
                    <a:pt x="31" y="121"/>
                  </a:lnTo>
                  <a:lnTo>
                    <a:pt x="41" y="129"/>
                  </a:lnTo>
                  <a:lnTo>
                    <a:pt x="52" y="135"/>
                  </a:lnTo>
                  <a:lnTo>
                    <a:pt x="64" y="139"/>
                  </a:lnTo>
                  <a:lnTo>
                    <a:pt x="76" y="140"/>
                  </a:lnTo>
                  <a:lnTo>
                    <a:pt x="89" y="139"/>
                  </a:lnTo>
                  <a:lnTo>
                    <a:pt x="101" y="135"/>
                  </a:lnTo>
                  <a:lnTo>
                    <a:pt x="113" y="129"/>
                  </a:lnTo>
                  <a:lnTo>
                    <a:pt x="123" y="121"/>
                  </a:lnTo>
                  <a:lnTo>
                    <a:pt x="131" y="112"/>
                  </a:lnTo>
                  <a:lnTo>
                    <a:pt x="137" y="101"/>
                  </a:lnTo>
                  <a:lnTo>
                    <a:pt x="140" y="88"/>
                  </a:lnTo>
                  <a:lnTo>
                    <a:pt x="142" y="76"/>
                  </a:lnTo>
                  <a:lnTo>
                    <a:pt x="140" y="63"/>
                  </a:lnTo>
                  <a:lnTo>
                    <a:pt x="137" y="51"/>
                  </a:lnTo>
                  <a:lnTo>
                    <a:pt x="131" y="40"/>
                  </a:lnTo>
                  <a:lnTo>
                    <a:pt x="123" y="30"/>
                  </a:lnTo>
                  <a:lnTo>
                    <a:pt x="113" y="22"/>
                  </a:lnTo>
                  <a:lnTo>
                    <a:pt x="101" y="16"/>
                  </a:lnTo>
                  <a:lnTo>
                    <a:pt x="89" y="12"/>
                  </a:lnTo>
                  <a:lnTo>
                    <a:pt x="77" y="11"/>
                  </a:lnTo>
                  <a:close/>
                  <a:moveTo>
                    <a:pt x="77" y="0"/>
                  </a:moveTo>
                  <a:lnTo>
                    <a:pt x="92" y="1"/>
                  </a:lnTo>
                  <a:lnTo>
                    <a:pt x="106" y="6"/>
                  </a:lnTo>
                  <a:lnTo>
                    <a:pt x="120" y="13"/>
                  </a:lnTo>
                  <a:lnTo>
                    <a:pt x="132" y="22"/>
                  </a:lnTo>
                  <a:lnTo>
                    <a:pt x="141" y="34"/>
                  </a:lnTo>
                  <a:lnTo>
                    <a:pt x="148" y="46"/>
                  </a:lnTo>
                  <a:lnTo>
                    <a:pt x="152" y="60"/>
                  </a:lnTo>
                  <a:lnTo>
                    <a:pt x="153" y="75"/>
                  </a:lnTo>
                  <a:lnTo>
                    <a:pt x="152" y="90"/>
                  </a:lnTo>
                  <a:lnTo>
                    <a:pt x="147" y="105"/>
                  </a:lnTo>
                  <a:lnTo>
                    <a:pt x="140" y="118"/>
                  </a:lnTo>
                  <a:lnTo>
                    <a:pt x="131" y="129"/>
                  </a:lnTo>
                  <a:lnTo>
                    <a:pt x="119" y="139"/>
                  </a:lnTo>
                  <a:lnTo>
                    <a:pt x="105" y="146"/>
                  </a:lnTo>
                  <a:lnTo>
                    <a:pt x="91" y="150"/>
                  </a:lnTo>
                  <a:lnTo>
                    <a:pt x="77" y="151"/>
                  </a:lnTo>
                  <a:lnTo>
                    <a:pt x="62" y="150"/>
                  </a:lnTo>
                  <a:lnTo>
                    <a:pt x="48" y="146"/>
                  </a:lnTo>
                  <a:lnTo>
                    <a:pt x="35" y="138"/>
                  </a:lnTo>
                  <a:lnTo>
                    <a:pt x="23" y="129"/>
                  </a:lnTo>
                  <a:lnTo>
                    <a:pt x="14" y="117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5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4" y="33"/>
                  </a:lnTo>
                  <a:lnTo>
                    <a:pt x="24" y="21"/>
                  </a:lnTo>
                  <a:lnTo>
                    <a:pt x="35" y="12"/>
                  </a:lnTo>
                  <a:lnTo>
                    <a:pt x="48" y="5"/>
                  </a:lnTo>
                  <a:lnTo>
                    <a:pt x="62" y="1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1402201" y="4806896"/>
            <a:ext cx="7748839" cy="34749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rgbClr val="23314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" y="0"/>
            <a:ext cx="9144000" cy="179386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rgbClr val="23314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-5846" y="4801000"/>
            <a:ext cx="914984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2696" y="232547"/>
            <a:ext cx="8229600" cy="814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50" y="12128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5827604" y="4844222"/>
            <a:ext cx="29023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2380" y="179386"/>
            <a:ext cx="914638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41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1" r:id="rId2"/>
    <p:sldLayoutId id="2147483688" r:id="rId3"/>
    <p:sldLayoutId id="2147483689" r:id="rId4"/>
    <p:sldLayoutId id="2147483690" r:id="rId5"/>
    <p:sldLayoutId id="2147483664" r:id="rId6"/>
    <p:sldLayoutId id="2147483665" r:id="rId7"/>
    <p:sldLayoutId id="2147483684" r:id="rId8"/>
    <p:sldLayoutId id="2147483685" r:id="rId9"/>
    <p:sldLayoutId id="2147483666" r:id="rId10"/>
    <p:sldLayoutId id="2147483686" r:id="rId11"/>
    <p:sldLayoutId id="2147483673" r:id="rId12"/>
    <p:sldLayoutId id="2147483687" r:id="rId13"/>
    <p:sldLayoutId id="2147483667" r:id="rId14"/>
    <p:sldLayoutId id="2147483668" r:id="rId15"/>
    <p:sldLayoutId id="2147483669" r:id="rId16"/>
    <p:sldLayoutId id="2147483674" r:id="rId17"/>
    <p:sldLayoutId id="2147483670" r:id="rId18"/>
    <p:sldLayoutId id="2147483671" r:id="rId19"/>
    <p:sldLayoutId id="2147483683" r:id="rId20"/>
    <p:sldLayoutId id="2147483675" r:id="rId21"/>
    <p:sldLayoutId id="2147483676" r:id="rId22"/>
    <p:sldLayoutId id="2147483677" r:id="rId23"/>
    <p:sldLayoutId id="2147483678" r:id="rId24"/>
    <p:sldLayoutId id="2147483766" r:id="rId25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spc="0" dirty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90000"/>
        <a:buFont typeface="Wingdings" panose="05000000000000000000" pitchFamily="2" charset="2"/>
        <a:buChar char="§"/>
        <a:defRPr lang="en-US" sz="2000" kern="1200" dirty="0" smtClean="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8640" indent="-274320" algn="l" defTabSz="914400" rtl="0" eaLnBrk="1" latinLnBrk="0" hangingPunct="1"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Font typeface="Arial" panose="020B0604020202020204" pitchFamily="34" charset="0"/>
        <a:buChar char="–"/>
        <a:defRPr lang="en-US" sz="1800" kern="1200" dirty="0" smtClean="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00100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90000"/>
        <a:buFont typeface="Wingdings" panose="05000000000000000000" pitchFamily="2" charset="2"/>
        <a:buChar char="§"/>
        <a:defRPr lang="en-US" sz="1600" kern="1200" dirty="0" smtClean="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85850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Font typeface="Arial" panose="020B0604020202020204" pitchFamily="34" charset="0"/>
        <a:buChar char="–"/>
        <a:defRPr lang="en-US" sz="1600" kern="1200" dirty="0" smtClean="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14450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Font typeface="Arial" panose="020B0604020202020204" pitchFamily="34" charset="0"/>
        <a:buChar char="»"/>
        <a:defRPr lang="en-US" sz="1600" kern="1200" dirty="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28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latinLnBrk="1"/>
              <a:t>2019-04-08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53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7" r:id="rId12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143340"/>
              </p:ext>
            </p:extLst>
          </p:nvPr>
        </p:nvGraphicFramePr>
        <p:xfrm>
          <a:off x="389660" y="421721"/>
          <a:ext cx="3605619" cy="4119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356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Procedure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Reference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3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2"/>
                          </a:solidFill>
                          <a:latin typeface="+mn-lt"/>
                        </a:rPr>
                        <a:t>1</a:t>
                      </a:r>
                      <a:endParaRPr lang="ko-KR" altLang="en-US" sz="10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chemeClr val="tx2"/>
                          </a:solidFill>
                          <a:latin typeface="+mn-lt"/>
                        </a:rPr>
                        <a:t>캐니스터</a:t>
                      </a:r>
                      <a:r>
                        <a:rPr lang="ko-KR" altLang="en-US" sz="800" b="1" dirty="0">
                          <a:solidFill>
                            <a:schemeClr val="tx2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1" dirty="0" err="1">
                          <a:solidFill>
                            <a:schemeClr val="tx2"/>
                          </a:solidFill>
                          <a:latin typeface="+mn-lt"/>
                        </a:rPr>
                        <a:t>바닥면에</a:t>
                      </a:r>
                      <a:r>
                        <a:rPr lang="ko-KR" altLang="en-US" sz="800" b="1" baseline="0" dirty="0">
                          <a:solidFill>
                            <a:schemeClr val="tx2"/>
                          </a:solidFill>
                          <a:latin typeface="+mn-lt"/>
                        </a:rPr>
                        <a:t> 핑크 폼 </a:t>
                      </a:r>
                      <a:r>
                        <a:rPr lang="en-US" altLang="ko-KR" sz="800" b="1" baseline="0" dirty="0">
                          <a:solidFill>
                            <a:schemeClr val="tx2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800" b="1" baseline="0" dirty="0">
                          <a:solidFill>
                            <a:schemeClr val="tx2"/>
                          </a:solidFill>
                          <a:latin typeface="+mn-lt"/>
                        </a:rPr>
                        <a:t>장을 놓는다</a:t>
                      </a:r>
                      <a:r>
                        <a:rPr lang="en-US" altLang="ko-KR" sz="800" b="1" baseline="0" dirty="0">
                          <a:solidFill>
                            <a:schemeClr val="tx2"/>
                          </a:solidFill>
                          <a:latin typeface="+mn-lt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>
                        <a:solidFill>
                          <a:schemeClr val="tx2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>
                          <a:solidFill>
                            <a:schemeClr val="tx2"/>
                          </a:solidFill>
                          <a:latin typeface="+mn-lt"/>
                        </a:rPr>
                        <a:t>CANISTER: 101395128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핑크 폼 은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캐니스터와 세트로 입고되는 제품을 사용함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dk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FF0000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2"/>
                          </a:solidFill>
                          <a:latin typeface="+mn-lt"/>
                        </a:rPr>
                        <a:t>2</a:t>
                      </a:r>
                      <a:endParaRPr lang="ko-KR" altLang="en-US" sz="10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2"/>
                          </a:solidFill>
                          <a:latin typeface="+mn-lt"/>
                        </a:rPr>
                        <a:t>검정 간지를 각 </a:t>
                      </a:r>
                      <a:r>
                        <a:rPr lang="ko-KR" altLang="en-US" sz="800" b="1" dirty="0" err="1">
                          <a:solidFill>
                            <a:schemeClr val="tx2"/>
                          </a:solidFill>
                          <a:latin typeface="+mn-lt"/>
                        </a:rPr>
                        <a:t>웨이퍼의</a:t>
                      </a:r>
                      <a:r>
                        <a:rPr lang="ko-KR" altLang="en-US" sz="800" b="1" dirty="0">
                          <a:solidFill>
                            <a:schemeClr val="tx2"/>
                          </a:solidFill>
                          <a:latin typeface="+mn-lt"/>
                        </a:rPr>
                        <a:t> 위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>
                          <a:solidFill>
                            <a:schemeClr val="tx2"/>
                          </a:solidFill>
                          <a:latin typeface="+mn-lt"/>
                        </a:rPr>
                        <a:t>아래에 놓는다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2"/>
                          </a:solidFill>
                          <a:latin typeface="+mn-lt"/>
                        </a:rPr>
                        <a:t>웨이퍼의</a:t>
                      </a:r>
                      <a:r>
                        <a:rPr lang="ko-KR" altLang="en-US" sz="800" b="1" dirty="0">
                          <a:solidFill>
                            <a:schemeClr val="tx2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1" dirty="0" err="1">
                          <a:solidFill>
                            <a:schemeClr val="tx2"/>
                          </a:solidFill>
                          <a:latin typeface="+mn-lt"/>
                        </a:rPr>
                        <a:t>범핑된</a:t>
                      </a:r>
                      <a:r>
                        <a:rPr lang="ko-KR" altLang="en-US" sz="800" b="1" baseline="0" dirty="0">
                          <a:solidFill>
                            <a:schemeClr val="tx2"/>
                          </a:solidFill>
                          <a:latin typeface="+mn-lt"/>
                        </a:rPr>
                        <a:t> 면이 </a:t>
                      </a:r>
                      <a:r>
                        <a:rPr lang="ko-KR" altLang="en-US" sz="800" b="1" baseline="0" dirty="0" err="1">
                          <a:solidFill>
                            <a:schemeClr val="tx2"/>
                          </a:solidFill>
                          <a:latin typeface="+mn-lt"/>
                        </a:rPr>
                        <a:t>캐니스터의</a:t>
                      </a:r>
                      <a:r>
                        <a:rPr lang="ko-KR" altLang="en-US" sz="800" b="1" baseline="0" dirty="0">
                          <a:solidFill>
                            <a:schemeClr val="tx2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1" baseline="0" dirty="0" err="1">
                          <a:solidFill>
                            <a:schemeClr val="tx2"/>
                          </a:solidFill>
                          <a:latin typeface="+mn-lt"/>
                        </a:rPr>
                        <a:t>바닥면을</a:t>
                      </a:r>
                      <a:r>
                        <a:rPr lang="ko-KR" altLang="en-US" sz="800" b="1" baseline="0" dirty="0">
                          <a:solidFill>
                            <a:schemeClr val="tx2"/>
                          </a:solidFill>
                          <a:latin typeface="+mn-lt"/>
                        </a:rPr>
                        <a:t> 향하도록 놓는다</a:t>
                      </a:r>
                      <a:r>
                        <a:rPr lang="en-US" altLang="ko-KR" sz="800" b="1" baseline="0" dirty="0">
                          <a:solidFill>
                            <a:schemeClr val="tx2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endParaRPr lang="en-US" altLang="ko-KR" sz="800" b="1" baseline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  <a:p>
                      <a:pPr latinLnBrk="1"/>
                      <a:endParaRPr lang="en-US" altLang="ko-KR" sz="8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검정</a:t>
                      </a:r>
                      <a:r>
                        <a:rPr lang="ko-KR" altLang="en-US" sz="800" b="1" baseline="0" dirty="0">
                          <a:solidFill>
                            <a:srgbClr val="FF0000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 간지의 반짝이는 면이 </a:t>
                      </a:r>
                      <a:r>
                        <a:rPr lang="ko-KR" altLang="en-US" sz="800" b="1" baseline="0" dirty="0" err="1">
                          <a:solidFill>
                            <a:srgbClr val="FF0000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웨이퍼</a:t>
                      </a:r>
                      <a:r>
                        <a:rPr lang="ko-KR" altLang="en-US" sz="800" b="1" baseline="0" dirty="0">
                          <a:solidFill>
                            <a:srgbClr val="FF0000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baseline="0" dirty="0" err="1">
                          <a:solidFill>
                            <a:srgbClr val="FF0000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범핑면으로</a:t>
                      </a:r>
                      <a:r>
                        <a:rPr lang="ko-KR" altLang="en-US" sz="800" b="1" baseline="0" dirty="0">
                          <a:solidFill>
                            <a:srgbClr val="FF0000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 가도록 하여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옆 그림처럼 </a:t>
                      </a: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웨이퍼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 위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아래로 놓을 것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latinLnBrk="1"/>
                      <a:endParaRPr lang="en-US" altLang="ko-KR" sz="800" b="1" dirty="0">
                        <a:solidFill>
                          <a:srgbClr val="FF0000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검정간지는 </a:t>
                      </a: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캐니스터와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 세트로 입고되는 제품을 사용함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1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2"/>
                          </a:solidFill>
                          <a:latin typeface="+mn-lt"/>
                        </a:rPr>
                        <a:t>3</a:t>
                      </a:r>
                      <a:endParaRPr lang="ko-KR" altLang="en-US" sz="10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2"/>
                          </a:solidFill>
                          <a:latin typeface="+mn-lt"/>
                        </a:rPr>
                        <a:t>각 </a:t>
                      </a:r>
                      <a:r>
                        <a:rPr lang="ko-KR" altLang="en-US" sz="800" b="1" dirty="0" err="1">
                          <a:solidFill>
                            <a:schemeClr val="tx2"/>
                          </a:solidFill>
                          <a:latin typeface="+mn-lt"/>
                        </a:rPr>
                        <a:t>캐니스터에는</a:t>
                      </a:r>
                      <a:r>
                        <a:rPr lang="ko-KR" altLang="en-US" sz="800" b="1" dirty="0">
                          <a:solidFill>
                            <a:schemeClr val="tx2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1" dirty="0" err="1">
                          <a:solidFill>
                            <a:schemeClr val="tx2"/>
                          </a:solidFill>
                          <a:latin typeface="+mn-lt"/>
                        </a:rPr>
                        <a:t>웨이퍼를</a:t>
                      </a:r>
                      <a:r>
                        <a:rPr lang="ko-KR" altLang="en-US" sz="800" b="1" dirty="0">
                          <a:solidFill>
                            <a:schemeClr val="tx2"/>
                          </a:solidFill>
                          <a:latin typeface="+mn-lt"/>
                        </a:rPr>
                        <a:t> 최대 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25</a:t>
                      </a:r>
                      <a:r>
                        <a:rPr lang="ko-KR" altLang="en-US" sz="800" b="1">
                          <a:solidFill>
                            <a:schemeClr val="tx2"/>
                          </a:solidFill>
                          <a:latin typeface="+mn-lt"/>
                        </a:rPr>
                        <a:t>장까지 로딩할 수 있다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endParaRPr lang="en-US" altLang="ko-KR" sz="8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800" b="1" dirty="0">
                          <a:solidFill>
                            <a:schemeClr val="tx2"/>
                          </a:solidFill>
                          <a:latin typeface="+mn-lt"/>
                        </a:rPr>
                        <a:t>하나의 </a:t>
                      </a:r>
                      <a:r>
                        <a:rPr lang="ko-KR" altLang="en-US" sz="800" b="1" dirty="0" err="1">
                          <a:solidFill>
                            <a:schemeClr val="tx2"/>
                          </a:solidFill>
                          <a:latin typeface="+mn-lt"/>
                        </a:rPr>
                        <a:t>캐니스터에는</a:t>
                      </a:r>
                      <a:r>
                        <a:rPr lang="ko-KR" altLang="en-US" sz="800" b="1" dirty="0">
                          <a:solidFill>
                            <a:schemeClr val="tx2"/>
                          </a:solidFill>
                          <a:latin typeface="+mn-lt"/>
                        </a:rPr>
                        <a:t> 한 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Lot</a:t>
                      </a:r>
                      <a:r>
                        <a:rPr lang="ko-KR" altLang="en-US" sz="800" b="1">
                          <a:solidFill>
                            <a:schemeClr val="tx2"/>
                          </a:solidFill>
                          <a:latin typeface="+mn-lt"/>
                        </a:rPr>
                        <a:t>만 </a:t>
                      </a:r>
                      <a:r>
                        <a:rPr lang="ko-KR" altLang="en-US" sz="800" b="1" dirty="0">
                          <a:solidFill>
                            <a:schemeClr val="tx2"/>
                          </a:solidFill>
                          <a:latin typeface="+mn-lt"/>
                        </a:rPr>
                        <a:t>패킹한다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(Lox mixin</a:t>
                      </a:r>
                      <a:r>
                        <a:rPr lang="en-US" altLang="ko-KR" sz="800" b="1" baseline="0" dirty="0">
                          <a:solidFill>
                            <a:schemeClr val="tx2"/>
                          </a:solidFill>
                          <a:latin typeface="+mn-lt"/>
                        </a:rPr>
                        <a:t>g </a:t>
                      </a:r>
                      <a:r>
                        <a:rPr lang="ko-KR" altLang="en-US" sz="800" b="1" baseline="0">
                          <a:solidFill>
                            <a:schemeClr val="tx2"/>
                          </a:solidFill>
                          <a:latin typeface="+mn-lt"/>
                        </a:rPr>
                        <a:t>절대 금지</a:t>
                      </a:r>
                      <a:r>
                        <a:rPr lang="en-US" altLang="ko-KR" sz="800" b="1" baseline="0" dirty="0">
                          <a:solidFill>
                            <a:schemeClr val="tx2"/>
                          </a:solidFill>
                          <a:latin typeface="+mn-lt"/>
                        </a:rPr>
                        <a:t>)</a:t>
                      </a:r>
                      <a:endParaRPr lang="en-US" altLang="ko-KR" sz="8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2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2"/>
                          </a:solidFill>
                          <a:latin typeface="+mn-lt"/>
                        </a:rPr>
                        <a:t>4</a:t>
                      </a:r>
                      <a:endParaRPr lang="ko-KR" altLang="en-US" sz="10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2"/>
                          </a:solidFill>
                          <a:latin typeface="+mn-lt"/>
                        </a:rPr>
                        <a:t>맨 위에 위치한 </a:t>
                      </a:r>
                      <a:r>
                        <a:rPr lang="ko-KR" altLang="en-US" sz="800" b="1" dirty="0" err="1">
                          <a:solidFill>
                            <a:schemeClr val="tx2"/>
                          </a:solidFill>
                          <a:latin typeface="+mn-lt"/>
                        </a:rPr>
                        <a:t>웨이퍼</a:t>
                      </a:r>
                      <a:r>
                        <a:rPr lang="ko-KR" altLang="en-US" sz="800" b="1" dirty="0">
                          <a:solidFill>
                            <a:schemeClr val="tx2"/>
                          </a:solidFill>
                          <a:latin typeface="+mn-lt"/>
                        </a:rPr>
                        <a:t> 위에도 검정 간지를 한 장 올리고 그 위에 최소 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800" b="1">
                          <a:solidFill>
                            <a:schemeClr val="tx2"/>
                          </a:solidFill>
                          <a:latin typeface="+mn-lt"/>
                        </a:rPr>
                        <a:t>장 이상의 핑크폼을 올린다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endParaRPr lang="en-US" altLang="ko-KR" sz="8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2"/>
                          </a:solidFill>
                          <a:latin typeface="+mn-lt"/>
                        </a:rPr>
                        <a:t>캐니스터</a:t>
                      </a:r>
                      <a:r>
                        <a:rPr lang="ko-KR" altLang="en-US" sz="800" b="1" dirty="0">
                          <a:solidFill>
                            <a:schemeClr val="tx2"/>
                          </a:solidFill>
                          <a:latin typeface="+mn-lt"/>
                        </a:rPr>
                        <a:t> 안의 남은 공간을 모두 폼으로 채운다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.</a:t>
                      </a:r>
                      <a:endParaRPr lang="ko-KR" altLang="en-US" sz="8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314788" y="94113"/>
            <a:ext cx="2691763" cy="30008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pPr latinLnBrk="1"/>
            <a:r>
              <a:rPr lang="en-US" altLang="ko-KR" sz="1350" b="1" dirty="0">
                <a:solidFill>
                  <a:prstClr val="black"/>
                </a:solidFill>
              </a:rPr>
              <a:t>12inch CANISTER PACKING 1</a:t>
            </a:r>
            <a:endParaRPr lang="ko-KR" altLang="en-US" sz="1350" b="1" dirty="0">
              <a:solidFill>
                <a:prstClr val="black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2A8827D-6D65-4072-8CD9-26519998314D}"/>
              </a:ext>
            </a:extLst>
          </p:cNvPr>
          <p:cNvSpPr/>
          <p:nvPr/>
        </p:nvSpPr>
        <p:spPr>
          <a:xfrm>
            <a:off x="5445922" y="1608543"/>
            <a:ext cx="1853237" cy="177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C5AE74-C173-4EBF-A15F-728687A2527F}"/>
              </a:ext>
            </a:extLst>
          </p:cNvPr>
          <p:cNvSpPr/>
          <p:nvPr/>
        </p:nvSpPr>
        <p:spPr>
          <a:xfrm>
            <a:off x="5445922" y="1450174"/>
            <a:ext cx="1853237" cy="800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E39C9C-5585-482C-B4E7-640468AB7C15}"/>
              </a:ext>
            </a:extLst>
          </p:cNvPr>
          <p:cNvSpPr/>
          <p:nvPr/>
        </p:nvSpPr>
        <p:spPr>
          <a:xfrm>
            <a:off x="5445922" y="1887605"/>
            <a:ext cx="1853237" cy="800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5A323D7-00FD-4446-B180-6CE88C1E0BD7}"/>
              </a:ext>
            </a:extLst>
          </p:cNvPr>
          <p:cNvSpPr/>
          <p:nvPr/>
        </p:nvSpPr>
        <p:spPr>
          <a:xfrm>
            <a:off x="5445922" y="2066498"/>
            <a:ext cx="1853237" cy="177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351D48-BE91-4AC2-B9E5-B7B77CB0B28D}"/>
              </a:ext>
            </a:extLst>
          </p:cNvPr>
          <p:cNvSpPr/>
          <p:nvPr/>
        </p:nvSpPr>
        <p:spPr>
          <a:xfrm>
            <a:off x="5437900" y="2358331"/>
            <a:ext cx="1853237" cy="800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74617F7-213A-4A15-B416-A5F3CEED1C00}"/>
              </a:ext>
            </a:extLst>
          </p:cNvPr>
          <p:cNvSpPr/>
          <p:nvPr/>
        </p:nvSpPr>
        <p:spPr>
          <a:xfrm>
            <a:off x="5437900" y="2540205"/>
            <a:ext cx="1853237" cy="177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5EA7F2A-0F8E-4B61-92A6-605D3F876510}"/>
              </a:ext>
            </a:extLst>
          </p:cNvPr>
          <p:cNvSpPr/>
          <p:nvPr/>
        </p:nvSpPr>
        <p:spPr>
          <a:xfrm>
            <a:off x="5445922" y="2838182"/>
            <a:ext cx="1853237" cy="800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0E888CB-EBB7-4CF0-86B2-848B5BC1BD0E}"/>
              </a:ext>
            </a:extLst>
          </p:cNvPr>
          <p:cNvSpPr/>
          <p:nvPr/>
        </p:nvSpPr>
        <p:spPr>
          <a:xfrm>
            <a:off x="5445922" y="3010931"/>
            <a:ext cx="1853237" cy="177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219E2C2-F7CA-48ED-B92C-D3F85939D004}"/>
              </a:ext>
            </a:extLst>
          </p:cNvPr>
          <p:cNvSpPr/>
          <p:nvPr/>
        </p:nvSpPr>
        <p:spPr>
          <a:xfrm>
            <a:off x="5445922" y="3298514"/>
            <a:ext cx="1853237" cy="800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4E0F54C-004C-41F1-B534-DF40A5FAEA83}"/>
              </a:ext>
            </a:extLst>
          </p:cNvPr>
          <p:cNvSpPr/>
          <p:nvPr/>
        </p:nvSpPr>
        <p:spPr>
          <a:xfrm>
            <a:off x="5445922" y="3484631"/>
            <a:ext cx="1853237" cy="177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1360A85-B824-486E-B291-F10A05C1B67F}"/>
              </a:ext>
            </a:extLst>
          </p:cNvPr>
          <p:cNvSpPr/>
          <p:nvPr/>
        </p:nvSpPr>
        <p:spPr>
          <a:xfrm>
            <a:off x="5445922" y="3767936"/>
            <a:ext cx="1853237" cy="800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C8C5A83-E935-4072-8900-48D714A2FE83}"/>
              </a:ext>
            </a:extLst>
          </p:cNvPr>
          <p:cNvSpPr/>
          <p:nvPr/>
        </p:nvSpPr>
        <p:spPr>
          <a:xfrm>
            <a:off x="5445922" y="1233419"/>
            <a:ext cx="1853237" cy="1597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2F167E8-4174-43FD-856F-C9AE39B8A17C}"/>
              </a:ext>
            </a:extLst>
          </p:cNvPr>
          <p:cNvSpPr/>
          <p:nvPr/>
        </p:nvSpPr>
        <p:spPr>
          <a:xfrm>
            <a:off x="5445922" y="1051684"/>
            <a:ext cx="1853237" cy="1597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9A84FDB-B7B2-4BE1-A2AE-BF0D8BCF25A4}"/>
              </a:ext>
            </a:extLst>
          </p:cNvPr>
          <p:cNvSpPr/>
          <p:nvPr/>
        </p:nvSpPr>
        <p:spPr>
          <a:xfrm>
            <a:off x="5445922" y="3874169"/>
            <a:ext cx="1853237" cy="1597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3B741D7-7EF9-4801-9790-CDDD6B0DB9FF}"/>
              </a:ext>
            </a:extLst>
          </p:cNvPr>
          <p:cNvSpPr/>
          <p:nvPr/>
        </p:nvSpPr>
        <p:spPr>
          <a:xfrm>
            <a:off x="5437898" y="860711"/>
            <a:ext cx="1853237" cy="1597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E577ECF-4C40-4AF7-BF31-C044F263C633}"/>
              </a:ext>
            </a:extLst>
          </p:cNvPr>
          <p:cNvSpPr/>
          <p:nvPr/>
        </p:nvSpPr>
        <p:spPr>
          <a:xfrm>
            <a:off x="5437898" y="682959"/>
            <a:ext cx="1853237" cy="1597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BD03DB-E199-407F-B391-B2C343B459FB}"/>
              </a:ext>
            </a:extLst>
          </p:cNvPr>
          <p:cNvSpPr txBox="1"/>
          <p:nvPr/>
        </p:nvSpPr>
        <p:spPr>
          <a:xfrm>
            <a:off x="5791620" y="1800030"/>
            <a:ext cx="120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Anti ESD interleaf 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2A3B6D-4F55-4F0E-9C76-AED2F9BD1DD4}"/>
              </a:ext>
            </a:extLst>
          </p:cNvPr>
          <p:cNvSpPr txBox="1"/>
          <p:nvPr/>
        </p:nvSpPr>
        <p:spPr>
          <a:xfrm>
            <a:off x="6055101" y="1590636"/>
            <a:ext cx="1091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Wafer 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C93C8A-EB3A-4755-9851-A7E8465AC8E4}"/>
              </a:ext>
            </a:extLst>
          </p:cNvPr>
          <p:cNvSpPr txBox="1"/>
          <p:nvPr/>
        </p:nvSpPr>
        <p:spPr>
          <a:xfrm>
            <a:off x="5958848" y="1188936"/>
            <a:ext cx="1091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Pink foam 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126E664-7886-445E-9F90-53AF3B1BAED6}"/>
              </a:ext>
            </a:extLst>
          </p:cNvPr>
          <p:cNvSpPr/>
          <p:nvPr/>
        </p:nvSpPr>
        <p:spPr>
          <a:xfrm>
            <a:off x="5221704" y="237237"/>
            <a:ext cx="2277979" cy="36896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EFA2173-5A92-408A-B36B-0672FAFCD291}"/>
              </a:ext>
            </a:extLst>
          </p:cNvPr>
          <p:cNvSpPr/>
          <p:nvPr/>
        </p:nvSpPr>
        <p:spPr>
          <a:xfrm>
            <a:off x="5285498" y="4412533"/>
            <a:ext cx="2277979" cy="36896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BEAA08-2745-4D40-BE91-81CADAA6C262}"/>
              </a:ext>
            </a:extLst>
          </p:cNvPr>
          <p:cNvSpPr txBox="1"/>
          <p:nvPr/>
        </p:nvSpPr>
        <p:spPr>
          <a:xfrm>
            <a:off x="5910723" y="320975"/>
            <a:ext cx="1091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Canister top </a:t>
            </a:r>
            <a:r>
              <a:rPr lang="en-US" altLang="ko-KR" sz="1000" dirty="0">
                <a:solidFill>
                  <a:schemeClr val="tx2"/>
                </a:solidFill>
              </a:rPr>
              <a:t> 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12A0AA-9040-4C30-985A-D0A846F58280}"/>
              </a:ext>
            </a:extLst>
          </p:cNvPr>
          <p:cNvSpPr txBox="1"/>
          <p:nvPr/>
        </p:nvSpPr>
        <p:spPr>
          <a:xfrm>
            <a:off x="5966495" y="4513127"/>
            <a:ext cx="1091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Canister bottom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12" name="왼쪽 대괄호 11">
            <a:extLst>
              <a:ext uri="{FF2B5EF4-FFF2-40B4-BE49-F238E27FC236}">
                <a16:creationId xmlns:a16="http://schemas.microsoft.com/office/drawing/2014/main" id="{1525C8F1-1A00-4E0F-AD05-8798E5E0F1C4}"/>
              </a:ext>
            </a:extLst>
          </p:cNvPr>
          <p:cNvSpPr/>
          <p:nvPr/>
        </p:nvSpPr>
        <p:spPr>
          <a:xfrm>
            <a:off x="5196893" y="697785"/>
            <a:ext cx="88606" cy="36335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320D87-CB1E-4C48-8E75-F32D4EF3BEF5}"/>
              </a:ext>
            </a:extLst>
          </p:cNvPr>
          <p:cNvSpPr txBox="1"/>
          <p:nvPr/>
        </p:nvSpPr>
        <p:spPr>
          <a:xfrm>
            <a:off x="4090783" y="2158276"/>
            <a:ext cx="1091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Canister inner height : 50.8mm 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D3FB45-F725-4252-A999-D39E3FFA2E8D}"/>
              </a:ext>
            </a:extLst>
          </p:cNvPr>
          <p:cNvSpPr txBox="1"/>
          <p:nvPr/>
        </p:nvSpPr>
        <p:spPr>
          <a:xfrm>
            <a:off x="7603538" y="1565050"/>
            <a:ext cx="1347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1.Bumped wafer 25ea  (after grinding) = 0.7mm * 25ea = 17.5mm</a:t>
            </a:r>
          </a:p>
          <a:p>
            <a:endParaRPr lang="en-US" altLang="ko-KR" sz="1000" dirty="0">
              <a:solidFill>
                <a:schemeClr val="tx2"/>
              </a:solidFill>
            </a:endParaRPr>
          </a:p>
          <a:p>
            <a:r>
              <a:rPr lang="en-US" altLang="ko-KR" sz="1000" dirty="0">
                <a:solidFill>
                  <a:schemeClr val="tx2"/>
                </a:solidFill>
              </a:rPr>
              <a:t>2. </a:t>
            </a:r>
            <a:r>
              <a:rPr lang="en-US" altLang="ko-KR" sz="1000">
                <a:solidFill>
                  <a:schemeClr val="tx2"/>
                </a:solidFill>
              </a:rPr>
              <a:t>Anti ESD </a:t>
            </a:r>
            <a:r>
              <a:rPr lang="en-US" altLang="ko-KR" sz="1000" dirty="0">
                <a:solidFill>
                  <a:schemeClr val="tx2"/>
                </a:solidFill>
              </a:rPr>
              <a:t>interleaf 26ea = 0.16mm*26 = 4.16mm </a:t>
            </a:r>
          </a:p>
          <a:p>
            <a:endParaRPr lang="en-US" altLang="ko-KR" sz="1000" dirty="0">
              <a:solidFill>
                <a:schemeClr val="tx2"/>
              </a:solidFill>
            </a:endParaRPr>
          </a:p>
          <a:p>
            <a:r>
              <a:rPr lang="en-US" altLang="ko-KR" sz="1000" dirty="0">
                <a:solidFill>
                  <a:schemeClr val="tx2"/>
                </a:solidFill>
              </a:rPr>
              <a:t>3. Pink foam 4ea = 3mm*4ea = 12mm </a:t>
            </a:r>
          </a:p>
          <a:p>
            <a:endParaRPr lang="en-US" altLang="ko-KR" sz="1000" dirty="0">
              <a:solidFill>
                <a:schemeClr val="tx2"/>
              </a:solidFill>
            </a:endParaRPr>
          </a:p>
          <a:p>
            <a:r>
              <a:rPr lang="en-US" altLang="ko-KR" sz="1000" dirty="0">
                <a:solidFill>
                  <a:schemeClr val="tx2"/>
                </a:solidFill>
              </a:rPr>
              <a:t>Total thickness = 33.66mm  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13" name="오른쪽 대괄호 12">
            <a:extLst>
              <a:ext uri="{FF2B5EF4-FFF2-40B4-BE49-F238E27FC236}">
                <a16:creationId xmlns:a16="http://schemas.microsoft.com/office/drawing/2014/main" id="{78CC3201-7CBE-4410-9918-C7C4A75CAE53}"/>
              </a:ext>
            </a:extLst>
          </p:cNvPr>
          <p:cNvSpPr/>
          <p:nvPr/>
        </p:nvSpPr>
        <p:spPr>
          <a:xfrm>
            <a:off x="7363324" y="1317405"/>
            <a:ext cx="143961" cy="3013963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오른쪽 대괄호 67">
            <a:extLst>
              <a:ext uri="{FF2B5EF4-FFF2-40B4-BE49-F238E27FC236}">
                <a16:creationId xmlns:a16="http://schemas.microsoft.com/office/drawing/2014/main" id="{EB15475E-C5F5-49F5-9B47-FCC179618BEC}"/>
              </a:ext>
            </a:extLst>
          </p:cNvPr>
          <p:cNvSpPr/>
          <p:nvPr/>
        </p:nvSpPr>
        <p:spPr>
          <a:xfrm>
            <a:off x="7363324" y="738459"/>
            <a:ext cx="104276" cy="426093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8EE33F-E00F-46DA-900C-CAD1BCA284FB}"/>
              </a:ext>
            </a:extLst>
          </p:cNvPr>
          <p:cNvSpPr txBox="1"/>
          <p:nvPr/>
        </p:nvSpPr>
        <p:spPr>
          <a:xfrm>
            <a:off x="7531765" y="634938"/>
            <a:ext cx="13475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Empty space will be filled with additional pink foam 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AA6BCB9-BED8-4A95-80B7-7319FC943D81}"/>
              </a:ext>
            </a:extLst>
          </p:cNvPr>
          <p:cNvSpPr/>
          <p:nvPr/>
        </p:nvSpPr>
        <p:spPr>
          <a:xfrm>
            <a:off x="5445924" y="4052581"/>
            <a:ext cx="1853237" cy="1597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E067B9D-FF44-4509-8B68-16416002224C}"/>
              </a:ext>
            </a:extLst>
          </p:cNvPr>
          <p:cNvSpPr/>
          <p:nvPr/>
        </p:nvSpPr>
        <p:spPr>
          <a:xfrm>
            <a:off x="5445922" y="4237730"/>
            <a:ext cx="1853237" cy="1597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3594AB-E91D-4D50-8B19-1328557642EA}"/>
              </a:ext>
            </a:extLst>
          </p:cNvPr>
          <p:cNvSpPr/>
          <p:nvPr/>
        </p:nvSpPr>
        <p:spPr>
          <a:xfrm>
            <a:off x="5453124" y="1765408"/>
            <a:ext cx="1862074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D294203-4F02-4354-8FA6-80B280E4732F}"/>
              </a:ext>
            </a:extLst>
          </p:cNvPr>
          <p:cNvSpPr/>
          <p:nvPr/>
        </p:nvSpPr>
        <p:spPr>
          <a:xfrm>
            <a:off x="5445922" y="2224200"/>
            <a:ext cx="1862074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8E744A-06DA-40C8-AC53-B7609F6D7BFD}"/>
              </a:ext>
            </a:extLst>
          </p:cNvPr>
          <p:cNvSpPr/>
          <p:nvPr/>
        </p:nvSpPr>
        <p:spPr>
          <a:xfrm>
            <a:off x="5437082" y="2688434"/>
            <a:ext cx="1862074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4802D4-31CE-44A1-8CAA-18D0FB6246A2}"/>
              </a:ext>
            </a:extLst>
          </p:cNvPr>
          <p:cNvSpPr/>
          <p:nvPr/>
        </p:nvSpPr>
        <p:spPr>
          <a:xfrm>
            <a:off x="5453124" y="3187631"/>
            <a:ext cx="1862074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C43A4F5-3EB8-45EC-A3C3-B1EB16B21910}"/>
              </a:ext>
            </a:extLst>
          </p:cNvPr>
          <p:cNvSpPr/>
          <p:nvPr/>
        </p:nvSpPr>
        <p:spPr>
          <a:xfrm>
            <a:off x="5461952" y="3658775"/>
            <a:ext cx="1862074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01A1E7-400F-4729-B609-45B78CEEE778}"/>
              </a:ext>
            </a:extLst>
          </p:cNvPr>
          <p:cNvSpPr txBox="1"/>
          <p:nvPr/>
        </p:nvSpPr>
        <p:spPr>
          <a:xfrm>
            <a:off x="5761230" y="2207632"/>
            <a:ext cx="1363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Bumping side down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6A0C5B-BEFC-48C5-9008-E6C177E0F055}"/>
              </a:ext>
            </a:extLst>
          </p:cNvPr>
          <p:cNvSpPr txBox="1"/>
          <p:nvPr/>
        </p:nvSpPr>
        <p:spPr>
          <a:xfrm>
            <a:off x="5741206" y="2664618"/>
            <a:ext cx="1363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Bumping side down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14240A-81E4-4A05-8D50-8248C67534D6}"/>
              </a:ext>
            </a:extLst>
          </p:cNvPr>
          <p:cNvSpPr txBox="1"/>
          <p:nvPr/>
        </p:nvSpPr>
        <p:spPr>
          <a:xfrm>
            <a:off x="5792891" y="3146393"/>
            <a:ext cx="1363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Bumping side down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891891D-8F11-4D24-86E4-B76A1648C61D}"/>
              </a:ext>
            </a:extLst>
          </p:cNvPr>
          <p:cNvSpPr txBox="1"/>
          <p:nvPr/>
        </p:nvSpPr>
        <p:spPr>
          <a:xfrm>
            <a:off x="5776760" y="3623935"/>
            <a:ext cx="1363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Bumping side down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792A52D-72C5-4FAB-A20E-E676E1D41B26}"/>
              </a:ext>
            </a:extLst>
          </p:cNvPr>
          <p:cNvSpPr/>
          <p:nvPr/>
        </p:nvSpPr>
        <p:spPr>
          <a:xfrm>
            <a:off x="5504044" y="177786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4DA26F6-5149-44E1-85F5-DE5AAAB14A86}"/>
              </a:ext>
            </a:extLst>
          </p:cNvPr>
          <p:cNvSpPr/>
          <p:nvPr/>
        </p:nvSpPr>
        <p:spPr>
          <a:xfrm>
            <a:off x="5640402" y="177786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94AFA61C-CD32-4848-A121-BC28AECCDFF3}"/>
              </a:ext>
            </a:extLst>
          </p:cNvPr>
          <p:cNvSpPr/>
          <p:nvPr/>
        </p:nvSpPr>
        <p:spPr>
          <a:xfrm>
            <a:off x="5784781" y="177786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17D8E18-EDE1-40B2-8A81-67924B555E4C}"/>
              </a:ext>
            </a:extLst>
          </p:cNvPr>
          <p:cNvSpPr/>
          <p:nvPr/>
        </p:nvSpPr>
        <p:spPr>
          <a:xfrm>
            <a:off x="5921139" y="177786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31734A50-7590-4B06-AD78-32AD261913A7}"/>
              </a:ext>
            </a:extLst>
          </p:cNvPr>
          <p:cNvSpPr/>
          <p:nvPr/>
        </p:nvSpPr>
        <p:spPr>
          <a:xfrm>
            <a:off x="6065518" y="177786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56E5A06-DD18-4435-A795-D45DC410649E}"/>
              </a:ext>
            </a:extLst>
          </p:cNvPr>
          <p:cNvSpPr/>
          <p:nvPr/>
        </p:nvSpPr>
        <p:spPr>
          <a:xfrm>
            <a:off x="6201876" y="177786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3B98074-08CF-4274-99D8-FC71A5DB703A}"/>
              </a:ext>
            </a:extLst>
          </p:cNvPr>
          <p:cNvSpPr/>
          <p:nvPr/>
        </p:nvSpPr>
        <p:spPr>
          <a:xfrm>
            <a:off x="6346255" y="177786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31914861-4C04-4A0D-A21A-DF79B9EED5AB}"/>
              </a:ext>
            </a:extLst>
          </p:cNvPr>
          <p:cNvSpPr/>
          <p:nvPr/>
        </p:nvSpPr>
        <p:spPr>
          <a:xfrm>
            <a:off x="6482613" y="177786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CCEA683-38C0-4C20-A106-B75CBF047DA3}"/>
              </a:ext>
            </a:extLst>
          </p:cNvPr>
          <p:cNvSpPr/>
          <p:nvPr/>
        </p:nvSpPr>
        <p:spPr>
          <a:xfrm>
            <a:off x="6618970" y="177786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D814D43-BFC3-4D8E-B40A-543BCBF9F999}"/>
              </a:ext>
            </a:extLst>
          </p:cNvPr>
          <p:cNvSpPr/>
          <p:nvPr/>
        </p:nvSpPr>
        <p:spPr>
          <a:xfrm>
            <a:off x="6755328" y="177786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6A043991-A402-4906-A56A-5E12D65C5B9E}"/>
              </a:ext>
            </a:extLst>
          </p:cNvPr>
          <p:cNvSpPr/>
          <p:nvPr/>
        </p:nvSpPr>
        <p:spPr>
          <a:xfrm>
            <a:off x="6899707" y="177786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B2799CB9-CBB1-4979-888E-F982C0451870}"/>
              </a:ext>
            </a:extLst>
          </p:cNvPr>
          <p:cNvSpPr/>
          <p:nvPr/>
        </p:nvSpPr>
        <p:spPr>
          <a:xfrm>
            <a:off x="7036065" y="177786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5DD8645-845E-4CFC-A3A3-6E88B82E021B}"/>
              </a:ext>
            </a:extLst>
          </p:cNvPr>
          <p:cNvSpPr/>
          <p:nvPr/>
        </p:nvSpPr>
        <p:spPr>
          <a:xfrm>
            <a:off x="5504044" y="223506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48B39C95-8A1B-4A6C-892C-329EF7043A07}"/>
              </a:ext>
            </a:extLst>
          </p:cNvPr>
          <p:cNvSpPr/>
          <p:nvPr/>
        </p:nvSpPr>
        <p:spPr>
          <a:xfrm>
            <a:off x="5640402" y="223506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4457189-D182-420A-AAE1-126FDA532E12}"/>
              </a:ext>
            </a:extLst>
          </p:cNvPr>
          <p:cNvSpPr/>
          <p:nvPr/>
        </p:nvSpPr>
        <p:spPr>
          <a:xfrm>
            <a:off x="5784781" y="223506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55924F70-A539-4D1A-AD48-DDC382898429}"/>
              </a:ext>
            </a:extLst>
          </p:cNvPr>
          <p:cNvSpPr/>
          <p:nvPr/>
        </p:nvSpPr>
        <p:spPr>
          <a:xfrm>
            <a:off x="5921139" y="223506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DF5BCF3B-5EC9-49EA-A858-2B4C1D669919}"/>
              </a:ext>
            </a:extLst>
          </p:cNvPr>
          <p:cNvSpPr/>
          <p:nvPr/>
        </p:nvSpPr>
        <p:spPr>
          <a:xfrm>
            <a:off x="6065518" y="223506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B7A7F531-582D-4ED0-84D4-8D5433E82ECD}"/>
              </a:ext>
            </a:extLst>
          </p:cNvPr>
          <p:cNvSpPr/>
          <p:nvPr/>
        </p:nvSpPr>
        <p:spPr>
          <a:xfrm>
            <a:off x="6201876" y="223506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D115301C-C610-4237-A663-65F52C312E35}"/>
              </a:ext>
            </a:extLst>
          </p:cNvPr>
          <p:cNvSpPr/>
          <p:nvPr/>
        </p:nvSpPr>
        <p:spPr>
          <a:xfrm>
            <a:off x="6346255" y="223506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641A175-8F62-475F-BAD8-44D8C7C954F7}"/>
              </a:ext>
            </a:extLst>
          </p:cNvPr>
          <p:cNvSpPr/>
          <p:nvPr/>
        </p:nvSpPr>
        <p:spPr>
          <a:xfrm>
            <a:off x="6482613" y="223506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3571CF0-9888-4DEF-A6D9-D01AB87AE7E4}"/>
              </a:ext>
            </a:extLst>
          </p:cNvPr>
          <p:cNvSpPr/>
          <p:nvPr/>
        </p:nvSpPr>
        <p:spPr>
          <a:xfrm>
            <a:off x="6618970" y="223506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BF254A3B-3BB6-472B-9F84-F75163A1948A}"/>
              </a:ext>
            </a:extLst>
          </p:cNvPr>
          <p:cNvSpPr/>
          <p:nvPr/>
        </p:nvSpPr>
        <p:spPr>
          <a:xfrm>
            <a:off x="6755328" y="223506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5F46E245-A727-4177-816F-EF2485686D9D}"/>
              </a:ext>
            </a:extLst>
          </p:cNvPr>
          <p:cNvSpPr/>
          <p:nvPr/>
        </p:nvSpPr>
        <p:spPr>
          <a:xfrm>
            <a:off x="6899707" y="223506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DDE82A9E-E7E8-43C2-9DB2-8E05CD40AA08}"/>
              </a:ext>
            </a:extLst>
          </p:cNvPr>
          <p:cNvSpPr/>
          <p:nvPr/>
        </p:nvSpPr>
        <p:spPr>
          <a:xfrm>
            <a:off x="7036065" y="223506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41EDF16C-EDE8-4118-9D50-19D5D253AB29}"/>
              </a:ext>
            </a:extLst>
          </p:cNvPr>
          <p:cNvSpPr/>
          <p:nvPr/>
        </p:nvSpPr>
        <p:spPr>
          <a:xfrm>
            <a:off x="5512065" y="2700285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E1F2571-03CD-4445-944B-3F2C06493025}"/>
              </a:ext>
            </a:extLst>
          </p:cNvPr>
          <p:cNvSpPr/>
          <p:nvPr/>
        </p:nvSpPr>
        <p:spPr>
          <a:xfrm>
            <a:off x="5648423" y="2700285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69187127-E075-4B1D-B31B-9B01AA538F22}"/>
              </a:ext>
            </a:extLst>
          </p:cNvPr>
          <p:cNvSpPr/>
          <p:nvPr/>
        </p:nvSpPr>
        <p:spPr>
          <a:xfrm>
            <a:off x="5792802" y="2700285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EFFA1776-DC82-4167-A442-9A8426F76B19}"/>
              </a:ext>
            </a:extLst>
          </p:cNvPr>
          <p:cNvSpPr/>
          <p:nvPr/>
        </p:nvSpPr>
        <p:spPr>
          <a:xfrm>
            <a:off x="5929160" y="2700285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9698904-2A6F-4D64-B220-F1CD0297FE59}"/>
              </a:ext>
            </a:extLst>
          </p:cNvPr>
          <p:cNvSpPr/>
          <p:nvPr/>
        </p:nvSpPr>
        <p:spPr>
          <a:xfrm>
            <a:off x="6073539" y="2700285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F8C77B8B-C5BB-4DCF-8D1A-447869D07BE5}"/>
              </a:ext>
            </a:extLst>
          </p:cNvPr>
          <p:cNvSpPr/>
          <p:nvPr/>
        </p:nvSpPr>
        <p:spPr>
          <a:xfrm>
            <a:off x="6209897" y="2700285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BE0E5B65-B361-488A-8A59-D7537005D49E}"/>
              </a:ext>
            </a:extLst>
          </p:cNvPr>
          <p:cNvSpPr/>
          <p:nvPr/>
        </p:nvSpPr>
        <p:spPr>
          <a:xfrm>
            <a:off x="6354276" y="2700285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6DD8143B-D52D-47D1-8C6E-73613C27B74E}"/>
              </a:ext>
            </a:extLst>
          </p:cNvPr>
          <p:cNvSpPr/>
          <p:nvPr/>
        </p:nvSpPr>
        <p:spPr>
          <a:xfrm>
            <a:off x="6490634" y="2700285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AD54C11C-FB54-40AB-A34C-EFF58EE516BE}"/>
              </a:ext>
            </a:extLst>
          </p:cNvPr>
          <p:cNvSpPr/>
          <p:nvPr/>
        </p:nvSpPr>
        <p:spPr>
          <a:xfrm>
            <a:off x="6626991" y="2700285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523BF84-57FC-4312-8A22-E6AF368C46DA}"/>
              </a:ext>
            </a:extLst>
          </p:cNvPr>
          <p:cNvSpPr/>
          <p:nvPr/>
        </p:nvSpPr>
        <p:spPr>
          <a:xfrm>
            <a:off x="6763349" y="2700285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DD71C853-E3DE-4AE7-B735-22131496C500}"/>
              </a:ext>
            </a:extLst>
          </p:cNvPr>
          <p:cNvSpPr/>
          <p:nvPr/>
        </p:nvSpPr>
        <p:spPr>
          <a:xfrm>
            <a:off x="6907728" y="2700285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19A38F4F-982A-48D9-B09B-747495C9523F}"/>
              </a:ext>
            </a:extLst>
          </p:cNvPr>
          <p:cNvSpPr/>
          <p:nvPr/>
        </p:nvSpPr>
        <p:spPr>
          <a:xfrm>
            <a:off x="7044086" y="2700285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72BDA852-C46D-476E-A648-95E53B63D8D7}"/>
              </a:ext>
            </a:extLst>
          </p:cNvPr>
          <p:cNvSpPr/>
          <p:nvPr/>
        </p:nvSpPr>
        <p:spPr>
          <a:xfrm>
            <a:off x="5496023" y="3189570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104B19A4-0AEC-4C06-944C-421456239DA3}"/>
              </a:ext>
            </a:extLst>
          </p:cNvPr>
          <p:cNvSpPr/>
          <p:nvPr/>
        </p:nvSpPr>
        <p:spPr>
          <a:xfrm>
            <a:off x="5632381" y="3189570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C3DF2DB6-26B5-48B3-A867-45E51515793B}"/>
              </a:ext>
            </a:extLst>
          </p:cNvPr>
          <p:cNvSpPr/>
          <p:nvPr/>
        </p:nvSpPr>
        <p:spPr>
          <a:xfrm>
            <a:off x="5776760" y="3189570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0058FBBB-0A64-4442-BE19-8E523B7C267A}"/>
              </a:ext>
            </a:extLst>
          </p:cNvPr>
          <p:cNvSpPr/>
          <p:nvPr/>
        </p:nvSpPr>
        <p:spPr>
          <a:xfrm>
            <a:off x="5913118" y="3189570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3F27EBA7-1DFC-4D43-9E0E-9460FE13C92F}"/>
              </a:ext>
            </a:extLst>
          </p:cNvPr>
          <p:cNvSpPr/>
          <p:nvPr/>
        </p:nvSpPr>
        <p:spPr>
          <a:xfrm>
            <a:off x="6057497" y="3189570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C65D7958-0587-43CB-AD77-7F1D3F38C3AA}"/>
              </a:ext>
            </a:extLst>
          </p:cNvPr>
          <p:cNvSpPr/>
          <p:nvPr/>
        </p:nvSpPr>
        <p:spPr>
          <a:xfrm>
            <a:off x="6193855" y="3189570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9100CD27-F973-41BD-A686-5F15D04097ED}"/>
              </a:ext>
            </a:extLst>
          </p:cNvPr>
          <p:cNvSpPr/>
          <p:nvPr/>
        </p:nvSpPr>
        <p:spPr>
          <a:xfrm>
            <a:off x="6338234" y="3189570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52BA78EF-0693-438A-9BF6-B9D94A2B0233}"/>
              </a:ext>
            </a:extLst>
          </p:cNvPr>
          <p:cNvSpPr/>
          <p:nvPr/>
        </p:nvSpPr>
        <p:spPr>
          <a:xfrm>
            <a:off x="6474592" y="3189570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48698697-7F67-47AA-A639-4E30651DBE12}"/>
              </a:ext>
            </a:extLst>
          </p:cNvPr>
          <p:cNvSpPr/>
          <p:nvPr/>
        </p:nvSpPr>
        <p:spPr>
          <a:xfrm>
            <a:off x="6610949" y="3189570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DDAC060C-242F-41E3-8AF3-6FAC7C1EE908}"/>
              </a:ext>
            </a:extLst>
          </p:cNvPr>
          <p:cNvSpPr/>
          <p:nvPr/>
        </p:nvSpPr>
        <p:spPr>
          <a:xfrm>
            <a:off x="6747307" y="3189570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BD9F9FF3-B859-4E4E-819E-085AD5812C16}"/>
              </a:ext>
            </a:extLst>
          </p:cNvPr>
          <p:cNvSpPr/>
          <p:nvPr/>
        </p:nvSpPr>
        <p:spPr>
          <a:xfrm>
            <a:off x="6891686" y="3189570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F5DE69FA-1FA9-46E8-AF6A-5059072D35F9}"/>
              </a:ext>
            </a:extLst>
          </p:cNvPr>
          <p:cNvSpPr/>
          <p:nvPr/>
        </p:nvSpPr>
        <p:spPr>
          <a:xfrm>
            <a:off x="7028044" y="3189570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D04F0D16-CD76-4D09-8449-54E15A40BFDA}"/>
              </a:ext>
            </a:extLst>
          </p:cNvPr>
          <p:cNvSpPr/>
          <p:nvPr/>
        </p:nvSpPr>
        <p:spPr>
          <a:xfrm>
            <a:off x="5528107" y="367885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66409C38-FFFF-424A-8328-72450D79D7D8}"/>
              </a:ext>
            </a:extLst>
          </p:cNvPr>
          <p:cNvSpPr/>
          <p:nvPr/>
        </p:nvSpPr>
        <p:spPr>
          <a:xfrm>
            <a:off x="5664465" y="367885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479980DF-34DC-4C4B-8D18-6E96534CBBA7}"/>
              </a:ext>
            </a:extLst>
          </p:cNvPr>
          <p:cNvSpPr/>
          <p:nvPr/>
        </p:nvSpPr>
        <p:spPr>
          <a:xfrm>
            <a:off x="5808844" y="367885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8B37EDE-3FEF-4CE4-A91F-355AD0FF7C09}"/>
              </a:ext>
            </a:extLst>
          </p:cNvPr>
          <p:cNvSpPr/>
          <p:nvPr/>
        </p:nvSpPr>
        <p:spPr>
          <a:xfrm>
            <a:off x="5945202" y="367885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BA6C185B-6067-46C2-86D1-BE211D77BF7A}"/>
              </a:ext>
            </a:extLst>
          </p:cNvPr>
          <p:cNvSpPr/>
          <p:nvPr/>
        </p:nvSpPr>
        <p:spPr>
          <a:xfrm>
            <a:off x="6089581" y="367885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D7845FBF-1B9B-4707-A45E-97470BEA4FD8}"/>
              </a:ext>
            </a:extLst>
          </p:cNvPr>
          <p:cNvSpPr/>
          <p:nvPr/>
        </p:nvSpPr>
        <p:spPr>
          <a:xfrm>
            <a:off x="6225939" y="367885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69C33DC0-D2C8-4EF3-ABF9-0BD001BBBF6D}"/>
              </a:ext>
            </a:extLst>
          </p:cNvPr>
          <p:cNvSpPr/>
          <p:nvPr/>
        </p:nvSpPr>
        <p:spPr>
          <a:xfrm>
            <a:off x="6370318" y="367885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6E8C03F2-E131-41F6-97B7-69786870398E}"/>
              </a:ext>
            </a:extLst>
          </p:cNvPr>
          <p:cNvSpPr/>
          <p:nvPr/>
        </p:nvSpPr>
        <p:spPr>
          <a:xfrm>
            <a:off x="6506676" y="367885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3AFD8D87-8BDD-4ABA-822A-CA864147453B}"/>
              </a:ext>
            </a:extLst>
          </p:cNvPr>
          <p:cNvSpPr/>
          <p:nvPr/>
        </p:nvSpPr>
        <p:spPr>
          <a:xfrm>
            <a:off x="6643033" y="367885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CD1E764B-A78B-4E82-92D8-9E872E964299}"/>
              </a:ext>
            </a:extLst>
          </p:cNvPr>
          <p:cNvSpPr/>
          <p:nvPr/>
        </p:nvSpPr>
        <p:spPr>
          <a:xfrm>
            <a:off x="6779391" y="367885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A4064CCF-0851-4807-9774-478C2DB20AD9}"/>
              </a:ext>
            </a:extLst>
          </p:cNvPr>
          <p:cNvSpPr/>
          <p:nvPr/>
        </p:nvSpPr>
        <p:spPr>
          <a:xfrm>
            <a:off x="6923770" y="367885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7E9AF45F-5D72-42FB-B380-4B7DDEF07E6E}"/>
              </a:ext>
            </a:extLst>
          </p:cNvPr>
          <p:cNvSpPr/>
          <p:nvPr/>
        </p:nvSpPr>
        <p:spPr>
          <a:xfrm>
            <a:off x="7060128" y="3678854"/>
            <a:ext cx="84551" cy="688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0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314788" y="94113"/>
            <a:ext cx="2692800" cy="30008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pPr latinLnBrk="1"/>
            <a:r>
              <a:rPr lang="en-US" altLang="ko-KR" sz="1350" b="1" dirty="0">
                <a:solidFill>
                  <a:prstClr val="black"/>
                </a:solidFill>
              </a:rPr>
              <a:t>12inch CANISTER PACKING 2</a:t>
            </a:r>
            <a:endParaRPr lang="ko-KR" altLang="en-US" sz="1350" b="1" dirty="0">
              <a:solidFill>
                <a:prstClr val="black"/>
              </a:solidFill>
            </a:endParaRPr>
          </a:p>
        </p:txBody>
      </p:sp>
      <p:graphicFrame>
        <p:nvGraphicFramePr>
          <p:cNvPr id="225" name="표 2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95278"/>
              </p:ext>
            </p:extLst>
          </p:nvPr>
        </p:nvGraphicFramePr>
        <p:xfrm>
          <a:off x="389660" y="421721"/>
          <a:ext cx="3605619" cy="4654872"/>
        </p:xfrm>
        <a:graphic>
          <a:graphicData uri="http://schemas.openxmlformats.org/drawingml/2006/table">
            <a:tbl>
              <a:tblPr firstRow="1" bandRow="1"/>
              <a:tblGrid>
                <a:gridCol w="222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5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Procedure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Reference</a:t>
                      </a:r>
                      <a:r>
                        <a:rPr lang="en-US" altLang="ko-KR" sz="1000" baseline="0" dirty="0">
                          <a:latin typeface="+mn-lt"/>
                        </a:rPr>
                        <a:t> photo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06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chemeClr val="tx2"/>
                          </a:solidFill>
                          <a:latin typeface="+mn-lt"/>
                        </a:rPr>
                        <a:t>1</a:t>
                      </a:r>
                      <a:endParaRPr lang="ko-KR" altLang="en-US" sz="10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2"/>
                          </a:solidFill>
                          <a:latin typeface="+mn-lt"/>
                        </a:rPr>
                        <a:t>캐니스터</a:t>
                      </a:r>
                      <a:r>
                        <a:rPr lang="ko-KR" altLang="en-US" sz="800" b="1" dirty="0">
                          <a:solidFill>
                            <a:schemeClr val="tx2"/>
                          </a:solidFill>
                          <a:latin typeface="+mn-lt"/>
                        </a:rPr>
                        <a:t> 윗면에 첫 번째 패킹 라벨을 붙인다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Packing</a:t>
                      </a:r>
                      <a:r>
                        <a:rPr lang="ko-KR" altLang="en-US" sz="800" b="1">
                          <a:solidFill>
                            <a:schemeClr val="tx2"/>
                          </a:solidFill>
                          <a:latin typeface="+mn-lt"/>
                        </a:rPr>
                        <a:t>은 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Assembly</a:t>
                      </a:r>
                      <a:r>
                        <a:rPr lang="en-US" altLang="ko-KR" sz="800" b="1" baseline="0" dirty="0">
                          <a:solidFill>
                            <a:schemeClr val="tx2"/>
                          </a:solidFill>
                          <a:latin typeface="+mn-lt"/>
                        </a:rPr>
                        <a:t> Lot </a:t>
                      </a:r>
                      <a:r>
                        <a:rPr lang="ko-KR" altLang="en-US" sz="800" b="1" baseline="0">
                          <a:solidFill>
                            <a:schemeClr val="tx2"/>
                          </a:solidFill>
                          <a:latin typeface="+mn-lt"/>
                        </a:rPr>
                        <a:t>기준으로 진행되어야 한다</a:t>
                      </a:r>
                      <a:r>
                        <a:rPr lang="en-US" altLang="ko-KR" sz="800" b="1" baseline="0" dirty="0">
                          <a:solidFill>
                            <a:schemeClr val="tx2"/>
                          </a:solidFill>
                          <a:latin typeface="+mn-lt"/>
                        </a:rPr>
                        <a:t>. (</a:t>
                      </a:r>
                      <a:r>
                        <a:rPr lang="ko-KR" altLang="en-US" sz="800" b="1" baseline="0">
                          <a:solidFill>
                            <a:schemeClr val="tx2"/>
                          </a:solidFill>
                          <a:latin typeface="+mn-lt"/>
                        </a:rPr>
                        <a:t>캐니스터 </a:t>
                      </a:r>
                      <a:r>
                        <a:rPr lang="en-US" altLang="ko-KR" sz="800" b="1" baseline="0" dirty="0">
                          <a:solidFill>
                            <a:schemeClr val="tx2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800" b="1" baseline="0">
                          <a:solidFill>
                            <a:schemeClr val="tx2"/>
                          </a:solidFill>
                          <a:latin typeface="+mn-lt"/>
                        </a:rPr>
                        <a:t>개에 최대 </a:t>
                      </a:r>
                      <a:r>
                        <a:rPr lang="en-US" altLang="ko-KR" sz="800" b="1" baseline="0" dirty="0">
                          <a:solidFill>
                            <a:schemeClr val="tx2"/>
                          </a:solidFill>
                          <a:latin typeface="+mn-lt"/>
                        </a:rPr>
                        <a:t>25</a:t>
                      </a:r>
                      <a:r>
                        <a:rPr lang="ko-KR" altLang="en-US" sz="800" b="1" baseline="0">
                          <a:solidFill>
                            <a:schemeClr val="tx2"/>
                          </a:solidFill>
                          <a:latin typeface="+mn-lt"/>
                        </a:rPr>
                        <a:t>장 웨이퍼 투입</a:t>
                      </a:r>
                      <a:r>
                        <a:rPr lang="en-US" altLang="ko-KR" sz="800" b="1" baseline="0" dirty="0">
                          <a:solidFill>
                            <a:schemeClr val="tx2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kern="1200">
                          <a:solidFill>
                            <a:schemeClr val="tx2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하나의 캐니스터에는 한 </a:t>
                      </a:r>
                      <a:r>
                        <a:rPr lang="en-US" altLang="ko-KR" sz="800" b="1" kern="1200" dirty="0">
                          <a:solidFill>
                            <a:schemeClr val="tx2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Lot</a:t>
                      </a:r>
                      <a:r>
                        <a:rPr lang="ko-KR" altLang="en-US" sz="800" b="1" kern="1200">
                          <a:solidFill>
                            <a:schemeClr val="tx2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만 패킹</a:t>
                      </a:r>
                      <a:r>
                        <a:rPr lang="en-US" altLang="ko-KR" sz="800" b="1" baseline="0" dirty="0">
                          <a:solidFill>
                            <a:schemeClr val="tx2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latinLnBrk="1"/>
                      <a:endParaRPr lang="ko-KR" altLang="en-US" sz="8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chemeClr val="tx2"/>
                          </a:solidFill>
                          <a:latin typeface="+mn-lt"/>
                        </a:rPr>
                        <a:t>2</a:t>
                      </a:r>
                      <a:endParaRPr lang="ko-KR" altLang="en-US" sz="10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2"/>
                          </a:solidFill>
                          <a:latin typeface="+mn-lt"/>
                        </a:rPr>
                        <a:t>캐니스터</a:t>
                      </a:r>
                      <a:r>
                        <a:rPr lang="ko-KR" altLang="en-US" sz="800" b="1" dirty="0">
                          <a:solidFill>
                            <a:schemeClr val="tx2"/>
                          </a:solidFill>
                          <a:latin typeface="+mn-lt"/>
                        </a:rPr>
                        <a:t> 윗면에 </a:t>
                      </a:r>
                      <a:r>
                        <a:rPr lang="ko-KR" altLang="en-US" sz="800" b="1" dirty="0" err="1">
                          <a:solidFill>
                            <a:schemeClr val="tx2"/>
                          </a:solidFill>
                          <a:latin typeface="+mn-lt"/>
                        </a:rPr>
                        <a:t>데시칸트와</a:t>
                      </a:r>
                      <a:r>
                        <a:rPr lang="ko-KR" altLang="en-US" sz="800" b="1" dirty="0">
                          <a:solidFill>
                            <a:schemeClr val="tx2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HIC</a:t>
                      </a:r>
                      <a:r>
                        <a:rPr lang="ko-KR" altLang="en-US" sz="800" b="1">
                          <a:solidFill>
                            <a:schemeClr val="tx2"/>
                          </a:solidFill>
                          <a:latin typeface="+mn-lt"/>
                        </a:rPr>
                        <a:t>를 올린다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endParaRPr lang="en-US" altLang="ko-KR" sz="800" b="1" baseline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1" baseline="0" dirty="0">
                          <a:solidFill>
                            <a:schemeClr val="tx2"/>
                          </a:solidFill>
                          <a:latin typeface="+mn-lt"/>
                        </a:rPr>
                        <a:t>HIC : 101360047</a:t>
                      </a:r>
                    </a:p>
                    <a:p>
                      <a:pPr latinLnBrk="1"/>
                      <a:r>
                        <a:rPr lang="en-US" altLang="ko-KR" sz="800" b="1" baseline="0" dirty="0">
                          <a:solidFill>
                            <a:schemeClr val="tx2"/>
                          </a:solidFill>
                          <a:latin typeface="+mn-lt"/>
                        </a:rPr>
                        <a:t>DESICCANT : 101370836</a:t>
                      </a:r>
                    </a:p>
                    <a:p>
                      <a:pPr latinLnBrk="1"/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CANISTER: 101395128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16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chemeClr val="tx2"/>
                          </a:solidFill>
                          <a:latin typeface="+mn-lt"/>
                        </a:rPr>
                        <a:t>3</a:t>
                      </a:r>
                      <a:endParaRPr lang="ko-KR" altLang="en-US" sz="10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2"/>
                          </a:solidFill>
                          <a:latin typeface="+mn-lt"/>
                        </a:rPr>
                        <a:t>캐니스터를</a:t>
                      </a:r>
                      <a:r>
                        <a:rPr lang="ko-KR" altLang="en-US" sz="800" b="1" dirty="0">
                          <a:solidFill>
                            <a:schemeClr val="tx2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MBB</a:t>
                      </a:r>
                      <a:r>
                        <a:rPr lang="ko-KR" altLang="en-US" sz="800" b="1">
                          <a:solidFill>
                            <a:schemeClr val="tx2"/>
                          </a:solidFill>
                          <a:latin typeface="+mn-lt"/>
                        </a:rPr>
                        <a:t>안에 넣는다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endParaRPr lang="en-US" altLang="ko-KR" sz="800" b="1" baseline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1" baseline="0" dirty="0">
                          <a:solidFill>
                            <a:schemeClr val="tx2"/>
                          </a:solidFill>
                          <a:latin typeface="+mn-lt"/>
                        </a:rPr>
                        <a:t>MBB: 101394666</a:t>
                      </a:r>
                    </a:p>
                    <a:p>
                      <a:pPr latinLnBrk="1"/>
                      <a:endParaRPr lang="en-US" altLang="ko-KR" sz="800" b="1" baseline="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1" baseline="0" dirty="0">
                          <a:latin typeface="+mn-lt"/>
                        </a:rPr>
                        <a:t> 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chemeClr val="tx2"/>
                          </a:solidFill>
                          <a:latin typeface="+mn-lt"/>
                        </a:rPr>
                        <a:t>4</a:t>
                      </a:r>
                      <a:endParaRPr lang="ko-KR" altLang="en-US" sz="10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2"/>
                          </a:solidFill>
                          <a:latin typeface="+mn-lt"/>
                        </a:rPr>
                        <a:t>실링</a:t>
                      </a:r>
                      <a:r>
                        <a:rPr lang="ko-KR" altLang="en-US" sz="800" b="1" dirty="0">
                          <a:solidFill>
                            <a:schemeClr val="tx2"/>
                          </a:solidFill>
                          <a:latin typeface="+mn-lt"/>
                        </a:rPr>
                        <a:t> 라인을 맞춘다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endParaRPr lang="en-US" altLang="ko-KR" sz="800" b="1" dirty="0">
                        <a:latin typeface="+mn-lt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6" name="표 2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462730"/>
              </p:ext>
            </p:extLst>
          </p:nvPr>
        </p:nvGraphicFramePr>
        <p:xfrm>
          <a:off x="4166811" y="421721"/>
          <a:ext cx="4541254" cy="4680493"/>
        </p:xfrm>
        <a:graphic>
          <a:graphicData uri="http://schemas.openxmlformats.org/drawingml/2006/table">
            <a:tbl>
              <a:tblPr firstRow="1" bandRow="1"/>
              <a:tblGrid>
                <a:gridCol w="28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0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Procedure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Reference</a:t>
                      </a:r>
                      <a:r>
                        <a:rPr lang="en-US" altLang="ko-KR" sz="1000" baseline="0" dirty="0">
                          <a:latin typeface="+mn-lt"/>
                        </a:rPr>
                        <a:t> photo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7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chemeClr val="tx2"/>
                          </a:solidFill>
                          <a:latin typeface="+mn-lt"/>
                        </a:rPr>
                        <a:t>5</a:t>
                      </a:r>
                      <a:endParaRPr lang="ko-KR" altLang="en-US" sz="10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MBB</a:t>
                      </a:r>
                      <a:r>
                        <a:rPr lang="ko-KR" altLang="en-US" sz="800" b="1">
                          <a:solidFill>
                            <a:schemeClr val="tx2"/>
                          </a:solidFill>
                          <a:latin typeface="+mn-lt"/>
                        </a:rPr>
                        <a:t>안에 질소를 주입하는 가스 실링 방식으로 실링한다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>
                          <a:solidFill>
                            <a:schemeClr val="tx2"/>
                          </a:solidFill>
                          <a:latin typeface="+mn-lt"/>
                        </a:rPr>
                        <a:t>진공 실링방식은 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MBB </a:t>
                      </a:r>
                      <a:r>
                        <a:rPr lang="ko-KR" altLang="en-US" sz="800" b="1">
                          <a:solidFill>
                            <a:schemeClr val="tx2"/>
                          </a:solidFill>
                          <a:latin typeface="+mn-lt"/>
                        </a:rPr>
                        <a:t>내 내용물이 손상될 가능성이 있으므로</a:t>
                      </a:r>
                      <a:r>
                        <a:rPr lang="ko-KR" altLang="en-US" sz="800" b="1" baseline="0">
                          <a:solidFill>
                            <a:schemeClr val="tx2"/>
                          </a:solidFill>
                          <a:latin typeface="+mn-lt"/>
                        </a:rPr>
                        <a:t> 허용하지 않음</a:t>
                      </a:r>
                      <a:r>
                        <a:rPr lang="en-US" altLang="ko-KR" sz="800" b="1" baseline="0" dirty="0">
                          <a:solidFill>
                            <a:schemeClr val="tx2"/>
                          </a:solidFill>
                          <a:latin typeface="+mn-lt"/>
                        </a:rPr>
                        <a:t>.)</a:t>
                      </a:r>
                      <a:endParaRPr lang="ko-KR" altLang="en-US" sz="8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chemeClr val="tx2"/>
                          </a:solidFill>
                          <a:latin typeface="+mn-lt"/>
                        </a:rPr>
                        <a:t>6</a:t>
                      </a:r>
                      <a:endParaRPr lang="ko-KR" altLang="en-US" sz="10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800" b="1" dirty="0">
                          <a:solidFill>
                            <a:schemeClr val="tx2"/>
                          </a:solidFill>
                          <a:latin typeface="+mn-lt"/>
                        </a:rPr>
                        <a:t>더블 </a:t>
                      </a:r>
                      <a:r>
                        <a:rPr lang="ko-KR" altLang="en-US" sz="800" b="1" dirty="0" err="1">
                          <a:solidFill>
                            <a:schemeClr val="tx2"/>
                          </a:solidFill>
                          <a:latin typeface="+mn-lt"/>
                        </a:rPr>
                        <a:t>실링된</a:t>
                      </a:r>
                      <a:r>
                        <a:rPr lang="ko-KR" altLang="en-US" sz="800" b="1" dirty="0">
                          <a:solidFill>
                            <a:schemeClr val="tx2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MBB</a:t>
                      </a:r>
                      <a:r>
                        <a:rPr lang="ko-KR" altLang="en-US" sz="800" b="1">
                          <a:solidFill>
                            <a:schemeClr val="tx2"/>
                          </a:solidFill>
                          <a:latin typeface="+mn-lt"/>
                        </a:rPr>
                        <a:t>를 접어서 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MBB</a:t>
                      </a:r>
                      <a:r>
                        <a:rPr lang="ko-KR" altLang="en-US" sz="800" b="1">
                          <a:solidFill>
                            <a:schemeClr val="tx2"/>
                          </a:solidFill>
                          <a:latin typeface="+mn-lt"/>
                        </a:rPr>
                        <a:t>안의 캐니스터가 움직일 수 있는 공간을 최소화한다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endParaRPr lang="en-US" altLang="ko-KR" sz="8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MBB</a:t>
                      </a:r>
                      <a:r>
                        <a:rPr lang="ko-KR" altLang="en-US" sz="800" b="1">
                          <a:solidFill>
                            <a:schemeClr val="tx2"/>
                          </a:solidFill>
                          <a:latin typeface="+mn-lt"/>
                        </a:rPr>
                        <a:t>위에 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800" b="1">
                          <a:solidFill>
                            <a:schemeClr val="tx2"/>
                          </a:solidFill>
                          <a:latin typeface="+mn-lt"/>
                        </a:rPr>
                        <a:t>번쨰 패킹 라벨을 붙인다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.</a:t>
                      </a:r>
                      <a:endParaRPr lang="ko-KR" altLang="en-US" sz="8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53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chemeClr val="tx2"/>
                          </a:solidFill>
                          <a:latin typeface="+mn-lt"/>
                        </a:rPr>
                        <a:t>7</a:t>
                      </a:r>
                      <a:endParaRPr lang="ko-KR" altLang="en-US" sz="10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2"/>
                          </a:solidFill>
                          <a:latin typeface="+mn-lt"/>
                        </a:rPr>
                        <a:t>박스 안의 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800" b="1">
                          <a:solidFill>
                            <a:schemeClr val="tx2"/>
                          </a:solidFill>
                          <a:latin typeface="+mn-lt"/>
                        </a:rPr>
                        <a:t>면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>
                          <a:solidFill>
                            <a:schemeClr val="tx2"/>
                          </a:solidFill>
                          <a:latin typeface="+mn-lt"/>
                        </a:rPr>
                        <a:t>상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>
                          <a:solidFill>
                            <a:schemeClr val="tx2"/>
                          </a:solidFill>
                          <a:latin typeface="+mn-lt"/>
                        </a:rPr>
                        <a:t>하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>
                          <a:solidFill>
                            <a:schemeClr val="tx2"/>
                          </a:solidFill>
                          <a:latin typeface="+mn-lt"/>
                        </a:rPr>
                        <a:t>긴 측면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>
                          <a:solidFill>
                            <a:schemeClr val="tx2"/>
                          </a:solidFill>
                          <a:latin typeface="+mn-lt"/>
                        </a:rPr>
                        <a:t>짧은 측면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800" b="1">
                          <a:solidFill>
                            <a:schemeClr val="tx2"/>
                          </a:solidFill>
                          <a:latin typeface="+mn-lt"/>
                        </a:rPr>
                        <a:t>에 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ESD </a:t>
                      </a:r>
                      <a:r>
                        <a:rPr lang="ko-KR" altLang="en-US" sz="800" b="1">
                          <a:solidFill>
                            <a:schemeClr val="tx2"/>
                          </a:solidFill>
                          <a:latin typeface="+mn-lt"/>
                        </a:rPr>
                        <a:t>폼을</a:t>
                      </a:r>
                      <a:r>
                        <a:rPr lang="ko-KR" altLang="en-US" sz="800" b="1" baseline="0">
                          <a:solidFill>
                            <a:schemeClr val="tx2"/>
                          </a:solidFill>
                          <a:latin typeface="+mn-lt"/>
                        </a:rPr>
                        <a:t> 넣고 박스를 테이프로 봉한다</a:t>
                      </a:r>
                      <a:r>
                        <a:rPr lang="en-US" altLang="ko-KR" sz="800" b="1" baseline="0" dirty="0">
                          <a:solidFill>
                            <a:schemeClr val="tx2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하나의 박스에는 </a:t>
                      </a:r>
                      <a:r>
                        <a:rPr lang="en-US" altLang="ko-KR" sz="8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개의 캐니스터만 패킹한다</a:t>
                      </a:r>
                      <a:r>
                        <a:rPr lang="en-US" altLang="ko-KR" sz="8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endParaRPr lang="ko-KR" altLang="en-US" sz="800" kern="120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>
                          <a:solidFill>
                            <a:schemeClr val="tx2"/>
                          </a:solidFill>
                          <a:latin typeface="+mn-lt"/>
                        </a:rPr>
                        <a:t>박스 위에 세 번째 패킹 라벨을 붙인다</a:t>
                      </a:r>
                      <a:r>
                        <a:rPr lang="en-US" altLang="ko-KR" sz="800" b="1" baseline="0" dirty="0">
                          <a:solidFill>
                            <a:schemeClr val="tx2"/>
                          </a:solidFill>
                          <a:latin typeface="+mn-lt"/>
                        </a:rPr>
                        <a:t>. </a:t>
                      </a: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>
                          <a:solidFill>
                            <a:schemeClr val="tx2"/>
                          </a:solidFill>
                          <a:latin typeface="+mn-lt"/>
                        </a:rPr>
                        <a:t>BOX: 101395031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53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chemeClr val="tx2"/>
                          </a:solidFill>
                          <a:latin typeface="+mn-lt"/>
                        </a:rPr>
                        <a:t>8 </a:t>
                      </a:r>
                      <a:endParaRPr lang="ko-KR" altLang="en-US" sz="10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Amkor packing label 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  <a:sym typeface="Wingdings" panose="05000000000000000000" pitchFamily="2" charset="2"/>
                        </a:rPr>
                        <a:t></a:t>
                      </a:r>
                      <a:endParaRPr lang="en-US" altLang="ko-KR" sz="8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  <a:p>
                      <a:pPr marL="0" marR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TI 2D label 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  <a:sym typeface="Wingdings" panose="05000000000000000000" pitchFamily="2" charset="2"/>
                        </a:rPr>
                        <a:t></a:t>
                      </a:r>
                      <a:endParaRPr lang="en-US" altLang="ko-KR" sz="8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2"/>
                          </a:solidFill>
                          <a:latin typeface="+mn-lt"/>
                        </a:rPr>
                        <a:t>캐니스터</a:t>
                      </a:r>
                      <a:r>
                        <a:rPr lang="ko-KR" altLang="en-US" sz="800" b="1" dirty="0">
                          <a:solidFill>
                            <a:schemeClr val="tx2"/>
                          </a:solidFill>
                          <a:latin typeface="+mn-lt"/>
                        </a:rPr>
                        <a:t> 위 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/ MBB </a:t>
                      </a:r>
                      <a:r>
                        <a:rPr lang="ko-KR" altLang="en-US" sz="800" b="1">
                          <a:solidFill>
                            <a:schemeClr val="tx2"/>
                          </a:solidFill>
                          <a:latin typeface="+mn-lt"/>
                        </a:rPr>
                        <a:t>위 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/ BOX </a:t>
                      </a:r>
                      <a:r>
                        <a:rPr lang="ko-KR" altLang="en-US" sz="800" b="1">
                          <a:solidFill>
                            <a:schemeClr val="tx2"/>
                          </a:solidFill>
                          <a:latin typeface="+mn-lt"/>
                        </a:rPr>
                        <a:t>위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2"/>
                          </a:solidFill>
                          <a:latin typeface="+mn-lt"/>
                        </a:rPr>
                        <a:t>캐니스터</a:t>
                      </a:r>
                      <a:r>
                        <a:rPr lang="ko-KR" altLang="en-US" sz="800" b="1" dirty="0">
                          <a:solidFill>
                            <a:schemeClr val="tx2"/>
                          </a:solidFill>
                          <a:latin typeface="+mn-lt"/>
                        </a:rPr>
                        <a:t> 위 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/ MBB </a:t>
                      </a:r>
                      <a:r>
                        <a:rPr lang="ko-KR" altLang="en-US" sz="800" b="1">
                          <a:solidFill>
                            <a:schemeClr val="tx2"/>
                          </a:solidFill>
                          <a:latin typeface="+mn-lt"/>
                        </a:rPr>
                        <a:t>위 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/ BOX </a:t>
                      </a:r>
                      <a:r>
                        <a:rPr lang="ko-KR" altLang="en-US" sz="800" b="1">
                          <a:solidFill>
                            <a:schemeClr val="tx2"/>
                          </a:solidFill>
                          <a:latin typeface="+mn-lt"/>
                        </a:rPr>
                        <a:t>위</a:t>
                      </a:r>
                      <a:r>
                        <a:rPr lang="en-US" altLang="ko-KR" sz="800" b="1" dirty="0">
                          <a:solidFill>
                            <a:schemeClr val="tx2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654576"/>
                  </a:ext>
                </a:extLst>
              </a:tr>
            </a:tbl>
          </a:graphicData>
        </a:graphic>
      </p:graphicFrame>
      <p:pic>
        <p:nvPicPr>
          <p:cNvPr id="227" name="그림 2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392" y="721290"/>
            <a:ext cx="1258643" cy="945000"/>
          </a:xfrm>
          <a:prstGeom prst="rect">
            <a:avLst/>
          </a:prstGeom>
        </p:spPr>
      </p:pic>
      <p:pic>
        <p:nvPicPr>
          <p:cNvPr id="228" name="그림 2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634" y="736444"/>
            <a:ext cx="1284869" cy="945000"/>
          </a:xfrm>
          <a:prstGeom prst="rect">
            <a:avLst/>
          </a:prstGeom>
        </p:spPr>
      </p:pic>
      <p:pic>
        <p:nvPicPr>
          <p:cNvPr id="229" name="그림 2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942" y="2820163"/>
            <a:ext cx="653979" cy="540000"/>
          </a:xfrm>
          <a:prstGeom prst="rect">
            <a:avLst/>
          </a:prstGeom>
        </p:spPr>
      </p:pic>
      <p:sp>
        <p:nvSpPr>
          <p:cNvPr id="230" name="직사각형 229"/>
          <p:cNvSpPr/>
          <p:nvPr/>
        </p:nvSpPr>
        <p:spPr>
          <a:xfrm>
            <a:off x="5655927" y="3381092"/>
            <a:ext cx="3371048" cy="46166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190500" latinLnBrk="1"/>
            <a:r>
              <a:rPr lang="en-US" altLang="ko-KR" sz="8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굴림" panose="020B0600000101010101" pitchFamily="50" charset="-127"/>
              </a:rPr>
              <a:t>SID#: </a:t>
            </a:r>
            <a:r>
              <a:rPr lang="en-US" altLang="ko-KR" sz="800" kern="0" dirty="0">
                <a:solidFill>
                  <a:srgbClr val="1F497D"/>
                </a:solidFill>
                <a:latin typeface="맑은 고딕" panose="020F0502020204030204"/>
                <a:ea typeface="맑은 고딕" panose="020B0503020000020004" pitchFamily="50" charset="-127"/>
                <a:cs typeface="굴림" panose="020B0600000101010101" pitchFamily="50" charset="-127"/>
              </a:rPr>
              <a:t>101395032 </a:t>
            </a:r>
            <a:r>
              <a:rPr lang="en-US" altLang="ko-KR" sz="8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굴림" panose="020B0600000101010101" pitchFamily="50" charset="-127"/>
              </a:rPr>
              <a:t>FOAM 12</a:t>
            </a:r>
            <a:r>
              <a:rPr lang="ko-KR" altLang="ko-KR" sz="8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굴림" panose="020B0600000101010101" pitchFamily="50" charset="-127"/>
              </a:rPr>
              <a:t>”</a:t>
            </a:r>
            <a:r>
              <a:rPr lang="en-US" altLang="ko-KR" sz="8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굴림" panose="020B0600000101010101" pitchFamily="50" charset="-127"/>
              </a:rPr>
              <a:t> FOSB CANISTER TOP/BTM 480X420X50 SID#: </a:t>
            </a:r>
            <a:r>
              <a:rPr lang="en-US" altLang="ko-KR" sz="800" kern="0" dirty="0">
                <a:solidFill>
                  <a:srgbClr val="1F497D"/>
                </a:solidFill>
                <a:latin typeface="맑은 고딕" panose="020F0502020204030204"/>
                <a:ea typeface="맑은 고딕" panose="020B0503020000020004" pitchFamily="50" charset="-127"/>
                <a:cs typeface="굴림" panose="020B0600000101010101" pitchFamily="50" charset="-127"/>
              </a:rPr>
              <a:t>101395035</a:t>
            </a:r>
            <a:r>
              <a:rPr lang="en-US" altLang="ko-KR" sz="8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굴림" panose="020B0600000101010101" pitchFamily="50" charset="-127"/>
              </a:rPr>
              <a:t> FOAM 12</a:t>
            </a:r>
            <a:r>
              <a:rPr lang="ko-KR" altLang="ko-KR" sz="8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굴림" panose="020B0600000101010101" pitchFamily="50" charset="-127"/>
              </a:rPr>
              <a:t>”</a:t>
            </a:r>
            <a:r>
              <a:rPr lang="en-US" altLang="ko-KR" sz="8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굴림" panose="020B0600000101010101" pitchFamily="50" charset="-127"/>
              </a:rPr>
              <a:t> CANISTER LONG SIDE 480X100X50 SID#: </a:t>
            </a:r>
            <a:r>
              <a:rPr lang="en-US" altLang="ko-KR" sz="800" kern="0" dirty="0">
                <a:solidFill>
                  <a:srgbClr val="1F497D"/>
                </a:solidFill>
                <a:latin typeface="맑은 고딕" panose="020F0502020204030204"/>
                <a:ea typeface="맑은 고딕" panose="020B0503020000020004" pitchFamily="50" charset="-127"/>
                <a:cs typeface="굴림" panose="020B0600000101010101" pitchFamily="50" charset="-127"/>
              </a:rPr>
              <a:t>101395036</a:t>
            </a:r>
            <a:r>
              <a:rPr lang="en-US" altLang="ko-KR" sz="8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굴림" panose="020B0600000101010101" pitchFamily="50" charset="-127"/>
              </a:rPr>
              <a:t> FOAM 12</a:t>
            </a:r>
            <a:r>
              <a:rPr lang="ko-KR" altLang="ko-KR" sz="8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굴림" panose="020B0600000101010101" pitchFamily="50" charset="-127"/>
              </a:rPr>
              <a:t>”</a:t>
            </a:r>
            <a:r>
              <a:rPr lang="en-US" altLang="ko-KR" sz="8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굴림" panose="020B0600000101010101" pitchFamily="50" charset="-127"/>
              </a:rPr>
              <a:t> CANISTER SHORT SIDE 320X100X50 </a:t>
            </a:r>
            <a:endParaRPr lang="ko-KR" altLang="ko-KR" sz="800" kern="1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31" name="그림 2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746" y="2820163"/>
            <a:ext cx="712378" cy="540000"/>
          </a:xfrm>
          <a:prstGeom prst="rect">
            <a:avLst/>
          </a:prstGeom>
        </p:spPr>
      </p:pic>
      <p:pic>
        <p:nvPicPr>
          <p:cNvPr id="232" name="그림 231"/>
          <p:cNvPicPr>
            <a:picLocks noChangeAspect="1"/>
          </p:cNvPicPr>
          <p:nvPr/>
        </p:nvPicPr>
        <p:blipFill rotWithShape="1">
          <a:blip r:embed="rId6"/>
          <a:srcRect l="2351" t="3706" r="2351" b="5305"/>
          <a:stretch/>
        </p:blipFill>
        <p:spPr>
          <a:xfrm>
            <a:off x="6653987" y="2820163"/>
            <a:ext cx="618693" cy="540000"/>
          </a:xfrm>
          <a:prstGeom prst="rect">
            <a:avLst/>
          </a:prstGeom>
        </p:spPr>
      </p:pic>
      <p:pic>
        <p:nvPicPr>
          <p:cNvPr id="233" name="그림 232">
            <a:extLst>
              <a:ext uri="{FF2B5EF4-FFF2-40B4-BE49-F238E27FC236}">
                <a16:creationId xmlns:a16="http://schemas.microsoft.com/office/drawing/2014/main" id="{02011F64-1B16-47CD-8495-BC089CF38D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9402" y="2921467"/>
            <a:ext cx="1047800" cy="1024054"/>
          </a:xfrm>
          <a:prstGeom prst="rect">
            <a:avLst/>
          </a:prstGeom>
        </p:spPr>
      </p:pic>
      <p:pic>
        <p:nvPicPr>
          <p:cNvPr id="234" name="그림 233">
            <a:extLst>
              <a:ext uri="{FF2B5EF4-FFF2-40B4-BE49-F238E27FC236}">
                <a16:creationId xmlns:a16="http://schemas.microsoft.com/office/drawing/2014/main" id="{549B9551-76F3-4376-BF3D-FA63B0645A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0956" y="3074470"/>
            <a:ext cx="906295" cy="529341"/>
          </a:xfrm>
          <a:prstGeom prst="rect">
            <a:avLst/>
          </a:prstGeom>
        </p:spPr>
      </p:pic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0E675831-6DFD-4694-A7E3-168CA6E81471}"/>
              </a:ext>
            </a:extLst>
          </p:cNvPr>
          <p:cNvCxnSpPr>
            <a:stCxn id="234" idx="1"/>
          </p:cNvCxnSpPr>
          <p:nvPr/>
        </p:nvCxnSpPr>
        <p:spPr>
          <a:xfrm flipH="1">
            <a:off x="2867909" y="3339141"/>
            <a:ext cx="193047" cy="94353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63256ACC-13F2-4AFC-8050-DA34111BD1AF}"/>
              </a:ext>
            </a:extLst>
          </p:cNvPr>
          <p:cNvCxnSpPr>
            <a:cxnSpLocks/>
          </p:cNvCxnSpPr>
          <p:nvPr/>
        </p:nvCxnSpPr>
        <p:spPr>
          <a:xfrm flipH="1">
            <a:off x="2941639" y="3610678"/>
            <a:ext cx="215841" cy="201970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237" name="그림 236">
            <a:extLst>
              <a:ext uri="{FF2B5EF4-FFF2-40B4-BE49-F238E27FC236}">
                <a16:creationId xmlns:a16="http://schemas.microsoft.com/office/drawing/2014/main" id="{341FAF24-507A-4B2F-8E31-6D096584DD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6658" y="1768718"/>
            <a:ext cx="1049177" cy="1006811"/>
          </a:xfrm>
          <a:prstGeom prst="rect">
            <a:avLst/>
          </a:prstGeom>
        </p:spPr>
      </p:pic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E7DB1464-ACD0-40C7-8408-8079A9B50496}"/>
              </a:ext>
            </a:extLst>
          </p:cNvPr>
          <p:cNvSpPr/>
          <p:nvPr/>
        </p:nvSpPr>
        <p:spPr>
          <a:xfrm>
            <a:off x="5986670" y="1841210"/>
            <a:ext cx="1044658" cy="16068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52A4125-526C-46D7-81F3-E18AD88AD6BA}"/>
              </a:ext>
            </a:extLst>
          </p:cNvPr>
          <p:cNvSpPr txBox="1"/>
          <p:nvPr/>
        </p:nvSpPr>
        <p:spPr>
          <a:xfrm>
            <a:off x="5858653" y="3759322"/>
            <a:ext cx="361706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75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주의 </a:t>
            </a:r>
            <a:r>
              <a:rPr lang="en-US" altLang="ko-KR" sz="75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: TR CARD </a:t>
            </a:r>
            <a:r>
              <a:rPr lang="ko-KR" altLang="en-US" sz="75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동봉 여부는 전산 확인 </a:t>
            </a:r>
            <a:r>
              <a:rPr lang="en-US" altLang="ko-KR" sz="75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75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전산상 </a:t>
            </a:r>
            <a:r>
              <a:rPr lang="en-US" altLang="ko-KR" sz="75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X</a:t>
            </a:r>
            <a:r>
              <a:rPr lang="ko-KR" altLang="en-US" sz="75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며 동봉하지 않음</a:t>
            </a:r>
            <a:r>
              <a:rPr lang="en-US" altLang="ko-KR" sz="75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r>
              <a:rPr lang="ko-KR" altLang="en-US" sz="75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ACA157E6-62C6-497C-8639-D8C9B0568CD0}"/>
              </a:ext>
            </a:extLst>
          </p:cNvPr>
          <p:cNvSpPr/>
          <p:nvPr/>
        </p:nvSpPr>
        <p:spPr>
          <a:xfrm>
            <a:off x="7465563" y="2986691"/>
            <a:ext cx="378716" cy="276570"/>
          </a:xfrm>
          <a:prstGeom prst="rect">
            <a:avLst/>
          </a:prstGeom>
          <a:solidFill>
            <a:srgbClr val="E7E6E6">
              <a:lumMod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F412250F-9416-43F4-BCFD-09EF1FC713B1}"/>
              </a:ext>
            </a:extLst>
          </p:cNvPr>
          <p:cNvCxnSpPr>
            <a:cxnSpLocks/>
          </p:cNvCxnSpPr>
          <p:nvPr/>
        </p:nvCxnSpPr>
        <p:spPr>
          <a:xfrm flipV="1">
            <a:off x="5894513" y="1911653"/>
            <a:ext cx="250395" cy="401972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68DCADE2-15F9-4496-843E-6F5C90534A6D}"/>
              </a:ext>
            </a:extLst>
          </p:cNvPr>
          <p:cNvCxnSpPr>
            <a:cxnSpLocks/>
          </p:cNvCxnSpPr>
          <p:nvPr/>
        </p:nvCxnSpPr>
        <p:spPr>
          <a:xfrm flipH="1" flipV="1">
            <a:off x="6782805" y="1953068"/>
            <a:ext cx="333288" cy="330414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98EFC8AE-ABAB-497C-A8C1-A5036AC7EB4D}"/>
              </a:ext>
            </a:extLst>
          </p:cNvPr>
          <p:cNvSpPr txBox="1"/>
          <p:nvPr/>
        </p:nvSpPr>
        <p:spPr>
          <a:xfrm>
            <a:off x="6974040" y="1810267"/>
            <a:ext cx="617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Double sealing</a:t>
            </a:r>
            <a:endParaRPr lang="ko-KR" altLang="en-US" sz="750" b="1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181DFDB2-4F9A-44AC-9434-ECC56E4AC84F}"/>
              </a:ext>
            </a:extLst>
          </p:cNvPr>
          <p:cNvSpPr txBox="1"/>
          <p:nvPr/>
        </p:nvSpPr>
        <p:spPr>
          <a:xfrm>
            <a:off x="5756321" y="2280964"/>
            <a:ext cx="61725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75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두 번째 </a:t>
            </a:r>
            <a:r>
              <a:rPr lang="ko-KR" altLang="en-US" sz="750" b="1" dirty="0" err="1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실링</a:t>
            </a:r>
            <a:r>
              <a:rPr lang="ko-KR" altLang="en-US" sz="75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 라인</a:t>
            </a:r>
            <a:endParaRPr lang="en-US" altLang="ko-KR" sz="750" b="1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75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MODE S</a:t>
            </a:r>
            <a:endParaRPr lang="ko-KR" altLang="en-US" sz="750" b="1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D5F40E8-916E-4C50-816B-F1752A87C858}"/>
              </a:ext>
            </a:extLst>
          </p:cNvPr>
          <p:cNvSpPr txBox="1"/>
          <p:nvPr/>
        </p:nvSpPr>
        <p:spPr>
          <a:xfrm>
            <a:off x="6882976" y="2263999"/>
            <a:ext cx="61725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75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첫 번째 </a:t>
            </a:r>
            <a:r>
              <a:rPr lang="ko-KR" altLang="en-US" sz="750" b="1" dirty="0" err="1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실링</a:t>
            </a:r>
            <a:r>
              <a:rPr lang="ko-KR" altLang="en-US" sz="75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 라인</a:t>
            </a:r>
            <a:endParaRPr lang="en-US" altLang="ko-KR" sz="750" b="1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75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MODE 2</a:t>
            </a:r>
            <a:endParaRPr lang="ko-KR" altLang="en-US" sz="750" b="1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46" name="그림 245">
            <a:extLst>
              <a:ext uri="{FF2B5EF4-FFF2-40B4-BE49-F238E27FC236}">
                <a16:creationId xmlns:a16="http://schemas.microsoft.com/office/drawing/2014/main" id="{B394F996-9B9A-41D8-9D41-7F0A858F8B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82553" y="4000232"/>
            <a:ext cx="2028352" cy="991131"/>
          </a:xfrm>
          <a:prstGeom prst="rect">
            <a:avLst/>
          </a:prstGeom>
        </p:spPr>
      </p:pic>
      <p:pic>
        <p:nvPicPr>
          <p:cNvPr id="247" name="그림 246">
            <a:extLst>
              <a:ext uri="{FF2B5EF4-FFF2-40B4-BE49-F238E27FC236}">
                <a16:creationId xmlns:a16="http://schemas.microsoft.com/office/drawing/2014/main" id="{A1D4E92E-37EF-4B9F-8870-3C15DAD3AF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78514" y="726194"/>
            <a:ext cx="967322" cy="998276"/>
          </a:xfrm>
          <a:prstGeom prst="rect">
            <a:avLst/>
          </a:prstGeom>
        </p:spPr>
      </p:pic>
      <p:pic>
        <p:nvPicPr>
          <p:cNvPr id="248" name="그림 247">
            <a:extLst>
              <a:ext uri="{FF2B5EF4-FFF2-40B4-BE49-F238E27FC236}">
                <a16:creationId xmlns:a16="http://schemas.microsoft.com/office/drawing/2014/main" id="{DA3237E3-F48E-4B72-9D82-F303FF701E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82713" y="1821605"/>
            <a:ext cx="982747" cy="942470"/>
          </a:xfrm>
          <a:prstGeom prst="rect">
            <a:avLst/>
          </a:prstGeom>
        </p:spPr>
      </p:pic>
      <p:pic>
        <p:nvPicPr>
          <p:cNvPr id="249" name="그림 248">
            <a:extLst>
              <a:ext uri="{FF2B5EF4-FFF2-40B4-BE49-F238E27FC236}">
                <a16:creationId xmlns:a16="http://schemas.microsoft.com/office/drawing/2014/main" id="{E6218F7E-74DD-441A-A488-2C64578F08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85980" y="1758382"/>
            <a:ext cx="1332496" cy="1019440"/>
          </a:xfrm>
          <a:prstGeom prst="rect">
            <a:avLst/>
          </a:prstGeom>
        </p:spPr>
      </p:pic>
      <p:sp>
        <p:nvSpPr>
          <p:cNvPr id="250" name="TextBox 249">
            <a:extLst>
              <a:ext uri="{FF2B5EF4-FFF2-40B4-BE49-F238E27FC236}">
                <a16:creationId xmlns:a16="http://schemas.microsoft.com/office/drawing/2014/main" id="{C6D10464-33A3-4893-9E8C-F8D99A48BC85}"/>
              </a:ext>
            </a:extLst>
          </p:cNvPr>
          <p:cNvSpPr txBox="1">
            <a:spLocks/>
          </p:cNvSpPr>
          <p:nvPr/>
        </p:nvSpPr>
        <p:spPr>
          <a:xfrm>
            <a:off x="3401466" y="824458"/>
            <a:ext cx="648000" cy="318924"/>
          </a:xfrm>
          <a:prstGeom prst="rect">
            <a:avLst/>
          </a:prstGeom>
          <a:solidFill>
            <a:srgbClr val="FFC000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491 </a:t>
            </a:r>
            <a:r>
              <a:rPr lang="ko-KR" altLang="en-US" sz="8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코드인 경우만 사용 </a:t>
            </a: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32582B8C-6C41-47A4-9AB8-88C56C802FCC}"/>
              </a:ext>
            </a:extLst>
          </p:cNvPr>
          <p:cNvSpPr/>
          <p:nvPr/>
        </p:nvSpPr>
        <p:spPr>
          <a:xfrm>
            <a:off x="2855383" y="1019596"/>
            <a:ext cx="396510" cy="242483"/>
          </a:xfrm>
          <a:prstGeom prst="rect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306381C2-E5C5-4F64-B01F-784D7FF38746}"/>
              </a:ext>
            </a:extLst>
          </p:cNvPr>
          <p:cNvSpPr/>
          <p:nvPr/>
        </p:nvSpPr>
        <p:spPr>
          <a:xfrm>
            <a:off x="2856461" y="2050671"/>
            <a:ext cx="396510" cy="242483"/>
          </a:xfrm>
          <a:prstGeom prst="rect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B31137A9-48F7-4120-9279-A317B72E7242}"/>
              </a:ext>
            </a:extLst>
          </p:cNvPr>
          <p:cNvCxnSpPr>
            <a:stCxn id="250" idx="1"/>
          </p:cNvCxnSpPr>
          <p:nvPr/>
        </p:nvCxnSpPr>
        <p:spPr>
          <a:xfrm flipH="1">
            <a:off x="3242560" y="983920"/>
            <a:ext cx="158906" cy="209870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D2132F23-F39B-4ACA-92A7-24155C625727}"/>
              </a:ext>
            </a:extLst>
          </p:cNvPr>
          <p:cNvCxnSpPr>
            <a:stCxn id="250" idx="1"/>
            <a:endCxn id="252" idx="0"/>
          </p:cNvCxnSpPr>
          <p:nvPr/>
        </p:nvCxnSpPr>
        <p:spPr>
          <a:xfrm flipH="1">
            <a:off x="3054716" y="983920"/>
            <a:ext cx="346750" cy="1066751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31CD4D99-E76D-440B-977B-B8F95B68B191}"/>
              </a:ext>
            </a:extLst>
          </p:cNvPr>
          <p:cNvSpPr/>
          <p:nvPr/>
        </p:nvSpPr>
        <p:spPr>
          <a:xfrm>
            <a:off x="8055210" y="2133463"/>
            <a:ext cx="396510" cy="242483"/>
          </a:xfrm>
          <a:prstGeom prst="rect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C890F86F-6247-48F9-8962-9874D6E7A215}"/>
              </a:ext>
            </a:extLst>
          </p:cNvPr>
          <p:cNvCxnSpPr>
            <a:cxnSpLocks/>
            <a:endCxn id="255" idx="0"/>
          </p:cNvCxnSpPr>
          <p:nvPr/>
        </p:nvCxnSpPr>
        <p:spPr>
          <a:xfrm flipH="1">
            <a:off x="8253465" y="1959331"/>
            <a:ext cx="105188" cy="174132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EF0B0C23-EEFA-4733-B64F-CF83C2C89522}"/>
              </a:ext>
            </a:extLst>
          </p:cNvPr>
          <p:cNvSpPr txBox="1"/>
          <p:nvPr/>
        </p:nvSpPr>
        <p:spPr>
          <a:xfrm>
            <a:off x="4436942" y="4339870"/>
            <a:ext cx="4081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rgbClr val="FF0000"/>
                </a:solidFill>
                <a:ea typeface="맑은 고딕" panose="020B0503020000020004" pitchFamily="50" charset="-127"/>
              </a:rPr>
              <a:t>TI 2D LABEL</a:t>
            </a:r>
            <a:r>
              <a:rPr lang="ko-KR" altLang="en-US" sz="800" b="1" dirty="0">
                <a:solidFill>
                  <a:srgbClr val="FF0000"/>
                </a:solidFill>
                <a:ea typeface="맑은 고딕" panose="020B0503020000020004" pitchFamily="50" charset="-127"/>
              </a:rPr>
              <a:t>은 </a:t>
            </a:r>
            <a:r>
              <a:rPr lang="ko-KR" altLang="en-US" sz="8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팩킹</a:t>
            </a:r>
            <a:r>
              <a:rPr lang="ko-KR" altLang="en-US" sz="8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라벨 사이즈 때문에 전용 프린터가 필요 </a:t>
            </a:r>
            <a:r>
              <a:rPr lang="en-US" altLang="ko-KR" sz="800" b="1" dirty="0">
                <a:solidFill>
                  <a:srgbClr val="FF0000"/>
                </a:solidFill>
                <a:ea typeface="맑은 고딕" panose="020B0503020000020004" pitchFamily="50" charset="-127"/>
              </a:rPr>
              <a:t>( </a:t>
            </a:r>
            <a:r>
              <a:rPr lang="ko-KR" altLang="en-US" sz="800" b="1" dirty="0">
                <a:solidFill>
                  <a:srgbClr val="FF0000"/>
                </a:solidFill>
                <a:ea typeface="맑은 고딕" panose="020B0503020000020004" pitchFamily="50" charset="-127"/>
              </a:rPr>
              <a:t>담당 </a:t>
            </a:r>
            <a:r>
              <a:rPr lang="en-US" altLang="ko-KR" sz="800" b="1" dirty="0">
                <a:solidFill>
                  <a:srgbClr val="FF0000"/>
                </a:solidFill>
                <a:ea typeface="맑은 고딕" panose="020B0503020000020004" pitchFamily="50" charset="-127"/>
              </a:rPr>
              <a:t>PCS</a:t>
            </a:r>
            <a:r>
              <a:rPr lang="ko-KR" altLang="en-US" sz="800" b="1" dirty="0">
                <a:solidFill>
                  <a:srgbClr val="FF0000"/>
                </a:solidFill>
                <a:ea typeface="맑은 고딕" panose="020B0503020000020004" pitchFamily="50" charset="-127"/>
              </a:rPr>
              <a:t>에 문의</a:t>
            </a:r>
            <a:r>
              <a:rPr lang="en-US" altLang="ko-KR" sz="800" b="1" dirty="0">
                <a:solidFill>
                  <a:srgbClr val="FF0000"/>
                </a:solidFill>
                <a:ea typeface="맑은 고딕" panose="020B0503020000020004" pitchFamily="50" charset="-127"/>
              </a:rPr>
              <a:t>) </a:t>
            </a:r>
          </a:p>
          <a:p>
            <a:pPr latinLnBrk="1"/>
            <a:r>
              <a:rPr lang="ko-KR" altLang="en-US" sz="800" b="1" dirty="0">
                <a:solidFill>
                  <a:srgbClr val="FF0000"/>
                </a:solidFill>
                <a:ea typeface="맑은 고딕" panose="020B0503020000020004" pitchFamily="50" charset="-127"/>
              </a:rPr>
              <a:t>오렌지색 라벨은 사용하지 않습니다 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AE33D42-64AC-4155-A11F-747070335435}"/>
              </a:ext>
            </a:extLst>
          </p:cNvPr>
          <p:cNvSpPr txBox="1"/>
          <p:nvPr/>
        </p:nvSpPr>
        <p:spPr>
          <a:xfrm>
            <a:off x="4426531" y="4629563"/>
            <a:ext cx="4081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앰코</a:t>
            </a:r>
            <a:r>
              <a:rPr lang="ko-KR" altLang="en-US" sz="8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라벨 중 </a:t>
            </a:r>
            <a:r>
              <a:rPr lang="en-US" altLang="ko-KR" sz="800" b="1" dirty="0">
                <a:solidFill>
                  <a:srgbClr val="FF0000"/>
                </a:solidFill>
                <a:ea typeface="맑은 고딕" panose="020B0503020000020004" pitchFamily="50" charset="-127"/>
              </a:rPr>
              <a:t>SWR </a:t>
            </a:r>
            <a:r>
              <a:rPr lang="ko-KR" altLang="en-US" sz="800" b="1" dirty="0">
                <a:solidFill>
                  <a:srgbClr val="FF0000"/>
                </a:solidFill>
                <a:ea typeface="맑은 고딕" panose="020B0503020000020004" pitchFamily="50" charset="-127"/>
              </a:rPr>
              <a:t>라벨은 </a:t>
            </a:r>
            <a:r>
              <a:rPr lang="en-US" altLang="ko-KR" sz="800" b="1" dirty="0">
                <a:solidFill>
                  <a:srgbClr val="FF0000"/>
                </a:solidFill>
                <a:ea typeface="맑은 고딕" panose="020B0503020000020004" pitchFamily="50" charset="-127"/>
              </a:rPr>
              <a:t>491 CODE </a:t>
            </a:r>
            <a:r>
              <a:rPr lang="ko-KR" altLang="en-US" sz="800" b="1" dirty="0">
                <a:solidFill>
                  <a:srgbClr val="FF0000"/>
                </a:solidFill>
                <a:ea typeface="맑은 고딕" panose="020B0503020000020004" pitchFamily="50" charset="-127"/>
              </a:rPr>
              <a:t>인 경우만 사용</a:t>
            </a:r>
            <a:r>
              <a:rPr lang="en-US" altLang="ko-KR" sz="800" b="1" dirty="0">
                <a:solidFill>
                  <a:srgbClr val="FF0000"/>
                </a:solidFill>
                <a:ea typeface="맑은 고딕" panose="020B0503020000020004" pitchFamily="50" charset="-127"/>
              </a:rPr>
              <a:t>. </a:t>
            </a:r>
          </a:p>
          <a:p>
            <a:pPr latinLnBrk="1"/>
            <a:r>
              <a:rPr lang="en-US" altLang="ko-KR" sz="800" b="1" dirty="0">
                <a:solidFill>
                  <a:srgbClr val="FF0000"/>
                </a:solidFill>
                <a:ea typeface="맑은 고딕" panose="020B0503020000020004" pitchFamily="50" charset="-127"/>
              </a:rPr>
              <a:t>491 CODE </a:t>
            </a:r>
            <a:r>
              <a:rPr lang="en-US" altLang="ko-KR" sz="800" b="1" dirty="0">
                <a:solidFill>
                  <a:srgbClr val="FF0000"/>
                </a:solidFill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800" b="1" dirty="0">
                <a:solidFill>
                  <a:srgbClr val="FF0000"/>
                </a:solidFill>
                <a:ea typeface="맑은 고딕" panose="020B0503020000020004" pitchFamily="50" charset="-127"/>
                <a:sym typeface="Wingdings" panose="05000000000000000000" pitchFamily="2" charset="2"/>
              </a:rPr>
              <a:t>바코드 라벨 </a:t>
            </a:r>
            <a:r>
              <a:rPr lang="en-US" altLang="ko-KR" sz="800" b="1" dirty="0">
                <a:solidFill>
                  <a:srgbClr val="FF0000"/>
                </a:solidFill>
                <a:ea typeface="맑은 고딕" panose="020B0503020000020004" pitchFamily="50" charset="-127"/>
                <a:sym typeface="Wingdings" panose="05000000000000000000" pitchFamily="2" charset="2"/>
              </a:rPr>
              <a:t>+ SWR </a:t>
            </a:r>
            <a:r>
              <a:rPr lang="ko-KR" altLang="en-US" sz="800" b="1" dirty="0">
                <a:solidFill>
                  <a:srgbClr val="FF0000"/>
                </a:solidFill>
                <a:ea typeface="맑은 고딕" panose="020B0503020000020004" pitchFamily="50" charset="-127"/>
                <a:sym typeface="Wingdings" panose="05000000000000000000" pitchFamily="2" charset="2"/>
              </a:rPr>
              <a:t>라벨 모두 사용</a:t>
            </a:r>
            <a:endParaRPr lang="en-US" altLang="ko-KR" sz="800" b="1" dirty="0">
              <a:solidFill>
                <a:srgbClr val="FF0000"/>
              </a:solidFill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atinLnBrk="1"/>
            <a:r>
              <a:rPr lang="en-US" altLang="ko-KR" sz="800" b="1" dirty="0">
                <a:solidFill>
                  <a:srgbClr val="FF0000"/>
                </a:solidFill>
                <a:ea typeface="맑은 고딕" panose="020B0503020000020004" pitchFamily="50" charset="-127"/>
                <a:sym typeface="Wingdings" panose="05000000000000000000" pitchFamily="2" charset="2"/>
              </a:rPr>
              <a:t>672 CODE  </a:t>
            </a:r>
            <a:r>
              <a:rPr lang="ko-KR" altLang="en-US" sz="800" b="1" dirty="0">
                <a:solidFill>
                  <a:srgbClr val="FF0000"/>
                </a:solidFill>
                <a:ea typeface="맑은 고딕" panose="020B0503020000020004" pitchFamily="50" charset="-127"/>
                <a:sym typeface="Wingdings" panose="05000000000000000000" pitchFamily="2" charset="2"/>
              </a:rPr>
              <a:t>바코드 </a:t>
            </a:r>
            <a:r>
              <a:rPr lang="ko-KR" altLang="en-US" sz="800" b="1">
                <a:solidFill>
                  <a:srgbClr val="FF0000"/>
                </a:solidFill>
                <a:ea typeface="맑은 고딕" panose="020B0503020000020004" pitchFamily="50" charset="-127"/>
                <a:sym typeface="Wingdings" panose="05000000000000000000" pitchFamily="2" charset="2"/>
              </a:rPr>
              <a:t>라벨만 사용</a:t>
            </a:r>
            <a:endParaRPr lang="en-US" altLang="ko-KR" sz="800" b="1" dirty="0">
              <a:solidFill>
                <a:srgbClr val="FF0000"/>
              </a:solidFill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pSp>
        <p:nvGrpSpPr>
          <p:cNvPr id="259" name="그룹 258"/>
          <p:cNvGrpSpPr>
            <a:grpSpLocks noChangeAspect="1"/>
          </p:cNvGrpSpPr>
          <p:nvPr/>
        </p:nvGrpSpPr>
        <p:grpSpPr>
          <a:xfrm>
            <a:off x="8051191" y="2820163"/>
            <a:ext cx="642233" cy="540000"/>
            <a:chOff x="863981" y="1766763"/>
            <a:chExt cx="2333625" cy="1962150"/>
          </a:xfrm>
        </p:grpSpPr>
        <p:grpSp>
          <p:nvGrpSpPr>
            <p:cNvPr id="260" name="그룹 259"/>
            <p:cNvGrpSpPr/>
            <p:nvPr/>
          </p:nvGrpSpPr>
          <p:grpSpPr>
            <a:xfrm>
              <a:off x="863981" y="1766763"/>
              <a:ext cx="2333625" cy="1962150"/>
              <a:chOff x="2486101" y="1798787"/>
              <a:chExt cx="2333625" cy="1962150"/>
            </a:xfrm>
          </p:grpSpPr>
          <p:pic>
            <p:nvPicPr>
              <p:cNvPr id="262" name="그림 261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86101" y="1798787"/>
                <a:ext cx="2333625" cy="1962150"/>
              </a:xfrm>
              <a:prstGeom prst="rect">
                <a:avLst/>
              </a:prstGeom>
            </p:spPr>
          </p:pic>
          <p:pic>
            <p:nvPicPr>
              <p:cNvPr id="263" name="그림 262">
                <a:extLst>
                  <a:ext uri="{FF2B5EF4-FFF2-40B4-BE49-F238E27FC236}">
                    <a16:creationId xmlns:a16="http://schemas.microsoft.com/office/drawing/2014/main" id="{891FD111-CD7A-49B3-9F06-F312CDC32A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l="50501" b="51625"/>
              <a:stretch/>
            </p:blipFill>
            <p:spPr>
              <a:xfrm>
                <a:off x="3495533" y="2080300"/>
                <a:ext cx="677510" cy="403579"/>
              </a:xfrm>
              <a:prstGeom prst="rect">
                <a:avLst/>
              </a:prstGeom>
            </p:spPr>
          </p:pic>
          <p:pic>
            <p:nvPicPr>
              <p:cNvPr id="264" name="그림 263">
                <a:extLst>
                  <a:ext uri="{FF2B5EF4-FFF2-40B4-BE49-F238E27FC236}">
                    <a16:creationId xmlns:a16="http://schemas.microsoft.com/office/drawing/2014/main" id="{F0434C28-ED56-4B96-A590-ABB39E7641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l="52745" t="51625"/>
              <a:stretch/>
            </p:blipFill>
            <p:spPr>
              <a:xfrm>
                <a:off x="2873069" y="2080300"/>
                <a:ext cx="646801" cy="403578"/>
              </a:xfrm>
              <a:prstGeom prst="rect">
                <a:avLst/>
              </a:prstGeom>
            </p:spPr>
          </p:pic>
        </p:grpSp>
        <p:pic>
          <p:nvPicPr>
            <p:cNvPr id="261" name="그림 260">
              <a:extLst>
                <a:ext uri="{FF2B5EF4-FFF2-40B4-BE49-F238E27FC236}">
                  <a16:creationId xmlns:a16="http://schemas.microsoft.com/office/drawing/2014/main" id="{E97E3881-2888-40DE-87C4-53AB8E70F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324618" y="1941029"/>
              <a:ext cx="360000" cy="121534"/>
            </a:xfrm>
            <a:prstGeom prst="rect">
              <a:avLst/>
            </a:prstGeom>
          </p:spPr>
        </p:pic>
      </p:grpSp>
      <p:sp>
        <p:nvSpPr>
          <p:cNvPr id="265" name="TextBox 264">
            <a:extLst>
              <a:ext uri="{FF2B5EF4-FFF2-40B4-BE49-F238E27FC236}">
                <a16:creationId xmlns:a16="http://schemas.microsoft.com/office/drawing/2014/main" id="{AEA71E3F-A994-4947-BCFB-0594D5077321}"/>
              </a:ext>
            </a:extLst>
          </p:cNvPr>
          <p:cNvSpPr txBox="1"/>
          <p:nvPr/>
        </p:nvSpPr>
        <p:spPr>
          <a:xfrm>
            <a:off x="8224391" y="3090376"/>
            <a:ext cx="869287" cy="2308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PAGE</a:t>
            </a:r>
            <a:r>
              <a:rPr lang="ko-KR" altLang="en-US" sz="9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9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lang="ko-KR" altLang="en-US" sz="9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9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참고</a:t>
            </a: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31CD4D99-E76D-440B-977B-B8F95B68B191}"/>
              </a:ext>
            </a:extLst>
          </p:cNvPr>
          <p:cNvSpPr/>
          <p:nvPr/>
        </p:nvSpPr>
        <p:spPr>
          <a:xfrm>
            <a:off x="8335571" y="2894216"/>
            <a:ext cx="180000" cy="108736"/>
          </a:xfrm>
          <a:prstGeom prst="rect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C890F86F-6247-48F9-8962-9874D6E7A215}"/>
              </a:ext>
            </a:extLst>
          </p:cNvPr>
          <p:cNvCxnSpPr>
            <a:cxnSpLocks/>
            <a:endCxn id="266" idx="0"/>
          </p:cNvCxnSpPr>
          <p:nvPr/>
        </p:nvCxnSpPr>
        <p:spPr>
          <a:xfrm flipH="1">
            <a:off x="8425571" y="2719546"/>
            <a:ext cx="135969" cy="174670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C6D10464-33A3-4893-9E8C-F8D99A48BC85}"/>
              </a:ext>
            </a:extLst>
          </p:cNvPr>
          <p:cNvSpPr txBox="1">
            <a:spLocks/>
          </p:cNvSpPr>
          <p:nvPr/>
        </p:nvSpPr>
        <p:spPr>
          <a:xfrm>
            <a:off x="8224391" y="1663409"/>
            <a:ext cx="648000" cy="318924"/>
          </a:xfrm>
          <a:prstGeom prst="rect">
            <a:avLst/>
          </a:prstGeom>
          <a:solidFill>
            <a:srgbClr val="FFC000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491 </a:t>
            </a:r>
            <a:r>
              <a:rPr lang="ko-KR" altLang="en-US" sz="8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코드인 경우만 사용 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6D10464-33A3-4893-9E8C-F8D99A48BC85}"/>
              </a:ext>
            </a:extLst>
          </p:cNvPr>
          <p:cNvSpPr txBox="1">
            <a:spLocks/>
          </p:cNvSpPr>
          <p:nvPr/>
        </p:nvSpPr>
        <p:spPr>
          <a:xfrm>
            <a:off x="8468557" y="2433410"/>
            <a:ext cx="648000" cy="318924"/>
          </a:xfrm>
          <a:prstGeom prst="rect">
            <a:avLst/>
          </a:prstGeom>
          <a:solidFill>
            <a:srgbClr val="FFC000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491 </a:t>
            </a:r>
            <a:r>
              <a:rPr lang="ko-KR" altLang="en-US" sz="8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코드인 경우만 사용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007" y="4221082"/>
            <a:ext cx="198483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rgbClr val="FF0000"/>
                </a:solidFill>
                <a:ea typeface="맑은 고딕" panose="020B0503020000020004" pitchFamily="50" charset="-127"/>
              </a:rPr>
              <a:t>MBB </a:t>
            </a:r>
            <a:r>
              <a:rPr lang="ko-KR" altLang="en-US" sz="800" b="1">
                <a:solidFill>
                  <a:srgbClr val="FF0000"/>
                </a:solidFill>
                <a:ea typeface="맑은 고딕" panose="020B0503020000020004" pitchFamily="50" charset="-127"/>
              </a:rPr>
              <a:t>실링은 </a:t>
            </a:r>
            <a:r>
              <a:rPr lang="en-US" altLang="ko-KR" sz="800" b="1" dirty="0">
                <a:solidFill>
                  <a:srgbClr val="FF0000"/>
                </a:solidFill>
                <a:ea typeface="맑은 고딕" panose="020B0503020000020004" pitchFamily="50" charset="-127"/>
              </a:rPr>
              <a:t>2</a:t>
            </a:r>
            <a:r>
              <a:rPr lang="ko-KR" altLang="en-US" sz="800" b="1">
                <a:solidFill>
                  <a:srgbClr val="FF0000"/>
                </a:solidFill>
                <a:ea typeface="맑은 고딕" panose="020B0503020000020004" pitchFamily="50" charset="-127"/>
              </a:rPr>
              <a:t>번 진행</a:t>
            </a:r>
            <a:r>
              <a:rPr lang="en-US" altLang="ko-KR" sz="800" b="1" dirty="0">
                <a:solidFill>
                  <a:srgbClr val="FF0000"/>
                </a:solidFill>
                <a:ea typeface="맑은 고딕" panose="020B0503020000020004" pitchFamily="50" charset="-127"/>
              </a:rPr>
              <a:t>. (6</a:t>
            </a:r>
            <a:r>
              <a:rPr lang="ko-KR" altLang="en-US" sz="800" b="1">
                <a:solidFill>
                  <a:srgbClr val="FF0000"/>
                </a:solidFill>
                <a:ea typeface="맑은 고딕" panose="020B0503020000020004" pitchFamily="50" charset="-127"/>
              </a:rPr>
              <a:t>번 그림 참조</a:t>
            </a:r>
            <a:r>
              <a:rPr lang="en-US" altLang="ko-KR" sz="800" b="1" dirty="0">
                <a:solidFill>
                  <a:srgbClr val="FF0000"/>
                </a:solidFill>
                <a:ea typeface="맑은 고딕" panose="020B0503020000020004" pitchFamily="50" charset="-127"/>
              </a:rPr>
              <a:t>)</a:t>
            </a:r>
          </a:p>
          <a:p>
            <a:pPr latinLnBrk="1"/>
            <a:r>
              <a:rPr lang="ko-KR" altLang="en-US" sz="800" b="1" dirty="0">
                <a:solidFill>
                  <a:srgbClr val="FF0000"/>
                </a:solidFill>
                <a:ea typeface="맑은 고딕" panose="020B0503020000020004" pitchFamily="50" charset="-127"/>
              </a:rPr>
              <a:t>동일 자리에 두 번이 아니라</a:t>
            </a:r>
            <a:r>
              <a:rPr lang="en-US" altLang="ko-KR" sz="800" b="1" dirty="0">
                <a:solidFill>
                  <a:srgbClr val="FF0000"/>
                </a:solidFill>
                <a:ea typeface="맑은 고딕" panose="020B0503020000020004" pitchFamily="50" charset="-127"/>
              </a:rPr>
              <a:t>, </a:t>
            </a:r>
          </a:p>
          <a:p>
            <a:pPr latinLnBrk="1"/>
            <a:r>
              <a:rPr lang="ko-KR" altLang="en-US" sz="8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실링</a:t>
            </a:r>
            <a:r>
              <a:rPr lang="ko-KR" altLang="en-US" sz="8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라인이 두 줄이 되도록 함</a:t>
            </a:r>
            <a:r>
              <a:rPr lang="en-US" altLang="ko-KR" sz="800" b="1" dirty="0">
                <a:solidFill>
                  <a:srgbClr val="FF0000"/>
                </a:solidFill>
                <a:ea typeface="맑은 고딕" panose="020B0503020000020004" pitchFamily="50" charset="-127"/>
              </a:rPr>
              <a:t>.</a:t>
            </a:r>
          </a:p>
          <a:p>
            <a:pPr latinLnBrk="1"/>
            <a:endParaRPr lang="en-US" altLang="ko-KR" sz="800" b="1" dirty="0">
              <a:solidFill>
                <a:srgbClr val="FF0000"/>
              </a:solidFill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800" b="1" dirty="0">
                <a:solidFill>
                  <a:srgbClr val="FF0000"/>
                </a:solidFill>
                <a:ea typeface="맑은 고딕" panose="020B0503020000020004" pitchFamily="50" charset="-127"/>
              </a:rPr>
              <a:t>1</a:t>
            </a:r>
            <a:r>
              <a:rPr lang="ko-KR" altLang="en-US" sz="800" b="1">
                <a:solidFill>
                  <a:srgbClr val="FF0000"/>
                </a:solidFill>
                <a:ea typeface="맑은 고딕" panose="020B0503020000020004" pitchFamily="50" charset="-127"/>
              </a:rPr>
              <a:t>번째 실링</a:t>
            </a:r>
            <a:r>
              <a:rPr lang="en-US" altLang="ko-KR" sz="800" b="1" dirty="0">
                <a:solidFill>
                  <a:srgbClr val="FF0000"/>
                </a:solidFill>
                <a:ea typeface="맑은 고딕" panose="020B0503020000020004" pitchFamily="50" charset="-127"/>
              </a:rPr>
              <a:t>: MODE 2</a:t>
            </a:r>
          </a:p>
          <a:p>
            <a:pPr latinLnBrk="1"/>
            <a:r>
              <a:rPr lang="en-US" altLang="ko-KR" sz="800" b="1" dirty="0">
                <a:solidFill>
                  <a:srgbClr val="FF0000"/>
                </a:solidFill>
                <a:ea typeface="맑은 고딕" panose="020B0503020000020004" pitchFamily="50" charset="-127"/>
              </a:rPr>
              <a:t>2</a:t>
            </a:r>
            <a:r>
              <a:rPr lang="ko-KR" altLang="en-US" sz="800" b="1">
                <a:solidFill>
                  <a:srgbClr val="FF0000"/>
                </a:solidFill>
                <a:ea typeface="맑은 고딕" panose="020B0503020000020004" pitchFamily="50" charset="-127"/>
              </a:rPr>
              <a:t>번째 실링</a:t>
            </a:r>
            <a:r>
              <a:rPr lang="en-US" altLang="ko-KR" sz="800" b="1" dirty="0">
                <a:solidFill>
                  <a:srgbClr val="FF0000"/>
                </a:solidFill>
                <a:ea typeface="맑은 고딕" panose="020B0503020000020004" pitchFamily="50" charset="-127"/>
              </a:rPr>
              <a:t>: MODE S </a:t>
            </a:r>
            <a:endParaRPr lang="ko-KR" altLang="en-US" sz="800" b="1">
              <a:solidFill>
                <a:srgbClr val="FF0000"/>
              </a:solidFill>
              <a:ea typeface="맑은 고딕" panose="020B0503020000020004" pitchFamily="50" charset="-127"/>
            </a:endParaRPr>
          </a:p>
          <a:p>
            <a:endParaRPr lang="ko-KR" altLang="en-US" sz="1400" dirty="0">
              <a:solidFill>
                <a:schemeClr val="accent1">
                  <a:lumMod val="50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2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223556" y="3204450"/>
            <a:ext cx="4266062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* AMKOR LABEL </a:t>
            </a:r>
            <a:r>
              <a:rPr lang="en-US" altLang="ko-KR" sz="1100" i="1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100" b="1" i="1" u="sng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해당 </a:t>
            </a:r>
            <a:r>
              <a:rPr lang="en-US" altLang="ko-KR" sz="1100" b="1" i="1" u="sng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lot </a:t>
            </a:r>
            <a:r>
              <a:rPr lang="ko-KR" altLang="en-US" sz="1100" b="1" i="1" u="sng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전산상</a:t>
            </a:r>
            <a:r>
              <a:rPr lang="en-US" altLang="ko-KR" sz="1100" b="1" i="1" u="sng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(OLS)</a:t>
            </a:r>
            <a:r>
              <a:rPr lang="ko-KR" altLang="en-US" sz="1100" b="1" i="1" u="sng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일치하는지 비교</a:t>
            </a:r>
            <a:endParaRPr lang="en-US" altLang="ko-KR" sz="1100" b="1" i="1" u="sng" dirty="0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endParaRPr lang="en-US" altLang="ko-KR" sz="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1. DEVICE </a:t>
            </a:r>
            <a:r>
              <a:rPr lang="ko-KR" altLang="en-US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확인</a:t>
            </a:r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</a:p>
          <a:p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2. LOT NO </a:t>
            </a:r>
            <a:r>
              <a:rPr lang="ko-KR" altLang="en-US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확인</a:t>
            </a:r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                    </a:t>
            </a:r>
          </a:p>
          <a:p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수량 및 </a:t>
            </a:r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wafer</a:t>
            </a:r>
            <a:r>
              <a:rPr lang="ko-KR" altLang="en-US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수량 확인</a:t>
            </a:r>
            <a:b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4. P/D/L </a:t>
            </a:r>
            <a:r>
              <a:rPr lang="ko-KR" altLang="en-US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확인</a:t>
            </a:r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                          </a:t>
            </a:r>
          </a:p>
          <a:p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5. S/M </a:t>
            </a:r>
            <a:r>
              <a:rPr lang="ko-KR" altLang="en-US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확인</a:t>
            </a:r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6. </a:t>
            </a:r>
            <a:r>
              <a:rPr lang="ko-KR" altLang="en-US" sz="8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고객사</a:t>
            </a:r>
            <a:r>
              <a:rPr lang="ko-KR" altLang="en-US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code </a:t>
            </a:r>
            <a:r>
              <a:rPr lang="ko-KR" altLang="en-US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확인</a:t>
            </a:r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/  (672 : </a:t>
            </a:r>
            <a:r>
              <a:rPr lang="ko-KR" altLang="en-US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양산자재 </a:t>
            </a:r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/ 491:</a:t>
            </a:r>
            <a:r>
              <a:rPr lang="ko-KR" altLang="en-US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샘플자재</a:t>
            </a:r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7. </a:t>
            </a:r>
            <a:r>
              <a:rPr lang="ko-KR" altLang="en-US" sz="8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선적지</a:t>
            </a:r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(DEST) </a:t>
            </a:r>
            <a:r>
              <a:rPr lang="ko-KR" altLang="en-US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확인</a:t>
            </a:r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 </a:t>
            </a:r>
          </a:p>
          <a:p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8. TRACE CODE </a:t>
            </a:r>
            <a:r>
              <a:rPr lang="ko-KR" altLang="en-US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확인</a:t>
            </a:r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9. SAP# </a:t>
            </a:r>
            <a:r>
              <a:rPr lang="ko-KR" altLang="en-US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확인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111" y="742950"/>
            <a:ext cx="14305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* AMKOR LABEL</a:t>
            </a:r>
            <a:endParaRPr lang="ko-KR" altLang="en-US" sz="1100" b="1" dirty="0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229738" y="1004560"/>
            <a:ext cx="3732662" cy="2204833"/>
            <a:chOff x="3786699" y="998445"/>
            <a:chExt cx="3534326" cy="2204833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86699" y="998445"/>
              <a:ext cx="3534326" cy="2204833"/>
            </a:xfrm>
            <a:prstGeom prst="rect">
              <a:avLst/>
            </a:prstGeom>
            <a:ln w="12700">
              <a:solidFill>
                <a:schemeClr val="tx2"/>
              </a:solidFill>
            </a:ln>
          </p:spPr>
        </p:pic>
        <p:grpSp>
          <p:nvGrpSpPr>
            <p:cNvPr id="20" name="그룹 19"/>
            <p:cNvGrpSpPr/>
            <p:nvPr/>
          </p:nvGrpSpPr>
          <p:grpSpPr>
            <a:xfrm>
              <a:off x="3860229" y="1576662"/>
              <a:ext cx="1123095" cy="137107"/>
              <a:chOff x="90268" y="1199873"/>
              <a:chExt cx="1361139" cy="16012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90268" y="1199873"/>
                <a:ext cx="153538" cy="15920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205321" y="1360000"/>
                <a:ext cx="124608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/>
            <p:cNvGrpSpPr/>
            <p:nvPr/>
          </p:nvGrpSpPr>
          <p:grpSpPr>
            <a:xfrm>
              <a:off x="3860229" y="2003158"/>
              <a:ext cx="1750348" cy="137107"/>
              <a:chOff x="180578" y="2032705"/>
              <a:chExt cx="1750348" cy="137107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180578" y="2032705"/>
                <a:ext cx="126686" cy="136314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275057" y="2169812"/>
                <a:ext cx="165586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/>
          </p:nvGrpSpPr>
          <p:grpSpPr>
            <a:xfrm>
              <a:off x="5751689" y="1551225"/>
              <a:ext cx="1123095" cy="137107"/>
              <a:chOff x="90268" y="1199873"/>
              <a:chExt cx="1361139" cy="16012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90268" y="1199873"/>
                <a:ext cx="153538" cy="15920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205321" y="1360000"/>
                <a:ext cx="124608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/>
            <p:cNvGrpSpPr/>
            <p:nvPr/>
          </p:nvGrpSpPr>
          <p:grpSpPr>
            <a:xfrm>
              <a:off x="6379977" y="1786097"/>
              <a:ext cx="786954" cy="137107"/>
              <a:chOff x="90268" y="1199873"/>
              <a:chExt cx="953751" cy="160127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90268" y="1199873"/>
                <a:ext cx="153538" cy="15920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ko-KR" alt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192925" y="1360000"/>
                <a:ext cx="85109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5773759" y="2296976"/>
              <a:ext cx="786954" cy="137107"/>
              <a:chOff x="157008" y="1199873"/>
              <a:chExt cx="953751" cy="16012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57008" y="1199873"/>
                <a:ext cx="153538" cy="15920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ko-KR" alt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59665" y="1360000"/>
                <a:ext cx="85109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/>
            <p:cNvGrpSpPr/>
            <p:nvPr/>
          </p:nvGrpSpPr>
          <p:grpSpPr>
            <a:xfrm>
              <a:off x="5364709" y="2569929"/>
              <a:ext cx="786954" cy="137107"/>
              <a:chOff x="90268" y="1199873"/>
              <a:chExt cx="953751" cy="16012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90268" y="1199873"/>
                <a:ext cx="153538" cy="15920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ko-KR" alt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192925" y="1360000"/>
                <a:ext cx="85109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그룹 104"/>
            <p:cNvGrpSpPr/>
            <p:nvPr/>
          </p:nvGrpSpPr>
          <p:grpSpPr>
            <a:xfrm>
              <a:off x="5771534" y="1967526"/>
              <a:ext cx="786954" cy="137107"/>
              <a:chOff x="2134087" y="1947844"/>
              <a:chExt cx="786954" cy="13710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2134087" y="1947844"/>
                <a:ext cx="126686" cy="136314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ko-KR" alt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1" name="직선 연결선 40"/>
              <p:cNvCxnSpPr/>
              <p:nvPr/>
            </p:nvCxnSpPr>
            <p:spPr>
              <a:xfrm>
                <a:off x="2218791" y="2084951"/>
                <a:ext cx="70225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그룹 105"/>
            <p:cNvGrpSpPr/>
            <p:nvPr/>
          </p:nvGrpSpPr>
          <p:grpSpPr>
            <a:xfrm>
              <a:off x="6547978" y="1966401"/>
              <a:ext cx="623541" cy="137107"/>
              <a:chOff x="2896286" y="1947052"/>
              <a:chExt cx="623541" cy="137107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2896286" y="1947052"/>
                <a:ext cx="126686" cy="136314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ko-KR" alt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>
                <a:off x="2980990" y="2084159"/>
                <a:ext cx="538837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그룹 101"/>
            <p:cNvGrpSpPr/>
            <p:nvPr/>
          </p:nvGrpSpPr>
          <p:grpSpPr>
            <a:xfrm>
              <a:off x="3860229" y="1149194"/>
              <a:ext cx="1335521" cy="137107"/>
              <a:chOff x="90268" y="1199873"/>
              <a:chExt cx="1618589" cy="160127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90268" y="1199873"/>
                <a:ext cx="153538" cy="15920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4" name="직선 연결선 103"/>
              <p:cNvCxnSpPr/>
              <p:nvPr/>
            </p:nvCxnSpPr>
            <p:spPr>
              <a:xfrm>
                <a:off x="201095" y="1360000"/>
                <a:ext cx="150776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그룹 114"/>
          <p:cNvGrpSpPr/>
          <p:nvPr/>
        </p:nvGrpSpPr>
        <p:grpSpPr>
          <a:xfrm>
            <a:off x="4421539" y="941358"/>
            <a:ext cx="4265261" cy="495560"/>
            <a:chOff x="4419600" y="991874"/>
            <a:chExt cx="4390341" cy="645957"/>
          </a:xfrm>
        </p:grpSpPr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9600" y="991874"/>
              <a:ext cx="4360552" cy="599497"/>
            </a:xfrm>
            <a:prstGeom prst="rect">
              <a:avLst/>
            </a:prstGeom>
            <a:ln w="12700">
              <a:solidFill>
                <a:schemeClr val="tx2"/>
              </a:solidFill>
            </a:ln>
          </p:spPr>
        </p:pic>
        <p:sp>
          <p:nvSpPr>
            <p:cNvPr id="113" name="직사각형 112"/>
            <p:cNvSpPr/>
            <p:nvPr/>
          </p:nvSpPr>
          <p:spPr>
            <a:xfrm>
              <a:off x="4442354" y="1104106"/>
              <a:ext cx="783315" cy="17858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8418283" y="1264562"/>
              <a:ext cx="391658" cy="37326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4463806" y="3809946"/>
            <a:ext cx="3711699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* 2D LABEL </a:t>
            </a:r>
            <a:r>
              <a:rPr lang="en-US" altLang="ko-KR" sz="1100" i="1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100" b="1" i="1" u="sng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LABEL</a:t>
            </a:r>
            <a:r>
              <a:rPr lang="ko-KR" altLang="en-US" sz="1100" b="1" i="1" u="sng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과 일치하는지 비교</a:t>
            </a:r>
            <a:endParaRPr lang="en-US" altLang="ko-KR" sz="1100" b="1" i="1" u="sng" dirty="0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endParaRPr lang="en-US" altLang="ko-KR" sz="700" b="1" i="1" u="sng" dirty="0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altLang="ko-KR" sz="700" b="1" dirty="0">
                <a:solidFill>
                  <a:schemeClr val="accent1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1. LOT NO </a:t>
            </a:r>
            <a:r>
              <a:rPr lang="ko-KR" altLang="en-US" sz="700" b="1" dirty="0">
                <a:solidFill>
                  <a:schemeClr val="accent1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확인</a:t>
            </a:r>
            <a:r>
              <a:rPr lang="en-US" altLang="ko-KR" sz="700" b="1" dirty="0">
                <a:solidFill>
                  <a:schemeClr val="accent1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                          </a:t>
            </a:r>
          </a:p>
          <a:p>
            <a:r>
              <a:rPr lang="en-US" altLang="ko-KR" sz="700" b="1" dirty="0">
                <a:solidFill>
                  <a:schemeClr val="accent1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2. DEVICE </a:t>
            </a:r>
            <a:r>
              <a:rPr lang="ko-KR" altLang="en-US" sz="700" b="1" dirty="0">
                <a:solidFill>
                  <a:schemeClr val="accent1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확인</a:t>
            </a:r>
            <a:r>
              <a:rPr lang="en-US" altLang="ko-KR" sz="700" b="1" dirty="0">
                <a:solidFill>
                  <a:schemeClr val="accent1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ko-KR" altLang="en-US" sz="700" b="1" dirty="0">
                <a:solidFill>
                  <a:schemeClr val="accent1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  </a:t>
            </a:r>
            <a:br>
              <a:rPr lang="en-US" altLang="ko-KR" sz="700" b="1" dirty="0">
                <a:solidFill>
                  <a:schemeClr val="accent1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n-US" altLang="ko-KR" sz="700" b="1" dirty="0">
                <a:solidFill>
                  <a:schemeClr val="accent1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700" b="1" dirty="0">
                <a:solidFill>
                  <a:schemeClr val="accent1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수량 확인</a:t>
            </a:r>
            <a:r>
              <a:rPr lang="en-US" altLang="ko-KR" sz="700" b="1" dirty="0">
                <a:solidFill>
                  <a:schemeClr val="accent1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        </a:t>
            </a:r>
          </a:p>
          <a:p>
            <a:r>
              <a:rPr lang="en-US" altLang="ko-KR" sz="700" b="1" dirty="0">
                <a:solidFill>
                  <a:schemeClr val="accent1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4. TRACE CODE </a:t>
            </a:r>
            <a:r>
              <a:rPr lang="ko-KR" altLang="en-US" sz="700" b="1" dirty="0">
                <a:solidFill>
                  <a:schemeClr val="accent1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확인</a:t>
            </a:r>
            <a:endParaRPr lang="en-US" altLang="ko-KR" sz="700" b="1" dirty="0">
              <a:solidFill>
                <a:schemeClr val="accent1">
                  <a:lumMod val="50000"/>
                </a:schemeClr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altLang="ko-KR" sz="700" b="1" dirty="0">
                <a:solidFill>
                  <a:schemeClr val="accent1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5. Thickness </a:t>
            </a:r>
            <a:r>
              <a:rPr lang="ko-KR" altLang="en-US" sz="700" b="1" dirty="0">
                <a:solidFill>
                  <a:schemeClr val="accent1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확인</a:t>
            </a:r>
            <a:r>
              <a:rPr lang="en-US" altLang="ko-KR" sz="700" b="1" dirty="0">
                <a:solidFill>
                  <a:schemeClr val="accent1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 – </a:t>
            </a:r>
            <a:r>
              <a:rPr lang="ko-KR" altLang="en-US" sz="700" b="1" dirty="0">
                <a:solidFill>
                  <a:schemeClr val="accent1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항상 </a:t>
            </a:r>
            <a:r>
              <a:rPr lang="en-US" altLang="ko-KR" sz="700" b="1" dirty="0">
                <a:solidFill>
                  <a:schemeClr val="accent1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610</a:t>
            </a:r>
          </a:p>
          <a:p>
            <a:r>
              <a:rPr lang="en-US" altLang="ko-KR" sz="700" b="1" dirty="0">
                <a:solidFill>
                  <a:schemeClr val="accent1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6. SAP# </a:t>
            </a:r>
            <a:r>
              <a:rPr lang="ko-KR" altLang="en-US" sz="700" b="1" dirty="0">
                <a:solidFill>
                  <a:schemeClr val="accent1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확인</a:t>
            </a:r>
            <a:endParaRPr lang="en-US" altLang="ko-KR" sz="700" b="1" dirty="0">
              <a:solidFill>
                <a:schemeClr val="accent1">
                  <a:lumMod val="50000"/>
                </a:schemeClr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  <a:p>
            <a:endParaRPr lang="ko-KR" alt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더하기 기호 1">
            <a:extLst>
              <a:ext uri="{FF2B5EF4-FFF2-40B4-BE49-F238E27FC236}">
                <a16:creationId xmlns:a16="http://schemas.microsoft.com/office/drawing/2014/main" id="{615E0C1E-2199-44CD-8384-BD87394EBCC1}"/>
              </a:ext>
            </a:extLst>
          </p:cNvPr>
          <p:cNvSpPr/>
          <p:nvPr/>
        </p:nvSpPr>
        <p:spPr>
          <a:xfrm>
            <a:off x="3986017" y="3095089"/>
            <a:ext cx="397245" cy="36001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4262993" y="2671571"/>
            <a:ext cx="857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* 2D label</a:t>
            </a:r>
            <a:endParaRPr lang="ko-KR" altLang="en-US" sz="1100" b="1" dirty="0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47" name="그룹 146"/>
          <p:cNvGrpSpPr/>
          <p:nvPr/>
        </p:nvGrpSpPr>
        <p:grpSpPr>
          <a:xfrm>
            <a:off x="4390592" y="2930623"/>
            <a:ext cx="4309092" cy="893387"/>
            <a:chOff x="4348768" y="2875618"/>
            <a:chExt cx="4309092" cy="893387"/>
          </a:xfrm>
        </p:grpSpPr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22650" y="2875618"/>
              <a:ext cx="4235210" cy="893387"/>
            </a:xfrm>
            <a:prstGeom prst="rect">
              <a:avLst/>
            </a:prstGeom>
            <a:ln w="12700">
              <a:solidFill>
                <a:schemeClr val="tx2"/>
              </a:solidFill>
            </a:ln>
          </p:spPr>
        </p:pic>
        <p:grpSp>
          <p:nvGrpSpPr>
            <p:cNvPr id="131" name="그룹 130"/>
            <p:cNvGrpSpPr/>
            <p:nvPr/>
          </p:nvGrpSpPr>
          <p:grpSpPr>
            <a:xfrm>
              <a:off x="6709326" y="3123506"/>
              <a:ext cx="834473" cy="85889"/>
              <a:chOff x="7071065" y="1692132"/>
              <a:chExt cx="818370" cy="110114"/>
            </a:xfrm>
          </p:grpSpPr>
          <p:sp>
            <p:nvSpPr>
              <p:cNvPr id="134" name="타원 133"/>
              <p:cNvSpPr/>
              <p:nvPr/>
            </p:nvSpPr>
            <p:spPr>
              <a:xfrm>
                <a:off x="7071065" y="1692132"/>
                <a:ext cx="115355" cy="108736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7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7115279" y="1800868"/>
                <a:ext cx="774156" cy="13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그룹 137"/>
            <p:cNvGrpSpPr/>
            <p:nvPr/>
          </p:nvGrpSpPr>
          <p:grpSpPr>
            <a:xfrm>
              <a:off x="6709327" y="3044453"/>
              <a:ext cx="1714809" cy="84814"/>
              <a:chOff x="2742512" y="3751311"/>
              <a:chExt cx="1714809" cy="84814"/>
            </a:xfrm>
          </p:grpSpPr>
          <p:cxnSp>
            <p:nvCxnSpPr>
              <p:cNvPr id="130" name="직선 연결선 129"/>
              <p:cNvCxnSpPr/>
              <p:nvPr/>
            </p:nvCxnSpPr>
            <p:spPr>
              <a:xfrm>
                <a:off x="2835232" y="3833966"/>
                <a:ext cx="1622089" cy="215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타원 131"/>
              <p:cNvSpPr/>
              <p:nvPr/>
            </p:nvSpPr>
            <p:spPr>
              <a:xfrm>
                <a:off x="2742512" y="3751311"/>
                <a:ext cx="117625" cy="84814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7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6709327" y="2943823"/>
              <a:ext cx="1714809" cy="84910"/>
              <a:chOff x="2741691" y="3651556"/>
              <a:chExt cx="1714809" cy="84910"/>
            </a:xfrm>
          </p:grpSpPr>
          <p:cxnSp>
            <p:nvCxnSpPr>
              <p:cNvPr id="129" name="직선 연결선 128"/>
              <p:cNvCxnSpPr/>
              <p:nvPr/>
            </p:nvCxnSpPr>
            <p:spPr>
              <a:xfrm>
                <a:off x="2835232" y="3736466"/>
                <a:ext cx="162126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>
                <a:off x="2741691" y="3651556"/>
                <a:ext cx="117625" cy="84814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7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4348768" y="3684191"/>
              <a:ext cx="912924" cy="84814"/>
              <a:chOff x="669746" y="4420446"/>
              <a:chExt cx="912924" cy="84814"/>
            </a:xfrm>
          </p:grpSpPr>
          <p:sp>
            <p:nvSpPr>
              <p:cNvPr id="122" name="타원 121"/>
              <p:cNvSpPr/>
              <p:nvPr/>
            </p:nvSpPr>
            <p:spPr>
              <a:xfrm>
                <a:off x="669746" y="4420446"/>
                <a:ext cx="117625" cy="84814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ko-KR" altLang="en-US" sz="7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3" name="직선 연결선 122"/>
              <p:cNvCxnSpPr/>
              <p:nvPr/>
            </p:nvCxnSpPr>
            <p:spPr>
              <a:xfrm>
                <a:off x="714830" y="4505260"/>
                <a:ext cx="86784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그룹 142"/>
            <p:cNvGrpSpPr/>
            <p:nvPr/>
          </p:nvGrpSpPr>
          <p:grpSpPr>
            <a:xfrm>
              <a:off x="4348768" y="3354702"/>
              <a:ext cx="1109184" cy="84814"/>
              <a:chOff x="434155" y="4063385"/>
              <a:chExt cx="1109184" cy="84814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434155" y="4063385"/>
                <a:ext cx="117625" cy="84814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ko-KR" altLang="en-US" sz="7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5" name="직선 연결선 124"/>
              <p:cNvCxnSpPr/>
              <p:nvPr/>
            </p:nvCxnSpPr>
            <p:spPr>
              <a:xfrm>
                <a:off x="479239" y="4148199"/>
                <a:ext cx="106410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그룹 139"/>
            <p:cNvGrpSpPr/>
            <p:nvPr/>
          </p:nvGrpSpPr>
          <p:grpSpPr>
            <a:xfrm>
              <a:off x="6709327" y="3422301"/>
              <a:ext cx="1139273" cy="84815"/>
              <a:chOff x="2741692" y="4151945"/>
              <a:chExt cx="1139273" cy="84815"/>
            </a:xfrm>
          </p:grpSpPr>
          <p:sp>
            <p:nvSpPr>
              <p:cNvPr id="126" name="타원 125"/>
              <p:cNvSpPr/>
              <p:nvPr/>
            </p:nvSpPr>
            <p:spPr>
              <a:xfrm>
                <a:off x="2741692" y="4151945"/>
                <a:ext cx="117625" cy="84814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7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7" name="직선 연결선 126"/>
              <p:cNvCxnSpPr/>
              <p:nvPr/>
            </p:nvCxnSpPr>
            <p:spPr>
              <a:xfrm flipV="1">
                <a:off x="2786776" y="4236759"/>
                <a:ext cx="1094189" cy="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그룹 152"/>
          <p:cNvGrpSpPr/>
          <p:nvPr/>
        </p:nvGrpSpPr>
        <p:grpSpPr>
          <a:xfrm>
            <a:off x="4415976" y="1544778"/>
            <a:ext cx="4235210" cy="466634"/>
            <a:chOff x="4422650" y="1601010"/>
            <a:chExt cx="4235210" cy="46663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22650" y="1601010"/>
              <a:ext cx="4235209" cy="459917"/>
            </a:xfrm>
            <a:prstGeom prst="rect">
              <a:avLst/>
            </a:prstGeom>
            <a:ln w="12700">
              <a:solidFill>
                <a:schemeClr val="tx2"/>
              </a:solidFill>
            </a:ln>
          </p:spPr>
        </p:pic>
        <p:sp>
          <p:nvSpPr>
            <p:cNvPr id="148" name="직사각형 147"/>
            <p:cNvSpPr/>
            <p:nvPr/>
          </p:nvSpPr>
          <p:spPr>
            <a:xfrm>
              <a:off x="4873307" y="1685122"/>
              <a:ext cx="519773" cy="13700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7786527" y="1822444"/>
              <a:ext cx="871333" cy="245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4415976" y="2145996"/>
            <a:ext cx="4264150" cy="469266"/>
            <a:chOff x="4422650" y="2166018"/>
            <a:chExt cx="4264150" cy="469266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2650" y="2166018"/>
              <a:ext cx="4235209" cy="453209"/>
            </a:xfrm>
            <a:prstGeom prst="rect">
              <a:avLst/>
            </a:prstGeom>
            <a:ln w="12700">
              <a:solidFill>
                <a:schemeClr val="tx2"/>
              </a:solidFill>
            </a:ln>
          </p:spPr>
        </p:pic>
        <p:sp>
          <p:nvSpPr>
            <p:cNvPr id="150" name="직사각형 149"/>
            <p:cNvSpPr/>
            <p:nvPr/>
          </p:nvSpPr>
          <p:spPr>
            <a:xfrm>
              <a:off x="5385113" y="2251570"/>
              <a:ext cx="472521" cy="13700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8227163" y="2383999"/>
              <a:ext cx="459637" cy="25128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4340270" y="748689"/>
            <a:ext cx="883488" cy="215444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ko-KR" altLang="en-US" sz="8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선적지</a:t>
            </a:r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altLang="ko-KR" sz="8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Dest</a:t>
            </a:r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ko-KR" altLang="en-US" sz="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325951" y="1370748"/>
            <a:ext cx="985659" cy="215444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TRACE CODE</a:t>
            </a:r>
            <a:endParaRPr lang="ko-KR" altLang="en-US" sz="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346814" y="1962941"/>
            <a:ext cx="536864" cy="215444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SAP#</a:t>
            </a:r>
            <a:endParaRPr lang="ko-KR" altLang="en-US" sz="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4293264" y="791696"/>
            <a:ext cx="133795" cy="13631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ko-KR" alt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4293264" y="1400595"/>
            <a:ext cx="133796" cy="13631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ko-KR" alt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4291410" y="2002362"/>
            <a:ext cx="133796" cy="13631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ko-KR" alt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F0DDA8D-AD8B-4A19-B4CF-F571B75E8B28}"/>
              </a:ext>
            </a:extLst>
          </p:cNvPr>
          <p:cNvSpPr/>
          <p:nvPr/>
        </p:nvSpPr>
        <p:spPr>
          <a:xfrm>
            <a:off x="307394" y="291311"/>
            <a:ext cx="2358210" cy="30008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pPr latinLnBrk="1"/>
            <a:r>
              <a:rPr lang="en-US" altLang="ko-KR" sz="135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DALLAS Label </a:t>
            </a:r>
            <a:r>
              <a:rPr lang="ko-KR" altLang="en-US" sz="135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확인 사항</a:t>
            </a:r>
          </a:p>
        </p:txBody>
      </p:sp>
    </p:spTree>
    <p:extLst>
      <p:ext uri="{BB962C8B-B14F-4D97-AF65-F5344CB8AC3E}">
        <p14:creationId xmlns:p14="http://schemas.microsoft.com/office/powerpoint/2010/main" val="300235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0686E8-9DB0-4075-9E90-5BCAF3DA5466}"/>
              </a:ext>
            </a:extLst>
          </p:cNvPr>
          <p:cNvSpPr/>
          <p:nvPr/>
        </p:nvSpPr>
        <p:spPr>
          <a:xfrm>
            <a:off x="314788" y="94113"/>
            <a:ext cx="5744458" cy="30008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pPr latinLnBrk="1"/>
            <a:r>
              <a:rPr lang="en-US" altLang="ko-KR" sz="1350" b="1" dirty="0">
                <a:solidFill>
                  <a:prstClr val="black"/>
                </a:solidFill>
              </a:rPr>
              <a:t>TI CODE </a:t>
            </a:r>
            <a:r>
              <a:rPr lang="ko-KR" altLang="en-US" sz="1350" b="1" dirty="0">
                <a:solidFill>
                  <a:prstClr val="black"/>
                </a:solidFill>
              </a:rPr>
              <a:t>별 </a:t>
            </a:r>
            <a:r>
              <a:rPr lang="en-US" altLang="ko-KR" sz="1350" b="1" dirty="0">
                <a:solidFill>
                  <a:prstClr val="black"/>
                </a:solidFill>
              </a:rPr>
              <a:t>PACKING LABEL </a:t>
            </a:r>
            <a:r>
              <a:rPr lang="ko-KR" altLang="en-US" sz="1350" b="1" dirty="0">
                <a:solidFill>
                  <a:prstClr val="black"/>
                </a:solidFill>
              </a:rPr>
              <a:t>사용 법 </a:t>
            </a:r>
            <a:r>
              <a:rPr lang="en-US" altLang="ko-KR" sz="1350" b="1" dirty="0">
                <a:solidFill>
                  <a:prstClr val="black"/>
                </a:solidFill>
              </a:rPr>
              <a:t>(</a:t>
            </a:r>
            <a:r>
              <a:rPr lang="ko-KR" altLang="en-US" sz="1350" b="1" dirty="0" err="1">
                <a:solidFill>
                  <a:prstClr val="black"/>
                </a:solidFill>
              </a:rPr>
              <a:t>캐니스터</a:t>
            </a:r>
            <a:r>
              <a:rPr lang="ko-KR" altLang="en-US" sz="1350" b="1" dirty="0">
                <a:solidFill>
                  <a:prstClr val="black"/>
                </a:solidFill>
              </a:rPr>
              <a:t> </a:t>
            </a:r>
            <a:r>
              <a:rPr lang="en-US" altLang="ko-KR" sz="1350" b="1" dirty="0">
                <a:solidFill>
                  <a:prstClr val="black"/>
                </a:solidFill>
              </a:rPr>
              <a:t>/ MBB</a:t>
            </a:r>
            <a:r>
              <a:rPr lang="ko-KR" altLang="en-US" sz="1350" b="1" dirty="0">
                <a:solidFill>
                  <a:prstClr val="black"/>
                </a:solidFill>
              </a:rPr>
              <a:t>에 붙이는 라벨</a:t>
            </a:r>
            <a:r>
              <a:rPr lang="en-US" altLang="ko-KR" sz="1350" b="1" dirty="0">
                <a:solidFill>
                  <a:prstClr val="black"/>
                </a:solidFill>
              </a:rPr>
              <a:t>)</a:t>
            </a:r>
            <a:endParaRPr lang="ko-KR" altLang="en-US" sz="1350" b="1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1C0F50-2ED0-4637-BD7A-191C118F25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01"/>
          <a:stretch/>
        </p:blipFill>
        <p:spPr>
          <a:xfrm>
            <a:off x="3985264" y="726073"/>
            <a:ext cx="1173471" cy="14449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AC6DDD-DE46-4CCF-89EC-083A99210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8" y="634172"/>
            <a:ext cx="3120341" cy="213598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B2152D0-88F2-43EF-AC2E-DC67F2B60145}"/>
              </a:ext>
            </a:extLst>
          </p:cNvPr>
          <p:cNvSpPr/>
          <p:nvPr/>
        </p:nvSpPr>
        <p:spPr>
          <a:xfrm>
            <a:off x="1679917" y="1006131"/>
            <a:ext cx="288757" cy="16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3C7123-052F-40DD-93FA-6B4FB2CA0762}"/>
              </a:ext>
            </a:extLst>
          </p:cNvPr>
          <p:cNvSpPr/>
          <p:nvPr/>
        </p:nvSpPr>
        <p:spPr>
          <a:xfrm>
            <a:off x="2449987" y="2577077"/>
            <a:ext cx="288757" cy="16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C0DF8-C941-44CB-90B2-CA7B0B1302D3}"/>
              </a:ext>
            </a:extLst>
          </p:cNvPr>
          <p:cNvSpPr txBox="1"/>
          <p:nvPr/>
        </p:nvSpPr>
        <p:spPr>
          <a:xfrm>
            <a:off x="434664" y="435963"/>
            <a:ext cx="3791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000" b="1" dirty="0">
                <a:solidFill>
                  <a:srgbClr val="002060"/>
                </a:solidFill>
                <a:highlight>
                  <a:srgbClr val="FFFF00"/>
                </a:highlight>
              </a:rPr>
              <a:t>491 :</a:t>
            </a:r>
            <a:r>
              <a:rPr lang="en-US" altLang="ko-KR" sz="1000" b="1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ko-KR" altLang="en-US" sz="1000" b="1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고객 샘플 </a:t>
            </a:r>
            <a:r>
              <a:rPr lang="ko-KR" altLang="en-US" sz="1000" b="1" dirty="0" err="1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랏트</a:t>
            </a:r>
            <a:r>
              <a:rPr lang="ko-KR" altLang="en-US" sz="1000" b="1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 </a:t>
            </a:r>
            <a:r>
              <a:rPr lang="en-US" altLang="ko-KR" sz="1000" b="1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 T1 2D </a:t>
            </a:r>
            <a:r>
              <a:rPr lang="ko-KR" altLang="en-US" sz="1000" b="1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라벨 </a:t>
            </a:r>
            <a:r>
              <a:rPr lang="en-US" altLang="ko-KR" sz="1000" b="1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+ </a:t>
            </a:r>
            <a:r>
              <a:rPr lang="ko-KR" altLang="en-US" sz="1000" b="1" err="1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앰코</a:t>
            </a:r>
            <a:r>
              <a:rPr lang="ko-KR" altLang="en-US" sz="1000" b="1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라벨 </a:t>
            </a:r>
            <a:r>
              <a:rPr lang="en-US" altLang="ko-KR" sz="1000" b="1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2</a:t>
            </a:r>
            <a:r>
              <a:rPr lang="ko-KR" altLang="en-US" sz="1000" b="1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가지 </a:t>
            </a:r>
            <a:endParaRPr lang="en-US" altLang="ko-KR" sz="1000" b="1" dirty="0">
              <a:solidFill>
                <a:srgbClr val="002060"/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A228F9-7DEE-413B-95A2-3B1DDE0802BF}"/>
              </a:ext>
            </a:extLst>
          </p:cNvPr>
          <p:cNvSpPr txBox="1"/>
          <p:nvPr/>
        </p:nvSpPr>
        <p:spPr>
          <a:xfrm>
            <a:off x="3881557" y="2202809"/>
            <a:ext cx="1706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/>
              <a:t>TI </a:t>
            </a:r>
            <a:r>
              <a:rPr lang="ko-KR" altLang="en-US" sz="750" b="1" dirty="0"/>
              <a:t>자재의 </a:t>
            </a:r>
            <a:r>
              <a:rPr lang="ko-KR" altLang="en-US" sz="750" b="1" dirty="0" err="1"/>
              <a:t>앰코</a:t>
            </a:r>
            <a:r>
              <a:rPr lang="ko-KR" altLang="en-US" sz="750" b="1" dirty="0"/>
              <a:t> </a:t>
            </a:r>
            <a:r>
              <a:rPr lang="ko-KR" altLang="en-US" sz="750" b="1" dirty="0" err="1"/>
              <a:t>팩킹</a:t>
            </a:r>
            <a:r>
              <a:rPr lang="ko-KR" altLang="en-US" sz="750" b="1" dirty="0"/>
              <a:t> 슬립은 큰 사이즈 </a:t>
            </a:r>
            <a:r>
              <a:rPr lang="en-US" altLang="ko-KR" sz="750" b="1" dirty="0"/>
              <a:t>SLIP</a:t>
            </a:r>
            <a:r>
              <a:rPr lang="ko-KR" altLang="en-US" sz="750" b="1" dirty="0"/>
              <a:t>을 이용</a:t>
            </a:r>
            <a:r>
              <a:rPr lang="en-US" altLang="ko-KR" sz="750" b="1" dirty="0"/>
              <a:t>. </a:t>
            </a:r>
          </a:p>
          <a:p>
            <a:pPr latinLnBrk="1"/>
            <a:r>
              <a:rPr lang="ko-KR" altLang="en-US" sz="750" b="1" dirty="0" err="1"/>
              <a:t>앰코</a:t>
            </a:r>
            <a:r>
              <a:rPr lang="ko-KR" altLang="en-US" sz="750" b="1" dirty="0"/>
              <a:t> </a:t>
            </a:r>
            <a:r>
              <a:rPr lang="ko-KR" altLang="en-US" sz="750" b="1" dirty="0" err="1"/>
              <a:t>팩킹</a:t>
            </a:r>
            <a:r>
              <a:rPr lang="ko-KR" altLang="en-US" sz="750" b="1" dirty="0"/>
              <a:t> 슬립은 </a:t>
            </a:r>
            <a:r>
              <a:rPr lang="ko-KR" altLang="en-US" sz="750" b="1" dirty="0" err="1"/>
              <a:t>앰코</a:t>
            </a:r>
            <a:r>
              <a:rPr lang="ko-KR" altLang="en-US" sz="750" b="1" dirty="0"/>
              <a:t> 내부용으로 자재 구분만을 위해서 사용할 뿐 </a:t>
            </a:r>
            <a:r>
              <a:rPr lang="en-US" altLang="ko-KR" sz="750" b="1" dirty="0"/>
              <a:t>TI</a:t>
            </a:r>
            <a:r>
              <a:rPr lang="ko-KR" altLang="en-US" sz="750" b="1" dirty="0"/>
              <a:t>에서는 전혀 사용하지 않으니 </a:t>
            </a:r>
            <a:r>
              <a:rPr lang="ko-KR" altLang="en-US" sz="750" b="1" dirty="0" err="1"/>
              <a:t>앰코</a:t>
            </a:r>
            <a:r>
              <a:rPr lang="ko-KR" altLang="en-US" sz="750" b="1" dirty="0"/>
              <a:t> 내부에서만 문제가 없다면 고객   관련 내용은 고려하지 않습니다</a:t>
            </a:r>
            <a:endParaRPr lang="en-US" altLang="ko-KR" sz="750" b="1" dirty="0"/>
          </a:p>
          <a:p>
            <a:pPr latinLnBrk="1"/>
            <a:r>
              <a:rPr lang="en-US" altLang="ko-KR" sz="750" b="1" dirty="0"/>
              <a:t>SID# : 108500872 130*80MM</a:t>
            </a:r>
            <a:r>
              <a:rPr lang="ko-KR" altLang="en-US" sz="750" b="1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506BB-C152-49DF-82D2-30083E0DBFE3}"/>
              </a:ext>
            </a:extLst>
          </p:cNvPr>
          <p:cNvSpPr txBox="1"/>
          <p:nvPr/>
        </p:nvSpPr>
        <p:spPr>
          <a:xfrm>
            <a:off x="5573053" y="1760695"/>
            <a:ext cx="328666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/>
              <a:t>TI 2D LABEL</a:t>
            </a:r>
            <a:r>
              <a:rPr lang="ko-KR" altLang="en-US" sz="750" b="1" dirty="0"/>
              <a:t>에서 붉은 박스안의 숫자는 동일 </a:t>
            </a:r>
            <a:r>
              <a:rPr lang="en-US" altLang="ko-KR" sz="750" b="1" dirty="0"/>
              <a:t>TI 2D </a:t>
            </a:r>
            <a:r>
              <a:rPr lang="ko-KR" altLang="en-US" sz="750" b="1" dirty="0"/>
              <a:t>라벨에서 서로 다른 값을 가지고 있으나</a:t>
            </a:r>
            <a:r>
              <a:rPr lang="en-US" altLang="ko-KR" sz="750" b="1" dirty="0"/>
              <a:t>, </a:t>
            </a:r>
            <a:r>
              <a:rPr lang="ko-KR" altLang="en-US" sz="750" b="1" dirty="0"/>
              <a:t>해당 값을 구분해서 사용할 필요는 없음</a:t>
            </a:r>
            <a:r>
              <a:rPr lang="en-US" altLang="ko-KR" sz="750" b="1" dirty="0"/>
              <a:t>.</a:t>
            </a:r>
          </a:p>
          <a:p>
            <a:pPr latinLnBrk="1"/>
            <a:r>
              <a:rPr lang="ko-KR" altLang="en-US" sz="750" b="1" dirty="0"/>
              <a:t>총 </a:t>
            </a:r>
            <a:r>
              <a:rPr lang="en-US" altLang="ko-KR" sz="750" b="1" dirty="0"/>
              <a:t>4</a:t>
            </a:r>
            <a:r>
              <a:rPr lang="ko-KR" altLang="en-US" sz="750" b="1" dirty="0"/>
              <a:t>장이 나오나</a:t>
            </a:r>
            <a:r>
              <a:rPr lang="en-US" altLang="ko-KR" sz="750" b="1" dirty="0"/>
              <a:t>, BOX</a:t>
            </a:r>
            <a:r>
              <a:rPr lang="ko-KR" altLang="en-US" sz="750" b="1" dirty="0"/>
              <a:t>가 하나만 사용하므로</a:t>
            </a:r>
            <a:r>
              <a:rPr lang="en-US" altLang="ko-KR" sz="750" b="1" dirty="0"/>
              <a:t>, </a:t>
            </a:r>
            <a:r>
              <a:rPr lang="ko-KR" altLang="en-US" sz="750" b="1" dirty="0"/>
              <a:t>총 </a:t>
            </a:r>
            <a:r>
              <a:rPr lang="en-US" altLang="ko-KR" sz="750" b="1" dirty="0"/>
              <a:t>3</a:t>
            </a:r>
            <a:r>
              <a:rPr lang="ko-KR" altLang="en-US" sz="750" b="1" dirty="0"/>
              <a:t>장만 필요함</a:t>
            </a:r>
            <a:r>
              <a:rPr lang="en-US" altLang="ko-KR" sz="750" b="1" dirty="0"/>
              <a:t>. </a:t>
            </a:r>
            <a:r>
              <a:rPr lang="ko-KR" altLang="en-US" sz="750" b="1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577BBE-E20A-459A-9CA2-FE6D51BD7AEF}"/>
              </a:ext>
            </a:extLst>
          </p:cNvPr>
          <p:cNvSpPr txBox="1"/>
          <p:nvPr/>
        </p:nvSpPr>
        <p:spPr>
          <a:xfrm>
            <a:off x="2147961" y="3551075"/>
            <a:ext cx="280606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>
                <a:solidFill>
                  <a:srgbClr val="FF0000"/>
                </a:solidFill>
              </a:rPr>
              <a:t>TI 2D  LABEL </a:t>
            </a:r>
            <a:endParaRPr lang="ko-KR" altLang="en-US" sz="75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12D3F4-A6AA-449F-A7CC-E04482BCEB67}"/>
              </a:ext>
            </a:extLst>
          </p:cNvPr>
          <p:cNvSpPr txBox="1"/>
          <p:nvPr/>
        </p:nvSpPr>
        <p:spPr>
          <a:xfrm>
            <a:off x="3917054" y="518323"/>
            <a:ext cx="126748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>
                <a:solidFill>
                  <a:srgbClr val="FF0000"/>
                </a:solidFill>
              </a:rPr>
              <a:t>AMKOR LABEL 2</a:t>
            </a:r>
            <a:r>
              <a:rPr lang="ko-KR" altLang="en-US" sz="750" b="1" dirty="0">
                <a:solidFill>
                  <a:srgbClr val="FF0000"/>
                </a:solidFill>
              </a:rPr>
              <a:t>가지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5BA965-1BCE-4852-82F9-EC0803B1F578}"/>
              </a:ext>
            </a:extLst>
          </p:cNvPr>
          <p:cNvSpPr txBox="1"/>
          <p:nvPr/>
        </p:nvSpPr>
        <p:spPr>
          <a:xfrm>
            <a:off x="4720959" y="934872"/>
            <a:ext cx="73729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>
                <a:solidFill>
                  <a:srgbClr val="FF0000"/>
                </a:solidFill>
              </a:rPr>
              <a:t>SWR LABEL </a:t>
            </a:r>
            <a:endParaRPr lang="ko-KR" altLang="en-US" sz="75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C438A0-A8C3-42AF-898A-48F09440491B}"/>
              </a:ext>
            </a:extLst>
          </p:cNvPr>
          <p:cNvSpPr txBox="1"/>
          <p:nvPr/>
        </p:nvSpPr>
        <p:spPr>
          <a:xfrm>
            <a:off x="574918" y="3225766"/>
            <a:ext cx="3791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000" b="1" dirty="0">
                <a:solidFill>
                  <a:srgbClr val="002060"/>
                </a:solidFill>
                <a:highlight>
                  <a:srgbClr val="FFFF00"/>
                </a:highlight>
              </a:rPr>
              <a:t>672 :</a:t>
            </a:r>
            <a:r>
              <a:rPr lang="en-US" altLang="ko-KR" sz="1000" b="1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ko-KR" altLang="en-US" sz="1000" b="1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양산 </a:t>
            </a:r>
            <a:r>
              <a:rPr lang="en-US" altLang="ko-KR" sz="1000" b="1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 T1 2D </a:t>
            </a:r>
            <a:r>
              <a:rPr lang="ko-KR" altLang="en-US" sz="1000" b="1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라벨 </a:t>
            </a:r>
            <a:r>
              <a:rPr lang="en-US" altLang="ko-KR" sz="1000" b="1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+ </a:t>
            </a:r>
            <a:r>
              <a:rPr lang="ko-KR" altLang="en-US" sz="1000" b="1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앰코 </a:t>
            </a:r>
            <a:r>
              <a:rPr lang="ko-KR" altLang="en-US" sz="1000" b="1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라벨 </a:t>
            </a:r>
            <a:r>
              <a:rPr lang="en-US" altLang="ko-KR" sz="1000" b="1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1</a:t>
            </a:r>
            <a:r>
              <a:rPr lang="ko-KR" altLang="en-US" sz="1000" b="1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가지 </a:t>
            </a:r>
            <a:endParaRPr lang="en-US" altLang="ko-KR" sz="1000" b="1" dirty="0">
              <a:solidFill>
                <a:srgbClr val="002060"/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D453AC9-B386-4A21-9518-409B2788C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01" t="49369"/>
          <a:stretch/>
        </p:blipFill>
        <p:spPr>
          <a:xfrm>
            <a:off x="215626" y="3770825"/>
            <a:ext cx="1527159" cy="952139"/>
          </a:xfrm>
          <a:prstGeom prst="rect">
            <a:avLst/>
          </a:prstGeom>
        </p:spPr>
      </p:pic>
      <p:sp>
        <p:nvSpPr>
          <p:cNvPr id="2" name="더하기 기호 1">
            <a:extLst>
              <a:ext uri="{FF2B5EF4-FFF2-40B4-BE49-F238E27FC236}">
                <a16:creationId xmlns:a16="http://schemas.microsoft.com/office/drawing/2014/main" id="{615E0C1E-2199-44CD-8384-BD87394EBCC1}"/>
              </a:ext>
            </a:extLst>
          </p:cNvPr>
          <p:cNvSpPr/>
          <p:nvPr/>
        </p:nvSpPr>
        <p:spPr>
          <a:xfrm>
            <a:off x="5173982" y="1130872"/>
            <a:ext cx="436970" cy="4356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더하기 기호 26">
            <a:extLst>
              <a:ext uri="{FF2B5EF4-FFF2-40B4-BE49-F238E27FC236}">
                <a16:creationId xmlns:a16="http://schemas.microsoft.com/office/drawing/2014/main" id="{A7620C96-1C50-4600-86C3-71883930C344}"/>
              </a:ext>
            </a:extLst>
          </p:cNvPr>
          <p:cNvSpPr/>
          <p:nvPr/>
        </p:nvSpPr>
        <p:spPr>
          <a:xfrm>
            <a:off x="1736378" y="3987428"/>
            <a:ext cx="436970" cy="4356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A8B4F-2AFF-462F-AE8E-8ABF9C89D21C}"/>
              </a:ext>
            </a:extLst>
          </p:cNvPr>
          <p:cNvSpPr txBox="1"/>
          <p:nvPr/>
        </p:nvSpPr>
        <p:spPr>
          <a:xfrm>
            <a:off x="4720959" y="1811947"/>
            <a:ext cx="95283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>
                <a:solidFill>
                  <a:srgbClr val="FF0000"/>
                </a:solidFill>
              </a:rPr>
              <a:t>BARCODE LABEL </a:t>
            </a:r>
            <a:endParaRPr lang="ko-KR" altLang="en-US" sz="75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169610-F4B0-4BA2-BEB1-71A8825A6440}"/>
              </a:ext>
            </a:extLst>
          </p:cNvPr>
          <p:cNvSpPr txBox="1"/>
          <p:nvPr/>
        </p:nvSpPr>
        <p:spPr>
          <a:xfrm>
            <a:off x="979134" y="4275954"/>
            <a:ext cx="126748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>
                <a:solidFill>
                  <a:srgbClr val="FF0000"/>
                </a:solidFill>
              </a:rPr>
              <a:t>BARCODE LABEL </a:t>
            </a:r>
            <a:endParaRPr lang="ko-KR" altLang="en-US" sz="75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C5EE68-4A1D-42EB-A46D-29C247F7E048}"/>
              </a:ext>
            </a:extLst>
          </p:cNvPr>
          <p:cNvSpPr txBox="1"/>
          <p:nvPr/>
        </p:nvSpPr>
        <p:spPr>
          <a:xfrm>
            <a:off x="215626" y="3534016"/>
            <a:ext cx="126748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>
                <a:solidFill>
                  <a:srgbClr val="FF0000"/>
                </a:solidFill>
              </a:rPr>
              <a:t>AMKOR LABEL 1</a:t>
            </a:r>
            <a:r>
              <a:rPr lang="ko-KR" altLang="en-US" sz="750" b="1" dirty="0">
                <a:solidFill>
                  <a:srgbClr val="FF0000"/>
                </a:solidFill>
              </a:rPr>
              <a:t>가지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C5BB75-8151-4910-B769-DC01BF789F40}"/>
              </a:ext>
            </a:extLst>
          </p:cNvPr>
          <p:cNvSpPr txBox="1"/>
          <p:nvPr/>
        </p:nvSpPr>
        <p:spPr>
          <a:xfrm>
            <a:off x="5618236" y="537958"/>
            <a:ext cx="280606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>
                <a:solidFill>
                  <a:srgbClr val="FF0000"/>
                </a:solidFill>
              </a:rPr>
              <a:t>TI 2D  LABEL </a:t>
            </a:r>
            <a:endParaRPr lang="ko-KR" altLang="en-US" sz="75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82B9C3-FD39-4321-9EB0-FF4431A89748}"/>
              </a:ext>
            </a:extLst>
          </p:cNvPr>
          <p:cNvSpPr txBox="1"/>
          <p:nvPr/>
        </p:nvSpPr>
        <p:spPr>
          <a:xfrm>
            <a:off x="176184" y="4722964"/>
            <a:ext cx="180501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>
                <a:solidFill>
                  <a:srgbClr val="FF0000"/>
                </a:solidFill>
              </a:rPr>
              <a:t>SWR LABEL </a:t>
            </a:r>
            <a:r>
              <a:rPr lang="ko-KR" altLang="en-US" sz="750" b="1" dirty="0">
                <a:solidFill>
                  <a:srgbClr val="FF0000"/>
                </a:solidFill>
              </a:rPr>
              <a:t>은 사용하지 않습니다 </a:t>
            </a:r>
            <a:r>
              <a:rPr lang="en-US" altLang="ko-KR" sz="750" b="1" dirty="0">
                <a:solidFill>
                  <a:srgbClr val="FF0000"/>
                </a:solidFill>
              </a:rPr>
              <a:t> </a:t>
            </a:r>
            <a:endParaRPr lang="ko-KR" altLang="en-US" sz="750" b="1" dirty="0">
              <a:solidFill>
                <a:srgbClr val="FF0000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32AA86-1707-41C5-AB52-67C7C50A165D}"/>
              </a:ext>
            </a:extLst>
          </p:cNvPr>
          <p:cNvGrpSpPr/>
          <p:nvPr/>
        </p:nvGrpSpPr>
        <p:grpSpPr>
          <a:xfrm>
            <a:off x="5626199" y="741500"/>
            <a:ext cx="3457150" cy="1015663"/>
            <a:chOff x="5570328" y="2480770"/>
            <a:chExt cx="3457150" cy="1015663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20563FF5-AE1F-4D86-A4EA-9694435C2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0328" y="2480770"/>
              <a:ext cx="3457150" cy="1015663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BA9695-D89D-4FAB-A7F6-E3985FBFB674}"/>
                </a:ext>
              </a:extLst>
            </p:cNvPr>
            <p:cNvSpPr/>
            <p:nvPr/>
          </p:nvSpPr>
          <p:spPr>
            <a:xfrm>
              <a:off x="5790458" y="2739621"/>
              <a:ext cx="288757" cy="1342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93450C2-7263-4B76-A8B9-DED760F844E9}"/>
              </a:ext>
            </a:extLst>
          </p:cNvPr>
          <p:cNvGrpSpPr/>
          <p:nvPr/>
        </p:nvGrpSpPr>
        <p:grpSpPr>
          <a:xfrm>
            <a:off x="2160152" y="3757326"/>
            <a:ext cx="3457150" cy="1015663"/>
            <a:chOff x="5570328" y="2480770"/>
            <a:chExt cx="3457150" cy="1015663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AA89180-123D-4DBB-9B62-9214C083F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0328" y="2480770"/>
              <a:ext cx="3457150" cy="1015663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999CB5D-3744-403D-ADF3-D807A13AB3BD}"/>
                </a:ext>
              </a:extLst>
            </p:cNvPr>
            <p:cNvSpPr/>
            <p:nvPr/>
          </p:nvSpPr>
          <p:spPr>
            <a:xfrm>
              <a:off x="5790458" y="2739621"/>
              <a:ext cx="288757" cy="1342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66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3886A70-442B-4477-982A-50D46B17D89D}"/>
              </a:ext>
            </a:extLst>
          </p:cNvPr>
          <p:cNvSpPr/>
          <p:nvPr/>
        </p:nvSpPr>
        <p:spPr>
          <a:xfrm>
            <a:off x="314788" y="94113"/>
            <a:ext cx="4813112" cy="30008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pPr latinLnBrk="1"/>
            <a:r>
              <a:rPr lang="en-US" altLang="ko-KR" sz="1350" b="1" dirty="0">
                <a:solidFill>
                  <a:prstClr val="black"/>
                </a:solidFill>
              </a:rPr>
              <a:t>TI CODE </a:t>
            </a:r>
            <a:r>
              <a:rPr lang="ko-KR" altLang="en-US" sz="1350" b="1" dirty="0">
                <a:solidFill>
                  <a:prstClr val="black"/>
                </a:solidFill>
              </a:rPr>
              <a:t>별 </a:t>
            </a:r>
            <a:r>
              <a:rPr lang="en-US" altLang="ko-KR" sz="1350" b="1" dirty="0">
                <a:solidFill>
                  <a:prstClr val="black"/>
                </a:solidFill>
              </a:rPr>
              <a:t>PACKING LABEL </a:t>
            </a:r>
            <a:r>
              <a:rPr lang="ko-KR" altLang="en-US" sz="1350" b="1" dirty="0">
                <a:solidFill>
                  <a:prstClr val="black"/>
                </a:solidFill>
              </a:rPr>
              <a:t>사용 법 </a:t>
            </a:r>
            <a:r>
              <a:rPr lang="en-US" altLang="ko-KR" sz="1350" b="1" dirty="0">
                <a:solidFill>
                  <a:prstClr val="black"/>
                </a:solidFill>
              </a:rPr>
              <a:t>(</a:t>
            </a:r>
            <a:r>
              <a:rPr lang="ko-KR" altLang="en-US" sz="1350" b="1" dirty="0">
                <a:solidFill>
                  <a:prstClr val="black"/>
                </a:solidFill>
              </a:rPr>
              <a:t>박스에 붙이는 라벨</a:t>
            </a:r>
            <a:r>
              <a:rPr lang="en-US" altLang="ko-KR" sz="1350" b="1" dirty="0">
                <a:solidFill>
                  <a:prstClr val="black"/>
                </a:solidFill>
              </a:rPr>
              <a:t>)</a:t>
            </a:r>
            <a:endParaRPr lang="ko-KR" altLang="en-US" sz="1350" b="1" dirty="0">
              <a:solidFill>
                <a:prstClr val="black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AC224-7653-4132-B759-CFE05B939B8F}"/>
              </a:ext>
            </a:extLst>
          </p:cNvPr>
          <p:cNvSpPr txBox="1"/>
          <p:nvPr/>
        </p:nvSpPr>
        <p:spPr>
          <a:xfrm>
            <a:off x="631059" y="580405"/>
            <a:ext cx="323239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/>
              <a:t>TI 2D LABEL</a:t>
            </a:r>
            <a:r>
              <a:rPr lang="ko-KR" altLang="en-US" sz="750" b="1" dirty="0"/>
              <a:t>은 </a:t>
            </a:r>
            <a:r>
              <a:rPr lang="en-US" altLang="ko-KR" sz="750" b="1" dirty="0"/>
              <a:t>491/672 CODE </a:t>
            </a:r>
            <a:r>
              <a:rPr lang="ko-KR" altLang="en-US" sz="750" b="1"/>
              <a:t>모두 한 장씩만 </a:t>
            </a:r>
            <a:r>
              <a:rPr lang="ko-KR" altLang="en-US" sz="750" b="1" dirty="0"/>
              <a:t>박스에 붙입니다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DE71D-2816-4E30-8C7C-60AA07FAB95B}"/>
              </a:ext>
            </a:extLst>
          </p:cNvPr>
          <p:cNvSpPr txBox="1"/>
          <p:nvPr/>
        </p:nvSpPr>
        <p:spPr>
          <a:xfrm>
            <a:off x="5017062" y="1170796"/>
            <a:ext cx="3096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000" b="1" dirty="0">
                <a:solidFill>
                  <a:srgbClr val="002060"/>
                </a:solidFill>
                <a:highlight>
                  <a:srgbClr val="FFFF00"/>
                </a:highlight>
              </a:rPr>
              <a:t>672 :</a:t>
            </a:r>
            <a:r>
              <a:rPr lang="en-US" altLang="ko-KR" sz="1000" b="1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ko-KR" altLang="en-US" sz="1000" b="1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양산 </a:t>
            </a:r>
            <a:r>
              <a:rPr lang="en-US" altLang="ko-KR" sz="1000" b="1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 T1 2D </a:t>
            </a:r>
            <a:r>
              <a:rPr lang="ko-KR" altLang="en-US" sz="1000" b="1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라벨 </a:t>
            </a:r>
            <a:r>
              <a:rPr lang="en-US" altLang="ko-KR" sz="1000" b="1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+ </a:t>
            </a:r>
            <a:r>
              <a:rPr lang="ko-KR" altLang="en-US" sz="1000" b="1" dirty="0" err="1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앰코</a:t>
            </a:r>
            <a:r>
              <a:rPr lang="ko-KR" altLang="en-US" sz="1000" b="1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라벨 </a:t>
            </a:r>
            <a:r>
              <a:rPr lang="en-US" altLang="ko-KR" sz="1000" b="1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1</a:t>
            </a:r>
            <a:r>
              <a:rPr lang="ko-KR" altLang="en-US" sz="1000" b="1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가지 </a:t>
            </a:r>
            <a:endParaRPr lang="en-US" altLang="ko-KR" sz="1000" b="1" dirty="0">
              <a:solidFill>
                <a:srgbClr val="002060"/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52747-8F03-42D5-A062-24A3E28C9382}"/>
              </a:ext>
            </a:extLst>
          </p:cNvPr>
          <p:cNvSpPr txBox="1"/>
          <p:nvPr/>
        </p:nvSpPr>
        <p:spPr>
          <a:xfrm>
            <a:off x="428077" y="1170795"/>
            <a:ext cx="3791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000" b="1" dirty="0">
                <a:solidFill>
                  <a:srgbClr val="002060"/>
                </a:solidFill>
                <a:highlight>
                  <a:srgbClr val="FFFF00"/>
                </a:highlight>
              </a:rPr>
              <a:t>491 :</a:t>
            </a:r>
            <a:r>
              <a:rPr lang="en-US" altLang="ko-KR" sz="1000" b="1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ko-KR" altLang="en-US" sz="1000" b="1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고객 샘플 </a:t>
            </a:r>
            <a:r>
              <a:rPr lang="ko-KR" altLang="en-US" sz="1000" b="1" dirty="0" err="1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랏트</a:t>
            </a:r>
            <a:r>
              <a:rPr lang="ko-KR" altLang="en-US" sz="1000" b="1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 </a:t>
            </a:r>
            <a:r>
              <a:rPr lang="en-US" altLang="ko-KR" sz="1000" b="1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 T1 2D </a:t>
            </a:r>
            <a:r>
              <a:rPr lang="ko-KR" altLang="en-US" sz="1000" b="1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라벨 </a:t>
            </a:r>
            <a:r>
              <a:rPr lang="en-US" altLang="ko-KR" sz="1000" b="1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+ </a:t>
            </a:r>
            <a:r>
              <a:rPr lang="ko-KR" altLang="en-US" sz="1000" b="1" err="1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앰코</a:t>
            </a:r>
            <a:r>
              <a:rPr lang="ko-KR" altLang="en-US" sz="1000" b="1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라벨 </a:t>
            </a:r>
            <a:r>
              <a:rPr lang="en-US" altLang="ko-KR" sz="1000" b="1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2</a:t>
            </a:r>
            <a:r>
              <a:rPr lang="ko-KR" altLang="en-US" sz="1000" b="1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가지 </a:t>
            </a:r>
            <a:endParaRPr lang="en-US" altLang="ko-KR" sz="1000" b="1" dirty="0">
              <a:solidFill>
                <a:srgbClr val="002060"/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D94A94-09E8-4D8C-9407-ABEC3EB01D51}"/>
              </a:ext>
            </a:extLst>
          </p:cNvPr>
          <p:cNvSpPr txBox="1"/>
          <p:nvPr/>
        </p:nvSpPr>
        <p:spPr>
          <a:xfrm>
            <a:off x="5705009" y="3764955"/>
            <a:ext cx="180501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>
                <a:solidFill>
                  <a:srgbClr val="FF0000"/>
                </a:solidFill>
              </a:rPr>
              <a:t>SWR LABEL </a:t>
            </a:r>
            <a:r>
              <a:rPr lang="ko-KR" altLang="en-US" sz="750" b="1" dirty="0">
                <a:solidFill>
                  <a:srgbClr val="FF0000"/>
                </a:solidFill>
              </a:rPr>
              <a:t>은 사용하지 않습니다 </a:t>
            </a:r>
            <a:r>
              <a:rPr lang="en-US" altLang="ko-KR" sz="750" b="1" dirty="0">
                <a:solidFill>
                  <a:srgbClr val="FF0000"/>
                </a:solidFill>
              </a:rPr>
              <a:t> </a:t>
            </a:r>
            <a:endParaRPr lang="ko-KR" altLang="en-US" sz="750" b="1" dirty="0">
              <a:solidFill>
                <a:srgbClr val="FF000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63981" y="1766763"/>
            <a:ext cx="2333625" cy="1962150"/>
            <a:chOff x="863981" y="1766763"/>
            <a:chExt cx="2333625" cy="1962150"/>
          </a:xfrm>
        </p:grpSpPr>
        <p:grpSp>
          <p:nvGrpSpPr>
            <p:cNvPr id="3" name="그룹 2"/>
            <p:cNvGrpSpPr/>
            <p:nvPr/>
          </p:nvGrpSpPr>
          <p:grpSpPr>
            <a:xfrm>
              <a:off x="863981" y="1766763"/>
              <a:ext cx="2333625" cy="1962150"/>
              <a:chOff x="2486101" y="1798787"/>
              <a:chExt cx="2333625" cy="196215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86101" y="1798787"/>
                <a:ext cx="2333625" cy="1962150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891FD111-CD7A-49B3-9F06-F312CDC32A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2726" b="51625"/>
              <a:stretch/>
            </p:blipFill>
            <p:spPr>
              <a:xfrm>
                <a:off x="3525983" y="2080300"/>
                <a:ext cx="647060" cy="403579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F0434C28-ED56-4B96-A590-ABB39E7641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2745" t="51625"/>
              <a:stretch/>
            </p:blipFill>
            <p:spPr>
              <a:xfrm>
                <a:off x="2873069" y="2080300"/>
                <a:ext cx="646801" cy="403578"/>
              </a:xfrm>
              <a:prstGeom prst="rect">
                <a:avLst/>
              </a:prstGeom>
            </p:spPr>
          </p:pic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E97E3881-2888-40DE-87C4-53AB8E70F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4618" y="1941029"/>
              <a:ext cx="360000" cy="121534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5228831" y="1766763"/>
            <a:ext cx="2333625" cy="1962150"/>
            <a:chOff x="5228831" y="1766763"/>
            <a:chExt cx="2333625" cy="1962150"/>
          </a:xfrm>
        </p:grpSpPr>
        <p:grpSp>
          <p:nvGrpSpPr>
            <p:cNvPr id="7" name="그룹 6"/>
            <p:cNvGrpSpPr/>
            <p:nvPr/>
          </p:nvGrpSpPr>
          <p:grpSpPr>
            <a:xfrm>
              <a:off x="5228831" y="1766763"/>
              <a:ext cx="2333625" cy="1962150"/>
              <a:chOff x="2830097" y="2115342"/>
              <a:chExt cx="2333625" cy="1962150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0097" y="2115342"/>
                <a:ext cx="2333625" cy="1962150"/>
              </a:xfrm>
              <a:prstGeom prst="rect">
                <a:avLst/>
              </a:prstGeom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0C95A47F-C836-434F-AB4B-50575808B2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2657" t="51625"/>
              <a:stretch/>
            </p:blipFill>
            <p:spPr>
              <a:xfrm>
                <a:off x="3244615" y="2393149"/>
                <a:ext cx="648005" cy="403578"/>
              </a:xfrm>
              <a:prstGeom prst="rect">
                <a:avLst/>
              </a:prstGeom>
            </p:spPr>
          </p:pic>
        </p:grp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E97E3881-2888-40DE-87C4-53AB8E70F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91989" y="1926176"/>
              <a:ext cx="360000" cy="121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633732"/>
      </p:ext>
    </p:extLst>
  </p:cSld>
  <p:clrMapOvr>
    <a:masterClrMapping/>
  </p:clrMapOvr>
</p:sld>
</file>

<file path=ppt/theme/theme1.xml><?xml version="1.0" encoding="utf-8"?>
<a:theme xmlns:a="http://schemas.openxmlformats.org/drawingml/2006/main" name="Amkor_CorpStandardTemplateWidescreen_3_2014">
  <a:themeElements>
    <a:clrScheme name="Amkor Palette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25AA8"/>
      </a:accent1>
      <a:accent2>
        <a:srgbClr val="D57F00"/>
      </a:accent2>
      <a:accent3>
        <a:srgbClr val="5AA822"/>
      </a:accent3>
      <a:accent4>
        <a:srgbClr val="7022A8"/>
      </a:accent4>
      <a:accent5>
        <a:srgbClr val="00A19C"/>
      </a:accent5>
      <a:accent6>
        <a:srgbClr val="8A152C"/>
      </a:accent6>
      <a:hlink>
        <a:srgbClr val="00A19C"/>
      </a:hlink>
      <a:folHlink>
        <a:srgbClr val="7F7F7F"/>
      </a:folHlink>
    </a:clrScheme>
    <a:fontScheme name="Amkor Te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solidFill>
              <a:schemeClr val="accent1">
                <a:lumMod val="50000"/>
              </a:schemeClr>
            </a:solidFill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Sample Slides v8</Template>
  <TotalTime>30250</TotalTime>
  <Words>817</Words>
  <Application>Microsoft Office PowerPoint</Application>
  <PresentationFormat>화면 슬라이드 쇼(16:9)</PresentationFormat>
  <Paragraphs>169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Wingdings</vt:lpstr>
      <vt:lpstr>Amkor_CorpStandardTemplateWidescreen_3_2014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Amkor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AmkorTemplate Style Guide</dc:title>
  <dc:subject>Training</dc:subject>
  <dc:creator>Amkor Technology</dc:creator>
  <cp:lastModifiedBy>MinJeong Kwak</cp:lastModifiedBy>
  <cp:revision>1303</cp:revision>
  <cp:lastPrinted>2015-12-09T23:19:46Z</cp:lastPrinted>
  <dcterms:created xsi:type="dcterms:W3CDTF">2014-03-06T00:45:11Z</dcterms:created>
  <dcterms:modified xsi:type="dcterms:W3CDTF">2019-04-08T00:44:53Z</dcterms:modified>
</cp:coreProperties>
</file>