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9143" autoAdjust="0"/>
  </p:normalViewPr>
  <p:slideViewPr>
    <p:cSldViewPr>
      <p:cViewPr varScale="1">
        <p:scale>
          <a:sx n="55" d="100"/>
          <a:sy n="55" d="100"/>
        </p:scale>
        <p:origin x="1296" y="38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4444"/>
          <a:stretch/>
        </p:blipFill>
        <p:spPr>
          <a:xfrm>
            <a:off x="348258" y="3681638"/>
            <a:ext cx="21599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42798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AMD INC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LGA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err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밴딩한다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33845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713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   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800"/>
              </a:spcBef>
            </a:pP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K3 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</a:t>
            </a:r>
            <a:endParaRPr lang="en-US" altLang="ko-KR" sz="130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있을 경우 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Empty Box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3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4228"/>
          <a:stretch/>
        </p:blipFill>
        <p:spPr>
          <a:xfrm>
            <a:off x="328613" y="3491880"/>
            <a:ext cx="2160241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5448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</a:t>
            </a:r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벤딩 기계를 이용하여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K3 TEST </a:t>
              </a:r>
              <a:r>
                <a:rPr kumimoji="0"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Inner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(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3997387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3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42798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AMD INC LGA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306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SuJi Lee</cp:lastModifiedBy>
  <cp:revision>155</cp:revision>
  <dcterms:created xsi:type="dcterms:W3CDTF">2005-02-16T08:13:30Z</dcterms:created>
  <dcterms:modified xsi:type="dcterms:W3CDTF">2022-08-18T02:12:47Z</dcterms:modified>
</cp:coreProperties>
</file>