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99143" autoAdjust="0"/>
  </p:normalViewPr>
  <p:slideViewPr>
    <p:cSldViewPr>
      <p:cViewPr varScale="1">
        <p:scale>
          <a:sx n="55" d="100"/>
          <a:sy n="55" d="100"/>
        </p:scale>
        <p:origin x="1296" y="38"/>
      </p:cViewPr>
      <p:guideLst>
        <p:guide orient="horz" pos="2880"/>
        <p:guide pos="17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8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75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681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0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228600" y="609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r="4444"/>
          <a:stretch/>
        </p:blipFill>
        <p:spPr>
          <a:xfrm>
            <a:off x="348258" y="3681638"/>
            <a:ext cx="2159992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50" name="Rectangle 11"/>
          <p:cNvSpPr>
            <a:spLocks noChangeArrowheads="1"/>
          </p:cNvSpPr>
          <p:nvPr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37196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TEST 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Packing Procedure</a:t>
            </a:r>
            <a:r>
              <a:rPr lang="ko-KR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52" name="직사각형 30"/>
          <p:cNvSpPr>
            <a:spLocks noChangeArrowheads="1"/>
          </p:cNvSpPr>
          <p:nvPr/>
        </p:nvSpPr>
        <p:spPr bwMode="auto">
          <a:xfrm>
            <a:off x="2549525" y="1231900"/>
            <a:ext cx="43576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sz="1300" dirty="0" err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밴딩한다</a:t>
            </a:r>
            <a:r>
              <a:rPr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3" name="Rectangle 38"/>
          <p:cNvSpPr>
            <a:spLocks noChangeArrowheads="1"/>
          </p:cNvSpPr>
          <p:nvPr/>
        </p:nvSpPr>
        <p:spPr bwMode="auto">
          <a:xfrm>
            <a:off x="357188" y="755650"/>
            <a:ext cx="33845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사용할  경우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b="1">
              <a:solidFill>
                <a:srgbClr val="0070C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2552700" y="6056313"/>
            <a:ext cx="3713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3. K3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 닫고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TEST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   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Label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오른쪽에 붙인다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2552700" y="3605213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 Bag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K3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넣는다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(bake</a:t>
            </a:r>
            <a:r>
              <a:rPr kumimoji="0" lang="ko-KR" altLang="en-US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840038" y="4283968"/>
            <a:ext cx="3708400" cy="55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1)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- MBB Bag   </a:t>
            </a:r>
            <a:r>
              <a:rPr lang="en-US" altLang="ko-KR" sz="105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   </a:t>
            </a:r>
            <a:r>
              <a:rPr lang="en-US" altLang="ko-KR" sz="120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: </a:t>
            </a:r>
            <a:r>
              <a:rPr kumimoji="0" lang="en-US" altLang="ko-KR" sz="1300" dirty="0">
                <a:latin typeface="Arial" charset="0"/>
                <a:ea typeface="돋움" pitchFamily="50" charset="-127"/>
                <a:cs typeface="Arial" charset="0"/>
              </a:rPr>
              <a:t>101393771</a:t>
            </a: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840038" y="6538913"/>
            <a:ext cx="3708400" cy="55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800"/>
              </a:spcBef>
            </a:pP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1) K3 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한쪽 칸이 비어 </a:t>
            </a:r>
            <a:endParaRPr lang="en-US" altLang="ko-KR" sz="130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있을 경우 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Empty Box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를 채워 넣지 않는다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kumimoji="0" lang="en-US" altLang="ko-KR" sz="13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59" name="그룹 23"/>
          <p:cNvGrpSpPr>
            <a:grpSpLocks/>
          </p:cNvGrpSpPr>
          <p:nvPr/>
        </p:nvGrpSpPr>
        <p:grpSpPr bwMode="auto">
          <a:xfrm>
            <a:off x="333375" y="6156325"/>
            <a:ext cx="2163763" cy="1800225"/>
            <a:chOff x="333375" y="6156176"/>
            <a:chExt cx="2164284" cy="1800374"/>
          </a:xfrm>
        </p:grpSpPr>
        <p:pic>
          <p:nvPicPr>
            <p:cNvPr id="2072" name="Picture 39" descr="C:\Documents and Settings\atk\My Documents\류인준\K3 Test\DSCN5025.JPG"/>
            <p:cNvPicPr preferRelativeResize="0">
              <a:picLocks noChangeArrowheads="1"/>
            </p:cNvPicPr>
            <p:nvPr/>
          </p:nvPicPr>
          <p:blipFill>
            <a:blip r:embed="rId3"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56325"/>
              <a:ext cx="2159136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38139" y="6156176"/>
              <a:ext cx="2159520" cy="18003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 rot="5400000" flipH="1">
            <a:off x="1747044" y="2305844"/>
            <a:ext cx="192087" cy="409575"/>
          </a:xfrm>
          <a:custGeom>
            <a:avLst/>
            <a:gdLst>
              <a:gd name="T0" fmla="*/ 0 w 181"/>
              <a:gd name="T1" fmla="*/ 0 h 317"/>
              <a:gd name="T2" fmla="*/ 2147483647 w 181"/>
              <a:gd name="T3" fmla="*/ 0 h 317"/>
              <a:gd name="T4" fmla="*/ 2147483647 w 181"/>
              <a:gd name="T5" fmla="*/ 2147483647 h 317"/>
              <a:gd name="T6" fmla="*/ 0 60000 65536"/>
              <a:gd name="T7" fmla="*/ 0 60000 65536"/>
              <a:gd name="T8" fmla="*/ 0 60000 65536"/>
              <a:gd name="T9" fmla="*/ 0 w 181"/>
              <a:gd name="T10" fmla="*/ 0 h 317"/>
              <a:gd name="T11" fmla="*/ 181 w 181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317">
                <a:moveTo>
                  <a:pt x="0" y="0"/>
                </a:moveTo>
                <a:lnTo>
                  <a:pt x="181" y="0"/>
                </a:lnTo>
                <a:lnTo>
                  <a:pt x="181" y="317"/>
                </a:ln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35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9184" y="1115616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r="4228"/>
          <a:stretch/>
        </p:blipFill>
        <p:spPr>
          <a:xfrm>
            <a:off x="328613" y="3491880"/>
            <a:ext cx="2160241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74" name="Rectangle 38"/>
          <p:cNvSpPr>
            <a:spLocks noChangeArrowheads="1"/>
          </p:cNvSpPr>
          <p:nvPr/>
        </p:nvSpPr>
        <p:spPr bwMode="auto">
          <a:xfrm>
            <a:off x="357188" y="755650"/>
            <a:ext cx="54483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Box </a:t>
            </a:r>
            <a:r>
              <a:rPr lang="ko-KR" altLang="en-US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사용할 경우</a:t>
            </a:r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가 없을 경우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 </a:t>
            </a:r>
            <a:endParaRPr lang="ko-KR" altLang="en-US" b="1">
              <a:solidFill>
                <a:srgbClr val="007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5" name="그룹 57"/>
          <p:cNvGrpSpPr>
            <a:grpSpLocks/>
          </p:cNvGrpSpPr>
          <p:nvPr/>
        </p:nvGrpSpPr>
        <p:grpSpPr bwMode="auto">
          <a:xfrm>
            <a:off x="2563813" y="6072188"/>
            <a:ext cx="4044950" cy="1979612"/>
            <a:chOff x="2553181" y="5711334"/>
            <a:chExt cx="4044171" cy="1980104"/>
          </a:xfrm>
        </p:grpSpPr>
        <p:sp>
          <p:nvSpPr>
            <p:cNvPr id="3099" name="Text Box 23"/>
            <p:cNvSpPr txBox="1">
              <a:spLocks noChangeArrowheads="1"/>
            </p:cNvSpPr>
            <p:nvPr/>
          </p:nvSpPr>
          <p:spPr bwMode="auto">
            <a:xfrm>
              <a:off x="2553181" y="5711334"/>
              <a:ext cx="404417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3.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Box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를 닫고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P.P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벤딩 기계를 이용하여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2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번 </a:t>
              </a:r>
              <a:endParaRPr kumimoji="0" lang="en-US" altLang="ko-KR" sz="130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 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밴딩한다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.</a:t>
              </a:r>
              <a:r>
                <a:rPr kumimoji="0"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2830513" y="7391400"/>
              <a:ext cx="36576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01" name="Rectangle 28"/>
            <p:cNvSpPr>
              <a:spLocks noChangeArrowheads="1"/>
            </p:cNvSpPr>
            <p:nvPr/>
          </p:nvSpPr>
          <p:spPr bwMode="auto">
            <a:xfrm>
              <a:off x="2830511" y="6178639"/>
              <a:ext cx="3707286" cy="553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1) 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밴딩된 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에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K3 TEST </a:t>
              </a:r>
              <a:r>
                <a:rPr kumimoji="0"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전용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Label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을</a:t>
              </a:r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   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의 중앙에 위치하도록 붙인다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076" name="직사각형 30"/>
          <p:cNvSpPr>
            <a:spLocks noChangeArrowheads="1"/>
          </p:cNvSpPr>
          <p:nvPr/>
        </p:nvSpPr>
        <p:spPr bwMode="auto">
          <a:xfrm>
            <a:off x="2560638" y="1231900"/>
            <a:ext cx="43576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한다</a:t>
            </a:r>
            <a:r>
              <a:rPr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2552700" y="3347864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Inner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넣는다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 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(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bake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840038" y="3997387"/>
            <a:ext cx="3708400" cy="15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</a:rPr>
              <a:t>1) Inner Box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에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2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개의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Tray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번들을 넣는다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.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2) 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한쪽 칸이 비었을 경우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, Inner 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안에   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Empty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를 집어 넣는다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3) 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 - MBB Bag                </a:t>
            </a:r>
            <a:r>
              <a:rPr lang="en-US" altLang="ko-KR" sz="1100" dirty="0">
                <a:latin typeface="Arial" pitchFamily="34" charset="0"/>
                <a:ea typeface="돋움" pitchFamily="50" charset="-127"/>
                <a:cs typeface="Arial" pitchFamily="34" charset="0"/>
              </a:rPr>
              <a:t>  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: 101393771</a:t>
            </a:r>
            <a:endParaRPr lang="en-US" altLang="ko-KR" sz="130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Inner Box  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101248707</a:t>
            </a: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Empty Box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101300296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</a:p>
        </p:txBody>
      </p:sp>
      <p:grpSp>
        <p:nvGrpSpPr>
          <p:cNvPr id="3080" name="그룹 24"/>
          <p:cNvGrpSpPr>
            <a:grpSpLocks/>
          </p:cNvGrpSpPr>
          <p:nvPr/>
        </p:nvGrpSpPr>
        <p:grpSpPr bwMode="auto">
          <a:xfrm>
            <a:off x="333375" y="6077793"/>
            <a:ext cx="2159000" cy="1806575"/>
            <a:chOff x="332656" y="6160939"/>
            <a:chExt cx="2160240" cy="1806724"/>
          </a:xfrm>
        </p:grpSpPr>
        <p:pic>
          <p:nvPicPr>
            <p:cNvPr id="3091" name="Picture 36" descr="C:\Documents and Settings\atk\My Documents\류인준\K3 Test\DSCN5027.JPG"/>
            <p:cNvPicPr preferRelativeResize="0">
              <a:picLocks noChangeArrowheads="1"/>
            </p:cNvPicPr>
            <p:nvPr/>
          </p:nvPicPr>
          <p:blipFill>
            <a:blip r:embed="rId3">
              <a:lum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67438"/>
              <a:ext cx="215900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32656" y="6160939"/>
              <a:ext cx="2160240" cy="18003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37196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Packing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ko-KR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5667" y="1133813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302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돋움</vt:lpstr>
      <vt:lpstr>돋움체</vt:lpstr>
      <vt:lpstr>Arial</vt:lpstr>
      <vt:lpstr>기본 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ATK</dc:creator>
  <cp:lastModifiedBy>SuJi Lee</cp:lastModifiedBy>
  <cp:revision>156</cp:revision>
  <dcterms:created xsi:type="dcterms:W3CDTF">2005-02-16T08:13:30Z</dcterms:created>
  <dcterms:modified xsi:type="dcterms:W3CDTF">2022-08-18T02:19:19Z</dcterms:modified>
</cp:coreProperties>
</file>