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6858000" cy="9144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17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4" autoAdjust="0"/>
    <p:restoredTop sz="99143" autoAdjust="0"/>
  </p:normalViewPr>
  <p:slideViewPr>
    <p:cSldViewPr>
      <p:cViewPr varScale="1">
        <p:scale>
          <a:sx n="66" d="100"/>
          <a:sy n="66" d="100"/>
        </p:scale>
        <p:origin x="2515" y="58"/>
      </p:cViewPr>
      <p:guideLst>
        <p:guide orient="horz" pos="2880"/>
        <p:guide pos="17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7010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048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4730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8168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2750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7954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0721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1472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89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6812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401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228600" y="228600"/>
            <a:ext cx="6400800" cy="868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27" name="Line 8"/>
          <p:cNvSpPr>
            <a:spLocks noChangeShapeType="1"/>
          </p:cNvSpPr>
          <p:nvPr userDrawn="1"/>
        </p:nvSpPr>
        <p:spPr bwMode="auto">
          <a:xfrm>
            <a:off x="228600" y="609600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1"/>
          <p:cNvSpPr>
            <a:spLocks noChangeArrowheads="1"/>
          </p:cNvSpPr>
          <p:nvPr/>
        </p:nvSpPr>
        <p:spPr bwMode="auto">
          <a:xfrm>
            <a:off x="228600" y="228600"/>
            <a:ext cx="6400800" cy="868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2051" name="Text Box 13"/>
          <p:cNvSpPr txBox="1">
            <a:spLocks noChangeArrowheads="1"/>
          </p:cNvSpPr>
          <p:nvPr/>
        </p:nvSpPr>
        <p:spPr bwMode="auto">
          <a:xfrm>
            <a:off x="234950" y="255588"/>
            <a:ext cx="51575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K3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TEST 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MICROSOFT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FCLGA Packing Procedure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052" name="직사각형 30"/>
          <p:cNvSpPr>
            <a:spLocks noChangeArrowheads="1"/>
          </p:cNvSpPr>
          <p:nvPr/>
        </p:nvSpPr>
        <p:spPr bwMode="auto">
          <a:xfrm>
            <a:off x="2549525" y="1231900"/>
            <a:ext cx="435768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1. 4+1 Tray Stack</a:t>
            </a:r>
            <a:r>
              <a:rPr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후 폭 방향 </a:t>
            </a:r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번 밴딩한다</a:t>
            </a:r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053" name="Rectangle 38"/>
          <p:cNvSpPr>
            <a:spLocks noChangeArrowheads="1"/>
          </p:cNvSpPr>
          <p:nvPr/>
        </p:nvSpPr>
        <p:spPr bwMode="auto">
          <a:xfrm>
            <a:off x="357188" y="755650"/>
            <a:ext cx="2567756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36000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b="1" dirty="0">
                <a:solidFill>
                  <a:srgbClr val="0070C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Recycle Box</a:t>
            </a:r>
            <a:r>
              <a:rPr kumimoji="0" lang="ko-KR" altLang="en-US" b="1" dirty="0">
                <a:solidFill>
                  <a:srgbClr val="0070C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사용할  경우</a:t>
            </a:r>
            <a:r>
              <a:rPr kumimoji="0" lang="en-US" altLang="ko-KR" b="1" dirty="0">
                <a:solidFill>
                  <a:srgbClr val="0070C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endParaRPr lang="ko-KR" altLang="en-US" b="1" dirty="0">
              <a:solidFill>
                <a:srgbClr val="0070C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054" name="Text Box 16"/>
          <p:cNvSpPr txBox="1">
            <a:spLocks noChangeArrowheads="1"/>
          </p:cNvSpPr>
          <p:nvPr/>
        </p:nvSpPr>
        <p:spPr bwMode="auto">
          <a:xfrm>
            <a:off x="2552700" y="6056313"/>
            <a:ext cx="396716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3. Recycle Box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을 닫고 </a:t>
            </a:r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TEST</a:t>
            </a:r>
            <a:r>
              <a:rPr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전용 </a:t>
            </a:r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Label</a:t>
            </a:r>
            <a:r>
              <a:rPr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을</a:t>
            </a:r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Recycle</a:t>
            </a: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Box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의 오른쪽에 붙인다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055" name="Text Box 8"/>
          <p:cNvSpPr txBox="1">
            <a:spLocks noChangeArrowheads="1"/>
          </p:cNvSpPr>
          <p:nvPr/>
        </p:nvSpPr>
        <p:spPr bwMode="auto">
          <a:xfrm>
            <a:off x="2552700" y="3605213"/>
            <a:ext cx="403225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>
            <a:spAutoFit/>
          </a:bodyPr>
          <a:lstStyle>
            <a:lvl1pPr marL="457200" indent="-4572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2.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MBB Bag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에 자재를 넣고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Vacuum </a:t>
            </a:r>
            <a:r>
              <a:rPr kumimoji="0"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Sealing</a:t>
            </a:r>
            <a:r>
              <a:rPr kumimoji="0" lang="ko-KR" altLang="en-US" sz="130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한 후</a:t>
            </a:r>
            <a:endParaRPr kumimoji="0" lang="en-US" altLang="ko-KR" sz="1300" dirty="0" smtClean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</a:t>
            </a:r>
            <a:r>
              <a:rPr kumimoji="0"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K3 </a:t>
            </a:r>
            <a:r>
              <a:rPr kumimoji="0" lang="ko-KR" altLang="en-US" sz="130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전용</a:t>
            </a:r>
            <a:r>
              <a:rPr kumimoji="0"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Recycle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Box</a:t>
            </a:r>
            <a:r>
              <a:rPr kumimoji="0" lang="ko-KR" altLang="en-US" sz="130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에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ko-KR" altLang="en-US" sz="130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넣는다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 </a:t>
            </a:r>
            <a:endParaRPr kumimoji="0" lang="en-US" altLang="ko-KR" sz="1300" dirty="0" smtClean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</a:t>
            </a:r>
            <a:r>
              <a:rPr kumimoji="0"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bake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정보는 기입하지 않는다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.)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2840038" y="4283968"/>
            <a:ext cx="3708400" cy="550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 altLang="ko-KR" sz="1300" dirty="0">
                <a:latin typeface="Arial" charset="0"/>
                <a:ea typeface="돋움" pitchFamily="50" charset="-127"/>
                <a:cs typeface="Arial" charset="0"/>
              </a:rPr>
              <a:t>1) Material SID# </a:t>
            </a:r>
          </a:p>
          <a:p>
            <a:pPr eaLnBrk="1" latinLnBrk="1" hangingPunct="1">
              <a:defRPr/>
            </a:pPr>
            <a:r>
              <a:rPr lang="en-US" altLang="ko-KR" sz="1300" dirty="0">
                <a:latin typeface="Arial" charset="0"/>
                <a:ea typeface="돋움" pitchFamily="50" charset="-127"/>
                <a:cs typeface="Arial" charset="0"/>
              </a:rPr>
              <a:t>     - MBB Bag   </a:t>
            </a:r>
            <a:r>
              <a:rPr lang="en-US" altLang="ko-KR" sz="1050" dirty="0">
                <a:latin typeface="Arial" charset="0"/>
                <a:ea typeface="돋움" pitchFamily="50" charset="-127"/>
                <a:cs typeface="Arial" charset="0"/>
              </a:rPr>
              <a:t>   </a:t>
            </a:r>
            <a:r>
              <a:rPr lang="en-US" altLang="ko-KR" sz="1300" dirty="0">
                <a:latin typeface="Arial" charset="0"/>
                <a:ea typeface="돋움" pitchFamily="50" charset="-127"/>
                <a:cs typeface="Arial" charset="0"/>
              </a:rPr>
              <a:t>        </a:t>
            </a:r>
            <a:r>
              <a:rPr lang="en-US" altLang="ko-KR" sz="1200" dirty="0">
                <a:latin typeface="Arial" charset="0"/>
                <a:ea typeface="돋움" pitchFamily="50" charset="-127"/>
                <a:cs typeface="Arial" charset="0"/>
              </a:rPr>
              <a:t>   </a:t>
            </a:r>
            <a:r>
              <a:rPr lang="en-US" altLang="ko-KR" sz="1300" dirty="0">
                <a:latin typeface="Arial" charset="0"/>
                <a:ea typeface="돋움" pitchFamily="50" charset="-127"/>
                <a:cs typeface="Arial" charset="0"/>
              </a:rPr>
              <a:t>     : </a:t>
            </a:r>
            <a:r>
              <a:rPr kumimoji="0" lang="en-US" altLang="ko-KR" sz="1300" dirty="0">
                <a:latin typeface="Arial" charset="0"/>
                <a:ea typeface="돋움" pitchFamily="50" charset="-127"/>
                <a:cs typeface="Arial" charset="0"/>
              </a:rPr>
              <a:t>101393771</a:t>
            </a:r>
          </a:p>
        </p:txBody>
      </p:sp>
      <p:sp>
        <p:nvSpPr>
          <p:cNvPr id="2057" name="Rectangle 7"/>
          <p:cNvSpPr>
            <a:spLocks noChangeArrowheads="1"/>
          </p:cNvSpPr>
          <p:nvPr/>
        </p:nvSpPr>
        <p:spPr bwMode="auto">
          <a:xfrm>
            <a:off x="2840038" y="6538913"/>
            <a:ext cx="3708400" cy="550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eaLnBrk="1" latinLnBrk="1" hangingPunct="1">
              <a:spcBef>
                <a:spcPts val="800"/>
              </a:spcBef>
            </a:pPr>
            <a:r>
              <a:rPr kumimoji="0" lang="en-US" altLang="ko-KR" sz="13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1) Recycle Box</a:t>
            </a:r>
            <a:r>
              <a:rPr kumimoji="0" lang="ko-KR" altLang="en-US" sz="13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는 </a:t>
            </a:r>
            <a:r>
              <a:rPr lang="ko-KR" altLang="en-US" sz="13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한쪽 칸이 비어 있을 경우 </a:t>
            </a:r>
            <a:r>
              <a:rPr lang="en-US" altLang="ko-KR" sz="13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3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</a:br>
            <a:r>
              <a:rPr lang="en-US" altLang="ko-KR" sz="13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Empty Box</a:t>
            </a:r>
            <a:r>
              <a:rPr lang="ko-KR" altLang="en-US" sz="13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를 채워 넣지 않는다</a:t>
            </a:r>
            <a:r>
              <a:rPr lang="en-US" altLang="ko-KR" sz="13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  <a:endParaRPr kumimoji="0"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2059" name="그룹 23"/>
          <p:cNvGrpSpPr>
            <a:grpSpLocks/>
          </p:cNvGrpSpPr>
          <p:nvPr/>
        </p:nvGrpSpPr>
        <p:grpSpPr bwMode="auto">
          <a:xfrm>
            <a:off x="333375" y="6156325"/>
            <a:ext cx="2163763" cy="1800225"/>
            <a:chOff x="333375" y="6156176"/>
            <a:chExt cx="2164284" cy="1800374"/>
          </a:xfrm>
        </p:grpSpPr>
        <p:pic>
          <p:nvPicPr>
            <p:cNvPr id="2072" name="Picture 39" descr="C:\Documents and Settings\atk\My Documents\류인준\K3 Test\DSCN5025.JPG"/>
            <p:cNvPicPr preferRelativeResize="0">
              <a:picLocks noChangeArrowheads="1"/>
            </p:cNvPicPr>
            <p:nvPr/>
          </p:nvPicPr>
          <p:blipFill>
            <a:blip r:embed="rId2">
              <a:lum bright="-1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375" y="6156325"/>
              <a:ext cx="2159136" cy="180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직사각형 22"/>
            <p:cNvSpPr/>
            <p:nvPr/>
          </p:nvSpPr>
          <p:spPr>
            <a:xfrm>
              <a:off x="338139" y="6156176"/>
              <a:ext cx="2159520" cy="180037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ko-KR" altLang="en-US"/>
            </a:p>
          </p:txBody>
        </p:sp>
      </p:grpSp>
      <p:sp>
        <p:nvSpPr>
          <p:cNvPr id="2060" name="Text Box 16"/>
          <p:cNvSpPr txBox="1">
            <a:spLocks noChangeArrowheads="1"/>
          </p:cNvSpPr>
          <p:nvPr/>
        </p:nvSpPr>
        <p:spPr bwMode="auto">
          <a:xfrm>
            <a:off x="2565400" y="7956376"/>
            <a:ext cx="408463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4. LTC(OLS)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의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B.O.M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항목상의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Packing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머티리얼은</a:t>
            </a:r>
            <a:endParaRPr kumimoji="0"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Test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이후 최종 패킹시 사용될 머티리얼로 표시됨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하여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OLS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상 머티리얼은 무시하고 해당 패킹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DB</a:t>
            </a: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의 내용을 따라 패킹하면 됨</a:t>
            </a:r>
            <a:endParaRPr kumimoji="0"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2" name="Freeform 79"/>
          <p:cNvSpPr>
            <a:spLocks/>
          </p:cNvSpPr>
          <p:nvPr/>
        </p:nvSpPr>
        <p:spPr bwMode="auto">
          <a:xfrm rot="5400000" flipH="1">
            <a:off x="1747044" y="2305844"/>
            <a:ext cx="192087" cy="409575"/>
          </a:xfrm>
          <a:custGeom>
            <a:avLst/>
            <a:gdLst>
              <a:gd name="T0" fmla="*/ 0 w 181"/>
              <a:gd name="T1" fmla="*/ 0 h 317"/>
              <a:gd name="T2" fmla="*/ 2147483647 w 181"/>
              <a:gd name="T3" fmla="*/ 0 h 317"/>
              <a:gd name="T4" fmla="*/ 2147483647 w 181"/>
              <a:gd name="T5" fmla="*/ 2147483647 h 317"/>
              <a:gd name="T6" fmla="*/ 0 60000 65536"/>
              <a:gd name="T7" fmla="*/ 0 60000 65536"/>
              <a:gd name="T8" fmla="*/ 0 60000 65536"/>
              <a:gd name="T9" fmla="*/ 0 w 181"/>
              <a:gd name="T10" fmla="*/ 0 h 317"/>
              <a:gd name="T11" fmla="*/ 181 w 181"/>
              <a:gd name="T12" fmla="*/ 317 h 3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317">
                <a:moveTo>
                  <a:pt x="0" y="0"/>
                </a:moveTo>
                <a:lnTo>
                  <a:pt x="181" y="0"/>
                </a:lnTo>
                <a:lnTo>
                  <a:pt x="181" y="317"/>
                </a:lnTo>
              </a:path>
            </a:pathLst>
          </a:cu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 sz="1350" dirty="0">
              <a:latin typeface="Arial" pitchFamily="34" charset="0"/>
              <a:ea typeface="굴림" charset="-127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" r="5745"/>
          <a:stretch/>
        </p:blipFill>
        <p:spPr>
          <a:xfrm>
            <a:off x="339184" y="1115616"/>
            <a:ext cx="216024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그림 20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r="4444"/>
          <a:stretch/>
        </p:blipFill>
        <p:spPr>
          <a:xfrm>
            <a:off x="348258" y="3681638"/>
            <a:ext cx="2159992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8"/>
          <p:cNvSpPr>
            <a:spLocks noChangeArrowheads="1"/>
          </p:cNvSpPr>
          <p:nvPr/>
        </p:nvSpPr>
        <p:spPr bwMode="auto">
          <a:xfrm>
            <a:off x="357188" y="755650"/>
            <a:ext cx="4727996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36000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b="1" dirty="0">
                <a:solidFill>
                  <a:srgbClr val="0077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 Box </a:t>
            </a:r>
            <a:r>
              <a:rPr lang="ko-KR" altLang="en-US" b="1" dirty="0">
                <a:solidFill>
                  <a:srgbClr val="0077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사용할 경우 </a:t>
            </a:r>
            <a:r>
              <a:rPr lang="en-US" altLang="ko-KR" b="1" dirty="0">
                <a:solidFill>
                  <a:srgbClr val="0077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ko-KR" b="1" dirty="0">
                <a:solidFill>
                  <a:srgbClr val="0077D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Recycle Box</a:t>
            </a:r>
            <a:r>
              <a:rPr kumimoji="0" lang="ko-KR" altLang="en-US" b="1" dirty="0">
                <a:solidFill>
                  <a:srgbClr val="0077D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가 없을 경우</a:t>
            </a:r>
            <a:r>
              <a:rPr kumimoji="0" lang="en-US" altLang="ko-KR" b="1" dirty="0">
                <a:solidFill>
                  <a:srgbClr val="0077D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) </a:t>
            </a:r>
            <a:endParaRPr lang="ko-KR" altLang="en-US" b="1" dirty="0">
              <a:solidFill>
                <a:srgbClr val="0077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75" name="그룹 57"/>
          <p:cNvGrpSpPr>
            <a:grpSpLocks/>
          </p:cNvGrpSpPr>
          <p:nvPr/>
        </p:nvGrpSpPr>
        <p:grpSpPr bwMode="auto">
          <a:xfrm>
            <a:off x="2563813" y="6072188"/>
            <a:ext cx="4044950" cy="1979612"/>
            <a:chOff x="2553181" y="5711334"/>
            <a:chExt cx="4044171" cy="1980104"/>
          </a:xfrm>
        </p:grpSpPr>
        <p:sp>
          <p:nvSpPr>
            <p:cNvPr id="3099" name="Text Box 23"/>
            <p:cNvSpPr txBox="1">
              <a:spLocks noChangeArrowheads="1"/>
            </p:cNvSpPr>
            <p:nvPr/>
          </p:nvSpPr>
          <p:spPr bwMode="auto">
            <a:xfrm>
              <a:off x="2553181" y="5711334"/>
              <a:ext cx="4044171" cy="492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300" dirty="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3.</a:t>
              </a:r>
              <a:r>
                <a:rPr lang="en-US" altLang="ko-KR" sz="1300" dirty="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Inner </a:t>
              </a:r>
              <a:r>
                <a:rPr kumimoji="0" lang="en-US" altLang="ko-KR" sz="1300" dirty="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Box</a:t>
              </a:r>
              <a:r>
                <a:rPr kumimoji="0" lang="ko-KR" altLang="en-US" sz="1300" dirty="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를 닫고 </a:t>
              </a:r>
              <a:r>
                <a:rPr kumimoji="0" lang="en-US" altLang="ko-KR" sz="1300" dirty="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P.P </a:t>
              </a:r>
              <a:r>
                <a:rPr kumimoji="0" lang="ko-KR" altLang="en-US" sz="1300" dirty="0" err="1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밴딩</a:t>
              </a:r>
              <a:r>
                <a:rPr kumimoji="0" lang="ko-KR" altLang="en-US" sz="1300" dirty="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 기계를 이용하여 </a:t>
              </a:r>
              <a:r>
                <a:rPr kumimoji="0" lang="en-US" altLang="ko-KR" sz="1300" dirty="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2</a:t>
              </a:r>
              <a:r>
                <a:rPr kumimoji="0" lang="ko-KR" altLang="en-US" sz="1300" dirty="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번 </a:t>
              </a:r>
              <a:endParaRPr kumimoji="0" lang="en-US" altLang="ko-KR" sz="13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300" dirty="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   </a:t>
              </a:r>
              <a:r>
                <a:rPr kumimoji="0" lang="ko-KR" altLang="en-US" sz="1300" dirty="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밴딩한다</a:t>
              </a:r>
              <a:r>
                <a:rPr kumimoji="0" lang="en-US" altLang="ko-KR" sz="1300" dirty="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.</a:t>
              </a:r>
              <a:r>
                <a:rPr kumimoji="0" lang="en-US" altLang="ko-KR" sz="1300" dirty="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3100" name="Text Box 26"/>
            <p:cNvSpPr txBox="1">
              <a:spLocks noChangeArrowheads="1"/>
            </p:cNvSpPr>
            <p:nvPr/>
          </p:nvSpPr>
          <p:spPr bwMode="auto">
            <a:xfrm>
              <a:off x="2830513" y="7391400"/>
              <a:ext cx="36576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en-US" altLang="ko-KR" sz="130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01" name="Rectangle 28"/>
            <p:cNvSpPr>
              <a:spLocks noChangeArrowheads="1"/>
            </p:cNvSpPr>
            <p:nvPr/>
          </p:nvSpPr>
          <p:spPr bwMode="auto">
            <a:xfrm>
              <a:off x="2830511" y="6178639"/>
              <a:ext cx="3707286" cy="553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1300" dirty="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1) </a:t>
              </a:r>
              <a:r>
                <a:rPr lang="ko-KR" altLang="en-US" sz="1300" dirty="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밴딩된 </a:t>
              </a:r>
              <a:r>
                <a:rPr lang="en-US" altLang="ko-KR" sz="1300" dirty="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Inner Box</a:t>
              </a:r>
              <a:r>
                <a:rPr lang="ko-KR" altLang="en-US" sz="1300" dirty="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에 </a:t>
              </a:r>
              <a:r>
                <a:rPr lang="en-US" altLang="ko-KR" sz="1300" dirty="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TEST </a:t>
              </a:r>
              <a:r>
                <a:rPr kumimoji="0" lang="ko-KR" altLang="en-US" sz="1300" dirty="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전용</a:t>
              </a:r>
              <a:r>
                <a:rPr lang="en-US" altLang="ko-KR" sz="1300" dirty="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 Label</a:t>
              </a:r>
              <a:r>
                <a:rPr lang="ko-KR" altLang="en-US" sz="1300" dirty="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을</a:t>
              </a:r>
              <a:endPara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lang="en-US" altLang="ko-KR" sz="1300" dirty="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    Inner Box</a:t>
              </a:r>
              <a:r>
                <a:rPr lang="ko-KR" altLang="en-US" sz="1300" dirty="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의 중앙에 위치하도록 붙인다</a:t>
              </a:r>
              <a:r>
                <a:rPr lang="en-US" altLang="ko-KR" sz="1300" dirty="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3076" name="직사각형 30"/>
          <p:cNvSpPr>
            <a:spLocks noChangeArrowheads="1"/>
          </p:cNvSpPr>
          <p:nvPr/>
        </p:nvSpPr>
        <p:spPr bwMode="auto">
          <a:xfrm>
            <a:off x="2560638" y="1231900"/>
            <a:ext cx="435768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1. 4+1 Tray Stack</a:t>
            </a:r>
            <a:r>
              <a:rPr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후 폭 방향 </a:t>
            </a:r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번 밴딩한다</a:t>
            </a:r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077" name="Text Box 14"/>
          <p:cNvSpPr txBox="1">
            <a:spLocks noChangeArrowheads="1"/>
          </p:cNvSpPr>
          <p:nvPr/>
        </p:nvSpPr>
        <p:spPr bwMode="auto">
          <a:xfrm>
            <a:off x="2552700" y="3347864"/>
            <a:ext cx="403225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2.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MBB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에 자재를 넣고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Vacuum </a:t>
            </a:r>
            <a:r>
              <a:rPr kumimoji="0"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Sealing</a:t>
            </a:r>
            <a:r>
              <a:rPr kumimoji="0" lang="ko-KR" altLang="en-US" sz="130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한 후</a:t>
            </a:r>
            <a:endParaRPr kumimoji="0" lang="en-US" altLang="ko-KR" sz="1300" dirty="0" smtClean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</a:t>
            </a:r>
            <a:r>
              <a:rPr kumimoji="0"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Inner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Box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에 넣는다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(bake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정보는 기입하지 않는다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.)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2840038" y="4032112"/>
            <a:ext cx="3708400" cy="15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28600" indent="-228600" eaLnBrk="1" latinLnBrk="1" hangingPunct="1">
              <a:defRPr/>
            </a:pPr>
            <a:r>
              <a:rPr lang="en-US" altLang="ko-KR" sz="1300" dirty="0">
                <a:latin typeface="Arial" charset="0"/>
                <a:ea typeface="돋움" pitchFamily="50" charset="-127"/>
              </a:rPr>
              <a:t>1) Inner Box</a:t>
            </a:r>
            <a:r>
              <a:rPr lang="ko-KR" altLang="en-US" sz="1300" dirty="0">
                <a:latin typeface="Arial" charset="0"/>
                <a:ea typeface="돋움" pitchFamily="50" charset="-127"/>
              </a:rPr>
              <a:t>에 </a:t>
            </a:r>
            <a:r>
              <a:rPr lang="en-US" altLang="ko-KR" sz="1300" dirty="0">
                <a:latin typeface="Arial" charset="0"/>
                <a:ea typeface="돋움" pitchFamily="50" charset="-127"/>
              </a:rPr>
              <a:t>2</a:t>
            </a:r>
            <a:r>
              <a:rPr lang="ko-KR" altLang="en-US" sz="1300" dirty="0">
                <a:latin typeface="Arial" charset="0"/>
                <a:ea typeface="돋움" pitchFamily="50" charset="-127"/>
              </a:rPr>
              <a:t>개의 </a:t>
            </a:r>
            <a:r>
              <a:rPr lang="en-US" altLang="ko-KR" sz="1300" dirty="0">
                <a:latin typeface="Arial" charset="0"/>
                <a:ea typeface="돋움" pitchFamily="50" charset="-127"/>
              </a:rPr>
              <a:t>Tray</a:t>
            </a:r>
            <a:r>
              <a:rPr lang="ko-KR" altLang="en-US" sz="1300" dirty="0">
                <a:latin typeface="Arial" charset="0"/>
                <a:ea typeface="돋움" pitchFamily="50" charset="-127"/>
              </a:rPr>
              <a:t>번들을 넣는다</a:t>
            </a:r>
            <a:r>
              <a:rPr lang="en-US" altLang="ko-KR" sz="1300" dirty="0">
                <a:latin typeface="Arial" charset="0"/>
                <a:ea typeface="돋움" pitchFamily="50" charset="-127"/>
              </a:rPr>
              <a:t>. </a:t>
            </a:r>
            <a:endParaRPr lang="en-US" altLang="ko-KR" sz="1300" dirty="0"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 marL="228600" indent="-228600" eaLnBrk="1" latinLnBrk="1" hangingPunct="1">
              <a:defRPr/>
            </a:pP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2) </a:t>
            </a:r>
            <a:r>
              <a:rPr lang="ko-KR" altLang="en-US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한쪽 칸이 비었을 경우</a:t>
            </a: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, Inner  Box</a:t>
            </a:r>
            <a:r>
              <a:rPr lang="ko-KR" altLang="en-US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안에    </a:t>
            </a:r>
            <a:endParaRPr lang="en-US" altLang="ko-KR" sz="1300" dirty="0"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 marL="228600" indent="-228600" eaLnBrk="1" latinLnBrk="1" hangingPunct="1">
              <a:defRPr/>
            </a:pP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     Empty Box</a:t>
            </a:r>
            <a:r>
              <a:rPr lang="ko-KR" altLang="en-US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를 집어 넣는다</a:t>
            </a: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.</a:t>
            </a:r>
          </a:p>
          <a:p>
            <a:pPr eaLnBrk="1" latinLnBrk="1" hangingPunct="1">
              <a:defRPr/>
            </a:pP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3)  Material SID# </a:t>
            </a:r>
          </a:p>
          <a:p>
            <a:pPr eaLnBrk="1" latinLnBrk="1" hangingPunct="1">
              <a:defRPr/>
            </a:pP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      - MBB Bag                </a:t>
            </a:r>
            <a:r>
              <a:rPr lang="en-US" altLang="ko-KR" sz="1100" dirty="0">
                <a:latin typeface="Arial" pitchFamily="34" charset="0"/>
                <a:ea typeface="돋움" pitchFamily="50" charset="-127"/>
                <a:cs typeface="Arial" pitchFamily="34" charset="0"/>
              </a:rPr>
              <a:t>  </a:t>
            </a: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   : 101393771</a:t>
            </a:r>
            <a:endParaRPr lang="en-US" altLang="ko-KR" sz="1300" dirty="0">
              <a:solidFill>
                <a:srgbClr val="000000"/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 eaLnBrk="1" latinLnBrk="1" hangingPunct="1">
              <a:defRPr/>
            </a:pPr>
            <a:r>
              <a:rPr lang="en-US" altLang="ko-KR" sz="1300" dirty="0">
                <a:solidFill>
                  <a:srgbClr val="000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   - Inner Box              </a:t>
            </a:r>
            <a:r>
              <a:rPr lang="en-US" altLang="ko-KR" sz="1100" dirty="0">
                <a:solidFill>
                  <a:srgbClr val="000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</a:t>
            </a:r>
            <a:r>
              <a:rPr lang="en-US" altLang="ko-KR" sz="1300" dirty="0">
                <a:solidFill>
                  <a:srgbClr val="000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 : 101248707</a:t>
            </a:r>
          </a:p>
          <a:p>
            <a:pPr eaLnBrk="1" latinLnBrk="1" hangingPunct="1">
              <a:defRPr/>
            </a:pPr>
            <a:r>
              <a:rPr lang="en-US" altLang="ko-KR" sz="1300" dirty="0">
                <a:solidFill>
                  <a:srgbClr val="000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   - Empty Box            </a:t>
            </a:r>
            <a:r>
              <a:rPr lang="en-US" altLang="ko-KR" sz="1100" dirty="0">
                <a:solidFill>
                  <a:srgbClr val="000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</a:t>
            </a:r>
            <a:r>
              <a:rPr lang="en-US" altLang="ko-KR" sz="1300" dirty="0">
                <a:solidFill>
                  <a:srgbClr val="000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 : </a:t>
            </a:r>
            <a:r>
              <a:rPr lang="en-US" altLang="ko-KR" sz="1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101300296</a:t>
            </a: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 </a:t>
            </a:r>
          </a:p>
        </p:txBody>
      </p:sp>
      <p:grpSp>
        <p:nvGrpSpPr>
          <p:cNvPr id="3080" name="그룹 24"/>
          <p:cNvGrpSpPr>
            <a:grpSpLocks/>
          </p:cNvGrpSpPr>
          <p:nvPr/>
        </p:nvGrpSpPr>
        <p:grpSpPr bwMode="auto">
          <a:xfrm>
            <a:off x="333375" y="6077793"/>
            <a:ext cx="2159000" cy="1806575"/>
            <a:chOff x="332656" y="6160939"/>
            <a:chExt cx="2160240" cy="1806724"/>
          </a:xfrm>
        </p:grpSpPr>
        <p:pic>
          <p:nvPicPr>
            <p:cNvPr id="3091" name="Picture 36" descr="C:\Documents and Settings\atk\My Documents\류인준\K3 Test\DSCN5027.JPG"/>
            <p:cNvPicPr preferRelativeResize="0">
              <a:picLocks noChangeArrowheads="1"/>
            </p:cNvPicPr>
            <p:nvPr/>
          </p:nvPicPr>
          <p:blipFill>
            <a:blip r:embed="rId2">
              <a:lum contras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375" y="6167438"/>
              <a:ext cx="2159000" cy="180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직사각형 23"/>
            <p:cNvSpPr/>
            <p:nvPr/>
          </p:nvSpPr>
          <p:spPr>
            <a:xfrm>
              <a:off x="332656" y="6160939"/>
              <a:ext cx="2160240" cy="18003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ko-KR" altLang="en-US"/>
            </a:p>
          </p:txBody>
        </p:sp>
      </p:grpSp>
      <p:sp>
        <p:nvSpPr>
          <p:cNvPr id="3081" name="Text Box 16"/>
          <p:cNvSpPr txBox="1">
            <a:spLocks noChangeArrowheads="1"/>
          </p:cNvSpPr>
          <p:nvPr/>
        </p:nvSpPr>
        <p:spPr bwMode="auto">
          <a:xfrm>
            <a:off x="2565400" y="7956376"/>
            <a:ext cx="408463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4. LTC(OLS)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의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B.O.M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항목상의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Packing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머티리얼은</a:t>
            </a:r>
            <a:endParaRPr kumimoji="0"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Test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이후 최종 패킹시 사용될 머티리얼로 표시됨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하여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OLS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상 머티리얼은 무시하고 해당 패킹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DB</a:t>
            </a: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의 내용을 따라 패킹하면 됨</a:t>
            </a:r>
            <a:endParaRPr kumimoji="0"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082" name="Text Box 13"/>
          <p:cNvSpPr txBox="1">
            <a:spLocks noChangeArrowheads="1"/>
          </p:cNvSpPr>
          <p:nvPr/>
        </p:nvSpPr>
        <p:spPr bwMode="auto">
          <a:xfrm>
            <a:off x="234950" y="255588"/>
            <a:ext cx="50998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K3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  MICROSOFT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FCLGA Packing Procedure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" r="5745"/>
          <a:stretch/>
        </p:blipFill>
        <p:spPr>
          <a:xfrm>
            <a:off x="335667" y="1133813"/>
            <a:ext cx="216024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2" r="4228"/>
          <a:stretch/>
        </p:blipFill>
        <p:spPr>
          <a:xfrm>
            <a:off x="384787" y="3780112"/>
            <a:ext cx="2160241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286</Words>
  <Application>Microsoft Office PowerPoint</Application>
  <PresentationFormat>화면 슬라이드 쇼(4:3)</PresentationFormat>
  <Paragraphs>36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굴림</vt:lpstr>
      <vt:lpstr>돋움</vt:lpstr>
      <vt:lpstr>돋움체</vt:lpstr>
      <vt:lpstr>Arial</vt:lpstr>
      <vt:lpstr>기본 디자인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ATK</dc:creator>
  <cp:lastModifiedBy>MinHyuk Choi</cp:lastModifiedBy>
  <cp:revision>169</cp:revision>
  <dcterms:created xsi:type="dcterms:W3CDTF">2005-02-16T08:13:30Z</dcterms:created>
  <dcterms:modified xsi:type="dcterms:W3CDTF">2023-05-26T01:17:48Z</dcterms:modified>
</cp:coreProperties>
</file>