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7" r:id="rId5"/>
    <p:sldId id="259" r:id="rId6"/>
    <p:sldId id="270" r:id="rId7"/>
    <p:sldId id="273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Su Park" initials="HP" lastIdx="1" clrIdx="0">
    <p:extLst>
      <p:ext uri="{19B8F6BF-5375-455C-9EA6-DF929625EA0E}">
        <p15:presenceInfo xmlns:p15="http://schemas.microsoft.com/office/powerpoint/2012/main" userId="S-1-5-21-3827936600-1019848610-80316733-599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78245-2C4C-4B9F-9C7C-89F407F5BEAE}" v="20" dt="2023-08-09T04:15:10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eGyung Kim" userId="abd5be76-8de5-4175-8d9a-39b11bdf7f13" providerId="ADAL" clId="{B8A78245-2C4C-4B9F-9C7C-89F407F5BEAE}"/>
    <pc:docChg chg="undo custSel addSld delSld modSld">
      <pc:chgData name="TaeGyung Kim" userId="abd5be76-8de5-4175-8d9a-39b11bdf7f13" providerId="ADAL" clId="{B8A78245-2C4C-4B9F-9C7C-89F407F5BEAE}" dt="2023-08-09T04:18:25.647" v="269" actId="47"/>
      <pc:docMkLst>
        <pc:docMk/>
      </pc:docMkLst>
      <pc:sldChg chg="modSp mod">
        <pc:chgData name="TaeGyung Kim" userId="abd5be76-8de5-4175-8d9a-39b11bdf7f13" providerId="ADAL" clId="{B8A78245-2C4C-4B9F-9C7C-89F407F5BEAE}" dt="2023-08-09T04:09:05.538" v="25" actId="20577"/>
        <pc:sldMkLst>
          <pc:docMk/>
          <pc:sldMk cId="832934476" sldId="257"/>
        </pc:sldMkLst>
        <pc:spChg chg="mod">
          <ac:chgData name="TaeGyung Kim" userId="abd5be76-8de5-4175-8d9a-39b11bdf7f13" providerId="ADAL" clId="{B8A78245-2C4C-4B9F-9C7C-89F407F5BEAE}" dt="2023-08-09T04:09:05.538" v="25" actId="20577"/>
          <ac:spMkLst>
            <pc:docMk/>
            <pc:sldMk cId="832934476" sldId="257"/>
            <ac:spMk id="7" creationId="{644F8477-E6DE-40DF-9E9A-092B722DCFDE}"/>
          </ac:spMkLst>
        </pc:spChg>
      </pc:sldChg>
      <pc:sldChg chg="delSp modSp mod">
        <pc:chgData name="TaeGyung Kim" userId="abd5be76-8de5-4175-8d9a-39b11bdf7f13" providerId="ADAL" clId="{B8A78245-2C4C-4B9F-9C7C-89F407F5BEAE}" dt="2023-08-09T04:18:14.306" v="266" actId="478"/>
        <pc:sldMkLst>
          <pc:docMk/>
          <pc:sldMk cId="727823041" sldId="259"/>
        </pc:sldMkLst>
        <pc:spChg chg="mod">
          <ac:chgData name="TaeGyung Kim" userId="abd5be76-8de5-4175-8d9a-39b11bdf7f13" providerId="ADAL" clId="{B8A78245-2C4C-4B9F-9C7C-89F407F5BEAE}" dt="2023-08-09T04:18:04.861" v="264"/>
          <ac:spMkLst>
            <pc:docMk/>
            <pc:sldMk cId="727823041" sldId="259"/>
            <ac:spMk id="8" creationId="{A7D6D635-89A8-4308-856C-D4D9D22B40DA}"/>
          </ac:spMkLst>
        </pc:spChg>
        <pc:spChg chg="mod">
          <ac:chgData name="TaeGyung Kim" userId="abd5be76-8de5-4175-8d9a-39b11bdf7f13" providerId="ADAL" clId="{B8A78245-2C4C-4B9F-9C7C-89F407F5BEAE}" dt="2023-08-09T04:18:10.099" v="265"/>
          <ac:spMkLst>
            <pc:docMk/>
            <pc:sldMk cId="727823041" sldId="259"/>
            <ac:spMk id="10" creationId="{A7D6D635-89A8-4308-856C-D4D9D22B40DA}"/>
          </ac:spMkLst>
        </pc:spChg>
        <pc:spChg chg="del">
          <ac:chgData name="TaeGyung Kim" userId="abd5be76-8de5-4175-8d9a-39b11bdf7f13" providerId="ADAL" clId="{B8A78245-2C4C-4B9F-9C7C-89F407F5BEAE}" dt="2023-08-09T04:18:14.306" v="266" actId="478"/>
          <ac:spMkLst>
            <pc:docMk/>
            <pc:sldMk cId="727823041" sldId="259"/>
            <ac:spMk id="11" creationId="{64390F00-AFA3-40A5-8E6B-2CAFE9439868}"/>
          </ac:spMkLst>
        </pc:spChg>
        <pc:spChg chg="del">
          <ac:chgData name="TaeGyung Kim" userId="abd5be76-8de5-4175-8d9a-39b11bdf7f13" providerId="ADAL" clId="{B8A78245-2C4C-4B9F-9C7C-89F407F5BEAE}" dt="2023-08-09T04:18:14.306" v="266" actId="478"/>
          <ac:spMkLst>
            <pc:docMk/>
            <pc:sldMk cId="727823041" sldId="259"/>
            <ac:spMk id="12" creationId="{A7D6D635-89A8-4308-856C-D4D9D22B40DA}"/>
          </ac:spMkLst>
        </pc:spChg>
        <pc:spChg chg="mod">
          <ac:chgData name="TaeGyung Kim" userId="abd5be76-8de5-4175-8d9a-39b11bdf7f13" providerId="ADAL" clId="{B8A78245-2C4C-4B9F-9C7C-89F407F5BEAE}" dt="2023-08-09T04:17:58.611" v="263"/>
          <ac:spMkLst>
            <pc:docMk/>
            <pc:sldMk cId="727823041" sldId="259"/>
            <ac:spMk id="45" creationId="{A7D6D635-89A8-4308-856C-D4D9D22B40DA}"/>
          </ac:spMkLst>
        </pc:spChg>
      </pc:sldChg>
      <pc:sldChg chg="del">
        <pc:chgData name="TaeGyung Kim" userId="abd5be76-8de5-4175-8d9a-39b11bdf7f13" providerId="ADAL" clId="{B8A78245-2C4C-4B9F-9C7C-89F407F5BEAE}" dt="2023-08-09T04:09:50.573" v="52" actId="47"/>
        <pc:sldMkLst>
          <pc:docMk/>
          <pc:sldMk cId="1767134674" sldId="263"/>
        </pc:sldMkLst>
      </pc:sldChg>
      <pc:sldChg chg="addSp delSp modSp add del mod">
        <pc:chgData name="TaeGyung Kim" userId="abd5be76-8de5-4175-8d9a-39b11bdf7f13" providerId="ADAL" clId="{B8A78245-2C4C-4B9F-9C7C-89F407F5BEAE}" dt="2023-08-09T04:16:03.587" v="246" actId="1035"/>
        <pc:sldMkLst>
          <pc:docMk/>
          <pc:sldMk cId="870230954" sldId="270"/>
        </pc:sldMkLst>
        <pc:spChg chg="del">
          <ac:chgData name="TaeGyung Kim" userId="abd5be76-8de5-4175-8d9a-39b11bdf7f13" providerId="ADAL" clId="{B8A78245-2C4C-4B9F-9C7C-89F407F5BEAE}" dt="2023-08-09T04:10:52.627" v="66" actId="478"/>
          <ac:spMkLst>
            <pc:docMk/>
            <pc:sldMk cId="870230954" sldId="270"/>
            <ac:spMk id="3" creationId="{00000000-0000-0000-0000-000000000000}"/>
          </ac:spMkLst>
        </pc:spChg>
        <pc:spChg chg="del">
          <ac:chgData name="TaeGyung Kim" userId="abd5be76-8de5-4175-8d9a-39b11bdf7f13" providerId="ADAL" clId="{B8A78245-2C4C-4B9F-9C7C-89F407F5BEAE}" dt="2023-08-09T04:10:51.166" v="65" actId="478"/>
          <ac:spMkLst>
            <pc:docMk/>
            <pc:sldMk cId="870230954" sldId="270"/>
            <ac:spMk id="4" creationId="{00000000-0000-0000-0000-000000000000}"/>
          </ac:spMkLst>
        </pc:spChg>
        <pc:spChg chg="add mod">
          <ac:chgData name="TaeGyung Kim" userId="abd5be76-8de5-4175-8d9a-39b11bdf7f13" providerId="ADAL" clId="{B8A78245-2C4C-4B9F-9C7C-89F407F5BEAE}" dt="2023-08-09T04:15:45.853" v="239" actId="1035"/>
          <ac:spMkLst>
            <pc:docMk/>
            <pc:sldMk cId="870230954" sldId="270"/>
            <ac:spMk id="10" creationId="{BA9D1582-79C0-3B61-6574-039B58015163}"/>
          </ac:spMkLst>
        </pc:spChg>
        <pc:spChg chg="del">
          <ac:chgData name="TaeGyung Kim" userId="abd5be76-8de5-4175-8d9a-39b11bdf7f13" providerId="ADAL" clId="{B8A78245-2C4C-4B9F-9C7C-89F407F5BEAE}" dt="2023-08-09T04:12:36.361" v="75" actId="478"/>
          <ac:spMkLst>
            <pc:docMk/>
            <pc:sldMk cId="870230954" sldId="270"/>
            <ac:spMk id="14" creationId="{00000000-0000-0000-0000-000000000000}"/>
          </ac:spMkLst>
        </pc:spChg>
        <pc:spChg chg="add mod">
          <ac:chgData name="TaeGyung Kim" userId="abd5be76-8de5-4175-8d9a-39b11bdf7f13" providerId="ADAL" clId="{B8A78245-2C4C-4B9F-9C7C-89F407F5BEAE}" dt="2023-08-09T04:16:03.587" v="246" actId="1035"/>
          <ac:spMkLst>
            <pc:docMk/>
            <pc:sldMk cId="870230954" sldId="270"/>
            <ac:spMk id="17" creationId="{5870BD84-D15A-9469-9A33-38F008FB8FE3}"/>
          </ac:spMkLst>
        </pc:spChg>
        <pc:picChg chg="add del mod">
          <ac:chgData name="TaeGyung Kim" userId="abd5be76-8de5-4175-8d9a-39b11bdf7f13" providerId="ADAL" clId="{B8A78245-2C4C-4B9F-9C7C-89F407F5BEAE}" dt="2023-08-09T04:12:11.316" v="69" actId="478"/>
          <ac:picMkLst>
            <pc:docMk/>
            <pc:sldMk cId="870230954" sldId="270"/>
            <ac:picMk id="5" creationId="{4B623C96-295A-CBEF-C13D-E775824F2649}"/>
          </ac:picMkLst>
        </pc:picChg>
        <pc:picChg chg="del">
          <ac:chgData name="TaeGyung Kim" userId="abd5be76-8de5-4175-8d9a-39b11bdf7f13" providerId="ADAL" clId="{B8A78245-2C4C-4B9F-9C7C-89F407F5BEAE}" dt="2023-08-09T04:12:22.871" v="74" actId="478"/>
          <ac:picMkLst>
            <pc:docMk/>
            <pc:sldMk cId="870230954" sldId="270"/>
            <ac:picMk id="6" creationId="{00000000-0000-0000-0000-000000000000}"/>
          </ac:picMkLst>
        </pc:picChg>
        <pc:picChg chg="add del mod">
          <ac:chgData name="TaeGyung Kim" userId="abd5be76-8de5-4175-8d9a-39b11bdf7f13" providerId="ADAL" clId="{B8A78245-2C4C-4B9F-9C7C-89F407F5BEAE}" dt="2023-08-09T04:10:39.898" v="61" actId="21"/>
          <ac:picMkLst>
            <pc:docMk/>
            <pc:sldMk cId="870230954" sldId="270"/>
            <ac:picMk id="8" creationId="{11BE740E-8CE3-45DA-1557-536F54EB0434}"/>
          </ac:picMkLst>
        </pc:picChg>
        <pc:picChg chg="del">
          <ac:chgData name="TaeGyung Kim" userId="abd5be76-8de5-4175-8d9a-39b11bdf7f13" providerId="ADAL" clId="{B8A78245-2C4C-4B9F-9C7C-89F407F5BEAE}" dt="2023-08-09T04:10:03.310" v="55" actId="478"/>
          <ac:picMkLst>
            <pc:docMk/>
            <pc:sldMk cId="870230954" sldId="270"/>
            <ac:picMk id="9" creationId="{00000000-0000-0000-0000-000000000000}"/>
          </ac:picMkLst>
        </pc:picChg>
        <pc:picChg chg="add mod">
          <ac:chgData name="TaeGyung Kim" userId="abd5be76-8de5-4175-8d9a-39b11bdf7f13" providerId="ADAL" clId="{B8A78245-2C4C-4B9F-9C7C-89F407F5BEAE}" dt="2023-08-09T04:12:20.156" v="73" actId="14100"/>
          <ac:picMkLst>
            <pc:docMk/>
            <pc:sldMk cId="870230954" sldId="270"/>
            <ac:picMk id="1026" creationId="{6DB6F2AD-5944-DE97-9DCE-53A3B7783345}"/>
          </ac:picMkLst>
        </pc:picChg>
        <pc:cxnChg chg="add del mod">
          <ac:chgData name="TaeGyung Kim" userId="abd5be76-8de5-4175-8d9a-39b11bdf7f13" providerId="ADAL" clId="{B8A78245-2C4C-4B9F-9C7C-89F407F5BEAE}" dt="2023-08-09T04:15:32.306" v="227" actId="478"/>
          <ac:cxnSpMkLst>
            <pc:docMk/>
            <pc:sldMk cId="870230954" sldId="270"/>
            <ac:cxnSpMk id="15" creationId="{35B41F6F-50FA-F7D9-FED6-F4F426582CC9}"/>
          </ac:cxnSpMkLst>
        </pc:cxnChg>
        <pc:cxnChg chg="add del mod">
          <ac:chgData name="TaeGyung Kim" userId="abd5be76-8de5-4175-8d9a-39b11bdf7f13" providerId="ADAL" clId="{B8A78245-2C4C-4B9F-9C7C-89F407F5BEAE}" dt="2023-08-09T04:15:18.106" v="223" actId="478"/>
          <ac:cxnSpMkLst>
            <pc:docMk/>
            <pc:sldMk cId="870230954" sldId="270"/>
            <ac:cxnSpMk id="19" creationId="{9AE4AA4A-204C-63F6-E68C-D56290DDCD5B}"/>
          </ac:cxnSpMkLst>
        </pc:cxnChg>
        <pc:cxnChg chg="add mod">
          <ac:chgData name="TaeGyung Kim" userId="abd5be76-8de5-4175-8d9a-39b11bdf7f13" providerId="ADAL" clId="{B8A78245-2C4C-4B9F-9C7C-89F407F5BEAE}" dt="2023-08-09T04:16:03.587" v="246" actId="1035"/>
          <ac:cxnSpMkLst>
            <pc:docMk/>
            <pc:sldMk cId="870230954" sldId="270"/>
            <ac:cxnSpMk id="21" creationId="{1C31DA53-A411-EDBE-3A32-64E1E335AC1D}"/>
          </ac:cxnSpMkLst>
        </pc:cxnChg>
        <pc:cxnChg chg="add mod">
          <ac:chgData name="TaeGyung Kim" userId="abd5be76-8de5-4175-8d9a-39b11bdf7f13" providerId="ADAL" clId="{B8A78245-2C4C-4B9F-9C7C-89F407F5BEAE}" dt="2023-08-09T04:15:39.399" v="235" actId="208"/>
          <ac:cxnSpMkLst>
            <pc:docMk/>
            <pc:sldMk cId="870230954" sldId="270"/>
            <ac:cxnSpMk id="23" creationId="{F75BBFA7-A0B9-6AB7-E1CD-9D06AF459903}"/>
          </ac:cxnSpMkLst>
        </pc:cxnChg>
      </pc:sldChg>
      <pc:sldChg chg="del">
        <pc:chgData name="TaeGyung Kim" userId="abd5be76-8de5-4175-8d9a-39b11bdf7f13" providerId="ADAL" clId="{B8A78245-2C4C-4B9F-9C7C-89F407F5BEAE}" dt="2023-08-09T04:09:49.546" v="51" actId="47"/>
        <pc:sldMkLst>
          <pc:docMk/>
          <pc:sldMk cId="2472305445" sldId="271"/>
        </pc:sldMkLst>
      </pc:sldChg>
      <pc:sldChg chg="del">
        <pc:chgData name="TaeGyung Kim" userId="abd5be76-8de5-4175-8d9a-39b11bdf7f13" providerId="ADAL" clId="{B8A78245-2C4C-4B9F-9C7C-89F407F5BEAE}" dt="2023-08-09T04:09:48.636" v="50" actId="47"/>
        <pc:sldMkLst>
          <pc:docMk/>
          <pc:sldMk cId="2899051038" sldId="272"/>
        </pc:sldMkLst>
      </pc:sldChg>
      <pc:sldChg chg="addSp delSp modSp mod">
        <pc:chgData name="TaeGyung Kim" userId="abd5be76-8de5-4175-8d9a-39b11bdf7f13" providerId="ADAL" clId="{B8A78245-2C4C-4B9F-9C7C-89F407F5BEAE}" dt="2023-08-09T04:17:38.021" v="262" actId="20577"/>
        <pc:sldMkLst>
          <pc:docMk/>
          <pc:sldMk cId="3531899166" sldId="273"/>
        </pc:sldMkLst>
        <pc:spChg chg="del">
          <ac:chgData name="TaeGyung Kim" userId="abd5be76-8de5-4175-8d9a-39b11bdf7f13" providerId="ADAL" clId="{B8A78245-2C4C-4B9F-9C7C-89F407F5BEAE}" dt="2023-08-09T04:16:53.664" v="256" actId="478"/>
          <ac:spMkLst>
            <pc:docMk/>
            <pc:sldMk cId="3531899166" sldId="273"/>
            <ac:spMk id="3" creationId="{00000000-0000-0000-0000-000000000000}"/>
          </ac:spMkLst>
        </pc:spChg>
        <pc:spChg chg="del">
          <ac:chgData name="TaeGyung Kim" userId="abd5be76-8de5-4175-8d9a-39b11bdf7f13" providerId="ADAL" clId="{B8A78245-2C4C-4B9F-9C7C-89F407F5BEAE}" dt="2023-08-09T04:16:55.821" v="257" actId="478"/>
          <ac:spMkLst>
            <pc:docMk/>
            <pc:sldMk cId="3531899166" sldId="273"/>
            <ac:spMk id="9" creationId="{00000000-0000-0000-0000-000000000000}"/>
          </ac:spMkLst>
        </pc:spChg>
        <pc:spChg chg="mod">
          <ac:chgData name="TaeGyung Kim" userId="abd5be76-8de5-4175-8d9a-39b11bdf7f13" providerId="ADAL" clId="{B8A78245-2C4C-4B9F-9C7C-89F407F5BEAE}" dt="2023-08-09T04:17:00.723" v="258" actId="20577"/>
          <ac:spMkLst>
            <pc:docMk/>
            <pc:sldMk cId="3531899166" sldId="273"/>
            <ac:spMk id="10" creationId="{00000000-0000-0000-0000-000000000000}"/>
          </ac:spMkLst>
        </pc:spChg>
        <pc:spChg chg="mod">
          <ac:chgData name="TaeGyung Kim" userId="abd5be76-8de5-4175-8d9a-39b11bdf7f13" providerId="ADAL" clId="{B8A78245-2C4C-4B9F-9C7C-89F407F5BEAE}" dt="2023-08-09T04:17:38.021" v="262" actId="20577"/>
          <ac:spMkLst>
            <pc:docMk/>
            <pc:sldMk cId="3531899166" sldId="273"/>
            <ac:spMk id="12" creationId="{F626D267-A4B6-4EB2-807A-9D4EBC88F63B}"/>
          </ac:spMkLst>
        </pc:spChg>
        <pc:spChg chg="mod">
          <ac:chgData name="TaeGyung Kim" userId="abd5be76-8de5-4175-8d9a-39b11bdf7f13" providerId="ADAL" clId="{B8A78245-2C4C-4B9F-9C7C-89F407F5BEAE}" dt="2023-08-09T04:17:26.797" v="260" actId="6549"/>
          <ac:spMkLst>
            <pc:docMk/>
            <pc:sldMk cId="3531899166" sldId="273"/>
            <ac:spMk id="14" creationId="{00000000-0000-0000-0000-000000000000}"/>
          </ac:spMkLst>
        </pc:spChg>
        <pc:picChg chg="add mod ord">
          <ac:chgData name="TaeGyung Kim" userId="abd5be76-8de5-4175-8d9a-39b11bdf7f13" providerId="ADAL" clId="{B8A78245-2C4C-4B9F-9C7C-89F407F5BEAE}" dt="2023-08-09T04:17:11.388" v="259" actId="1076"/>
          <ac:picMkLst>
            <pc:docMk/>
            <pc:sldMk cId="3531899166" sldId="273"/>
            <ac:picMk id="2" creationId="{8DD1EAAE-C572-B2CD-CA78-A0268115DB58}"/>
          </ac:picMkLst>
        </pc:picChg>
        <pc:picChg chg="del">
          <ac:chgData name="TaeGyung Kim" userId="abd5be76-8de5-4175-8d9a-39b11bdf7f13" providerId="ADAL" clId="{B8A78245-2C4C-4B9F-9C7C-89F407F5BEAE}" dt="2023-08-09T04:16:17.841" v="247" actId="478"/>
          <ac:picMkLst>
            <pc:docMk/>
            <pc:sldMk cId="3531899166" sldId="273"/>
            <ac:picMk id="4" creationId="{00000000-0000-0000-0000-000000000000}"/>
          </ac:picMkLst>
        </pc:picChg>
      </pc:sldChg>
      <pc:sldChg chg="del">
        <pc:chgData name="TaeGyung Kim" userId="abd5be76-8de5-4175-8d9a-39b11bdf7f13" providerId="ADAL" clId="{B8A78245-2C4C-4B9F-9C7C-89F407F5BEAE}" dt="2023-08-09T04:18:24.485" v="268" actId="47"/>
        <pc:sldMkLst>
          <pc:docMk/>
          <pc:sldMk cId="2989929613" sldId="274"/>
        </pc:sldMkLst>
      </pc:sldChg>
      <pc:sldChg chg="del">
        <pc:chgData name="TaeGyung Kim" userId="abd5be76-8de5-4175-8d9a-39b11bdf7f13" providerId="ADAL" clId="{B8A78245-2C4C-4B9F-9C7C-89F407F5BEAE}" dt="2023-08-09T04:18:23.430" v="267" actId="47"/>
        <pc:sldMkLst>
          <pc:docMk/>
          <pc:sldMk cId="3907143542" sldId="275"/>
        </pc:sldMkLst>
      </pc:sldChg>
      <pc:sldChg chg="del">
        <pc:chgData name="TaeGyung Kim" userId="abd5be76-8de5-4175-8d9a-39b11bdf7f13" providerId="ADAL" clId="{B8A78245-2C4C-4B9F-9C7C-89F407F5BEAE}" dt="2023-08-09T04:18:25.647" v="269" actId="47"/>
        <pc:sldMkLst>
          <pc:docMk/>
          <pc:sldMk cId="325157297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9F26-74C8-4DBA-A43B-0588A92C91B4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7044E-670E-478B-9C72-5B81438EF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1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</a:t>
            </a:r>
            <a:r>
              <a:rPr lang="en-US" b="1" dirty="0"/>
              <a:t>One Line Title Slide</a:t>
            </a:r>
            <a:r>
              <a:rPr lang="en-US" dirty="0"/>
              <a:t>, use for customer facing presentations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>
                <a:solidFill>
                  <a:srgbClr val="464D5A"/>
                </a:solidFill>
                <a:latin typeface="Malgun Gothic"/>
                <a:ea typeface="Malgun Gothic"/>
              </a:rPr>
              <a:pPr/>
              <a:t>1</a:t>
            </a:fld>
            <a:endParaRPr lang="en-US" dirty="0">
              <a:solidFill>
                <a:srgbClr val="464D5A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3025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slide with numbered options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egoe UI Symbol" panose="020B0502040204020203" pitchFamily="34" charset="0"/>
              <a:buChar char="▶"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the text box, remove existing content and add your agenda 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7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24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 </a:t>
            </a:r>
            <a:r>
              <a:rPr lang="en-US" b="1" dirty="0"/>
              <a:t>Closing</a:t>
            </a:r>
            <a:r>
              <a:rPr lang="en-US" dirty="0"/>
              <a:t> slide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option enables personalized closings or contact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3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3" Type="http://schemas.openxmlformats.org/officeDocument/2006/relationships/hyperlink" Target="https://www.linkedin.com/company/7135/" TargetMode="External"/><Relationship Id="rId7" Type="http://schemas.openxmlformats.org/officeDocument/2006/relationships/hyperlink" Target="https://www.facebook.com/AmkorTechnology/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www.youtube.com/user/AmkorTechnology" TargetMode="External"/><Relationship Id="rId5" Type="http://schemas.openxmlformats.org/officeDocument/2006/relationships/hyperlink" Target="https://twitter.com/AmkorTechnolog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amkor.com/amkor-wechat/" TargetMode="Externa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AmkorTechnology/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hyperlink" Target="https://www.youtube.com/user/AmkorTechnology" TargetMode="External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amkor.com/amkor-wechat/" TargetMode="External"/><Relationship Id="rId4" Type="http://schemas.openxmlformats.org/officeDocument/2006/relationships/hyperlink" Target="https://www.linkedin.com/company/7135/" TargetMode="External"/><Relationship Id="rId9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9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24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27594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20B8BF4-A852-4845-9DAA-BAB90E8C91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595" y="1608488"/>
            <a:ext cx="5608320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B0C9C8C8-D6F5-492D-B977-4D9489B6B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36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82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8927230C-7A04-424A-8986-FEA9357084B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63596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C133C94-D610-45C7-BA8D-0CF15EE881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74945" y="1608488"/>
            <a:ext cx="5608320" cy="457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4AE8A76-C60B-47E6-96B6-1E7D7407D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11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5ACBF0"/>
          </p15:clr>
        </p15:guide>
        <p15:guide id="3" orient="horz" pos="828">
          <p15:clr>
            <a:srgbClr val="5ACBF0"/>
          </p15:clr>
        </p15:guide>
        <p15:guide id="4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24B5153-58E9-46F8-93CD-C3F960812C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595" y="1608488"/>
            <a:ext cx="5364480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DB1FEA16-AFDE-471A-923C-0D330457EB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0683" y="1608488"/>
            <a:ext cx="5364480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A5D186DD-FE9A-4FA1-81BE-A706AEDD31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7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3595" y="1612430"/>
            <a:ext cx="5364480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0683" y="1612430"/>
            <a:ext cx="5364480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7E9D436-DB72-443A-A3F7-568E3E1B5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595" y="2252192"/>
            <a:ext cx="5364480" cy="39014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596DD69C-B1EE-4933-A096-57DBEC6784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0683" y="2252192"/>
            <a:ext cx="5364480" cy="39014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0E2BD602-5002-4F07-9CA2-BCB88992D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9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437120" y="252939"/>
            <a:ext cx="4754880" cy="612038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76B6978-6485-439D-AD54-7A389E3344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593" y="1608488"/>
            <a:ext cx="6583680" cy="457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ABAF0390-2346-4164-A8F9-C371FB591F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6751605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733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53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7B2827D-E484-40A9-8CC8-D7AC7088A760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D326417-A89B-4DC1-B82A-4EAAFF9FB8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5946921-0F2D-4785-BB1A-361A46263B9B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0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5C502B7-DA60-42F0-B8B9-B8AFF855845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5442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73056C4-B5A6-40A4-BD80-72F9596F7925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CD8D5F83-0A40-41C3-A2D9-F0F8CA82EAB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B6B80A2-1DD6-425C-AD92-3E45DF52D612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0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27150B5-154C-4FAB-BA76-E1ED5E34C21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dirty="0"/>
              <a:t>1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0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0AE26A9-A0DC-4DCB-B70F-C71C12ABB0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D30E48-10C5-4903-9448-A099BEC458C6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xmlns="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73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D9C8CE3-6C48-42AB-8F11-604397E492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EEE57F-9F67-4E3F-9830-70C8F17D171D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5045" y="4885651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5045" y="1600201"/>
            <a:ext cx="7010400" cy="1828800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프리젠테이션 제목 입력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xmlns="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xmlns="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435" y="586394"/>
            <a:ext cx="2142843" cy="7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9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xmlns="" id="{BE7C9D96-E141-470B-8444-24A9869678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490"/>
            <a:ext cx="12192000" cy="61294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D30E48-10C5-4903-9448-A099BEC458C6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xmlns="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58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xmlns="" id="{1B8A9DAC-5D4F-4C72-9F6A-3BCAB93D6D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490"/>
            <a:ext cx="12192000" cy="61294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EEE57F-9F67-4E3F-9830-70C8F17D171D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04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0CA65C-F958-4861-B26C-90D6D5F547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A9D55A-CFED-4C54-91A6-5E351CD2644C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87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41606A4-DFC8-44BB-9707-BB708D573F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1D5778-9648-45E9-8920-72160FFFD4FE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4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09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alking in the rain&#10;&#10;Description automatically generated">
            <a:extLst>
              <a:ext uri="{FF2B5EF4-FFF2-40B4-BE49-F238E27FC236}">
                <a16:creationId xmlns:a16="http://schemas.microsoft.com/office/drawing/2014/main" xmlns="" id="{2CBC48C3-5742-4386-9204-B9BE087188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6137"/>
            <a:ext cx="12192000" cy="6126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A9D55A-CFED-4C54-91A6-5E351CD2644C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7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walking in the rain&#10;&#10;Description automatically generated">
            <a:extLst>
              <a:ext uri="{FF2B5EF4-FFF2-40B4-BE49-F238E27FC236}">
                <a16:creationId xmlns:a16="http://schemas.microsoft.com/office/drawing/2014/main" xmlns="" id="{F017B375-8F7E-4066-AD99-9BEB081EE4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6137"/>
            <a:ext cx="12192000" cy="6126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1D5778-9648-45E9-8920-72160FFFD4FE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5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24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6DE1C9C-CF90-4F8C-868B-AD007063E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98F710E-5147-49F8-88F2-14CBC65C6AF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87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0C1BFC-DACD-4109-89D8-4B86E6A954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300148B-21EC-4599-9590-A474AB1829E7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6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69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50F2EDE-8FB3-4036-B08A-24C6A45ED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41520"/>
            <a:ext cx="12191999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98F710E-5147-49F8-88F2-14CBC65C6AF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74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DCAF2C7-D595-4351-B94A-BE1EDD2D8E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41520"/>
            <a:ext cx="12191999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300148B-21EC-4599-9590-A474AB1829E7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7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0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xmlns="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7447" y="1608847"/>
            <a:ext cx="5364480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16832" y="1608847"/>
            <a:ext cx="5365569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F258E50-8D5E-4B8F-9CA1-C4FB1FC48D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595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E170CEE-ABEA-44A3-BED4-C68F1BBD8E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20683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F1E05C4D-562D-449D-A24C-2BE8DC75EC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748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3595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88728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213863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FB11DE16-1C9B-4EA2-A8FB-D58C9402E3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3595" y="4363807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C395B1FD-2773-4FFA-90A2-8793CA61C8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88728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FE6BA450-3D89-422E-959A-2A80257D18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13863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B4AFAE50-07D6-475D-AB11-4831C1630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79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59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sz="2133" baseline="0"/>
            </a:lvl1pPr>
            <a:lvl2pPr marL="755885" indent="-36575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205" indent="-364058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88728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sz="2133" baseline="0">
                <a:latin typeface="+mn-lt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1386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sz="2133" baseline="0">
                <a:latin typeface="+mn-lt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BF51C46C-825A-48E4-9F4B-2817A8251C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824" y="1324411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3CF5972C-3D7A-479C-8CCA-EDCB8463F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036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63595" y="1608488"/>
            <a:ext cx="3967333" cy="4572019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65FC8A0-D9E9-4789-8946-B9CE03915A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8451" y="1608488"/>
            <a:ext cx="6851904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A7B19A5-0D51-46E1-B3F1-FD0EDA80D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472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9CC3811F-B509-4FB4-B0B5-8CA7A14ACA5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63595" y="1864107"/>
            <a:ext cx="6939384" cy="406076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CB03E00-6FAB-4B6D-9F06-D391FB5545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9125" y="1864106"/>
            <a:ext cx="3653276" cy="40607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C3752BD2-4D22-4E2A-8E84-2C3B53C0F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681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741482" y="1000415"/>
            <a:ext cx="5840919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23848" y="4547288"/>
            <a:ext cx="4258552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" y="253997"/>
            <a:ext cx="5348817" cy="61203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97364" indent="0">
              <a:buClr>
                <a:schemeClr val="accent1"/>
              </a:buClr>
              <a:buFontTx/>
              <a:buNone/>
              <a:defRPr sz="3200"/>
            </a:lvl1pPr>
          </a:lstStyle>
          <a:p>
            <a:r>
              <a:rPr lang="ko-KR" altLang="en-US" dirty="0"/>
              <a:t>아이콘 클릭후 이미지 삽입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12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841771" y="1003029"/>
            <a:ext cx="8534400" cy="30540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49006" y="4260261"/>
            <a:ext cx="4427165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65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A76C9FC-746B-4003-80E2-4961DCD42EA2}"/>
              </a:ext>
            </a:extLst>
          </p:cNvPr>
          <p:cNvSpPr/>
          <p:nvPr userDrawn="1"/>
        </p:nvSpPr>
        <p:spPr>
          <a:xfrm>
            <a:off x="8293161" y="5304932"/>
            <a:ext cx="3910276" cy="1191739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buClr>
                <a:prstClr val="white"/>
              </a:buClr>
              <a:buSzPct val="75000"/>
            </a:pPr>
            <a:endParaRPr lang="en-US" sz="21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0C8068-8FDD-43C4-B0F2-AFAA8487B7D5}"/>
              </a:ext>
            </a:extLst>
          </p:cNvPr>
          <p:cNvSpPr txBox="1"/>
          <p:nvPr userDrawn="1"/>
        </p:nvSpPr>
        <p:spPr>
          <a:xfrm>
            <a:off x="8879483" y="5546859"/>
            <a:ext cx="29083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600" dirty="0">
                <a:solidFill>
                  <a:prstClr val="white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pic>
        <p:nvPicPr>
          <p:cNvPr id="7" name="Picture 6" descr="A close up of a 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8938D3CC-DEEF-4B28-8A30-76F55B2005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26" y="5995253"/>
            <a:ext cx="327084" cy="32708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FB84D027-376D-4BF2-B2A0-6DC9B6B148F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0" y="5995253"/>
            <a:ext cx="327084" cy="327084"/>
          </a:xfrm>
          <a:prstGeom prst="rect">
            <a:avLst/>
          </a:prstGeom>
        </p:spPr>
      </p:pic>
      <p:pic>
        <p:nvPicPr>
          <p:cNvPr id="10" name="Picture 9">
            <a:hlinkClick r:id="rId7"/>
            <a:extLst>
              <a:ext uri="{FF2B5EF4-FFF2-40B4-BE49-F238E27FC236}">
                <a16:creationId xmlns:a16="http://schemas.microsoft.com/office/drawing/2014/main" xmlns="" id="{406A0EED-F164-4791-802A-00EFA28ED3A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0737" y="6036960"/>
            <a:ext cx="245104" cy="243667"/>
          </a:xfrm>
          <a:prstGeom prst="rect">
            <a:avLst/>
          </a:prstGeom>
        </p:spPr>
      </p:pic>
      <p:pic>
        <p:nvPicPr>
          <p:cNvPr id="11" name="Picture 10">
            <a:hlinkClick r:id="rId9"/>
            <a:extLst>
              <a:ext uri="{FF2B5EF4-FFF2-40B4-BE49-F238E27FC236}">
                <a16:creationId xmlns:a16="http://schemas.microsoft.com/office/drawing/2014/main" xmlns="" id="{BC814710-0512-4BEE-BEC9-340E00A90C1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97" y="5995253"/>
            <a:ext cx="327084" cy="327084"/>
          </a:xfrm>
          <a:prstGeom prst="rect">
            <a:avLst/>
          </a:prstGeom>
        </p:spPr>
      </p:pic>
      <p:pic>
        <p:nvPicPr>
          <p:cNvPr id="12" name="Picture 11">
            <a:hlinkClick r:id="rId11"/>
            <a:extLst>
              <a:ext uri="{FF2B5EF4-FFF2-40B4-BE49-F238E27FC236}">
                <a16:creationId xmlns:a16="http://schemas.microsoft.com/office/drawing/2014/main" xmlns="" id="{BFFEEC00-A0F8-4867-9A41-8E906D61FB9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82" y="6010232"/>
            <a:ext cx="327085" cy="29712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8D60B1D-2DFD-4DD3-9CFA-E4E5F29EF60E}"/>
              </a:ext>
            </a:extLst>
          </p:cNvPr>
          <p:cNvCxnSpPr>
            <a:cxnSpLocks/>
          </p:cNvCxnSpPr>
          <p:nvPr userDrawn="1"/>
        </p:nvCxnSpPr>
        <p:spPr>
          <a:xfrm>
            <a:off x="817011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1B39403D-B1DF-4E8C-8D8D-105995D7B13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58800" y="2459914"/>
            <a:ext cx="5939411" cy="2027265"/>
          </a:xfrm>
        </p:spPr>
        <p:txBody>
          <a:bodyPr anchor="b">
            <a:normAutofit/>
          </a:bodyPr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B213014-4F24-4C5D-80D3-3C60A5A5B56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8800" y="4562574"/>
            <a:ext cx="5939411" cy="8555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pic>
        <p:nvPicPr>
          <p:cNvPr id="29" name="Logo">
            <a:extLst>
              <a:ext uri="{FF2B5EF4-FFF2-40B4-BE49-F238E27FC236}">
                <a16:creationId xmlns:a16="http://schemas.microsoft.com/office/drawing/2014/main" xmlns="" id="{ABAF6D1C-90BA-41C0-B993-2E4C1129C7D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3" y="700839"/>
            <a:ext cx="3811185" cy="1408983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54ACDB1F-E9CF-44C1-90C4-2DA5700475C8}"/>
              </a:ext>
            </a:extLst>
          </p:cNvPr>
          <p:cNvSpPr txBox="1">
            <a:spLocks/>
          </p:cNvSpPr>
          <p:nvPr userDrawn="1"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398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A76C9FC-746B-4003-80E2-4961DCD42EA2}"/>
              </a:ext>
            </a:extLst>
          </p:cNvPr>
          <p:cNvSpPr/>
          <p:nvPr userDrawn="1"/>
        </p:nvSpPr>
        <p:spPr>
          <a:xfrm>
            <a:off x="8293161" y="5304932"/>
            <a:ext cx="3910276" cy="1191739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buClr>
                <a:prstClr val="white"/>
              </a:buClr>
              <a:buSzPct val="75000"/>
            </a:pPr>
            <a:endParaRPr lang="en-US" sz="21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0C8068-8FDD-43C4-B0F2-AFAA8487B7D5}"/>
              </a:ext>
            </a:extLst>
          </p:cNvPr>
          <p:cNvSpPr txBox="1"/>
          <p:nvPr userDrawn="1"/>
        </p:nvSpPr>
        <p:spPr>
          <a:xfrm>
            <a:off x="8879483" y="5546859"/>
            <a:ext cx="29083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600" dirty="0">
                <a:solidFill>
                  <a:prstClr val="white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xmlns="" id="{11585130-1DCE-47E7-9B8C-9D68662D9F38}"/>
              </a:ext>
            </a:extLst>
          </p:cNvPr>
          <p:cNvSpPr txBox="1">
            <a:spLocks/>
          </p:cNvSpPr>
          <p:nvPr userDrawn="1"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29" name="Logo">
            <a:extLst>
              <a:ext uri="{FF2B5EF4-FFF2-40B4-BE49-F238E27FC236}">
                <a16:creationId xmlns:a16="http://schemas.microsoft.com/office/drawing/2014/main" xmlns="" id="{ABAF6D1C-90BA-41C0-B993-2E4C1129C7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3" y="700839"/>
            <a:ext cx="3811185" cy="14089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E96089C-A11E-479D-B07B-236E146C280B}"/>
              </a:ext>
            </a:extLst>
          </p:cNvPr>
          <p:cNvSpPr txBox="1"/>
          <p:nvPr userDrawn="1"/>
        </p:nvSpPr>
        <p:spPr>
          <a:xfrm>
            <a:off x="553867" y="3629506"/>
            <a:ext cx="5974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 dirty="0">
                <a:solidFill>
                  <a:prstClr val="white"/>
                </a:solidFill>
                <a:latin typeface="Malgun Gothic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4" name="Picture 13" descr="A close up of a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88DE2E71-BD3A-48A0-85AC-F79F995F40F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26" y="5995253"/>
            <a:ext cx="327084" cy="327084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7214875-45C2-4ED1-8F55-FED40826D9F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0" y="5995253"/>
            <a:ext cx="327084" cy="327084"/>
          </a:xfrm>
          <a:prstGeom prst="rect">
            <a:avLst/>
          </a:prstGeom>
        </p:spPr>
      </p:pic>
      <p:pic>
        <p:nvPicPr>
          <p:cNvPr id="23" name="Picture 22">
            <a:hlinkClick r:id="rId8"/>
            <a:extLst>
              <a:ext uri="{FF2B5EF4-FFF2-40B4-BE49-F238E27FC236}">
                <a16:creationId xmlns:a16="http://schemas.microsoft.com/office/drawing/2014/main" xmlns="" id="{10754A3F-AF9A-4E13-8FF5-A0010C5756C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0737" y="6036960"/>
            <a:ext cx="245104" cy="243667"/>
          </a:xfrm>
          <a:prstGeom prst="rect">
            <a:avLst/>
          </a:prstGeom>
        </p:spPr>
      </p:pic>
      <p:pic>
        <p:nvPicPr>
          <p:cNvPr id="24" name="Picture 23">
            <a:hlinkClick r:id="rId10"/>
            <a:extLst>
              <a:ext uri="{FF2B5EF4-FFF2-40B4-BE49-F238E27FC236}">
                <a16:creationId xmlns:a16="http://schemas.microsoft.com/office/drawing/2014/main" xmlns="" id="{044F450A-B6A2-49E7-97D3-7CB8059507E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97" y="5995253"/>
            <a:ext cx="327084" cy="327084"/>
          </a:xfrm>
          <a:prstGeom prst="rect">
            <a:avLst/>
          </a:prstGeom>
        </p:spPr>
      </p:pic>
      <p:pic>
        <p:nvPicPr>
          <p:cNvPr id="25" name="Picture 24">
            <a:hlinkClick r:id="rId12"/>
            <a:extLst>
              <a:ext uri="{FF2B5EF4-FFF2-40B4-BE49-F238E27FC236}">
                <a16:creationId xmlns:a16="http://schemas.microsoft.com/office/drawing/2014/main" xmlns="" id="{8A5B19E5-520F-4F92-AF41-1A681BD28EC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82" y="6010232"/>
            <a:ext cx="327085" cy="29712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AD810A0-19A7-4937-AE28-F40361DD0CF4}"/>
              </a:ext>
            </a:extLst>
          </p:cNvPr>
          <p:cNvCxnSpPr>
            <a:cxnSpLocks/>
          </p:cNvCxnSpPr>
          <p:nvPr userDrawn="1"/>
        </p:nvCxnSpPr>
        <p:spPr>
          <a:xfrm>
            <a:off x="817011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8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xmlns="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5704209"/>
            <a:ext cx="2142843" cy="79220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21103" y="3963447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21103" y="871052"/>
            <a:ext cx="7010400" cy="1828800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프리젠테이션 제목</a:t>
            </a:r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xmlns="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5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49382"/>
            <a:ext cx="12192000" cy="6132945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39579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목차 또는 개요 입력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7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xmlns="" id="{47D0DE20-5617-40D3-873E-76243CAF4F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8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6022EB07-E6F3-4338-9712-B7015326AB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EFF3C22F-DD2C-4392-A8FD-A41DD0C882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29662BE-24F2-45D6-BA19-440A63F691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447" y="1608847"/>
            <a:ext cx="11021568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BA08FBC-B2BB-4C44-A538-6E59C080C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9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2BF916-5410-4754-803A-28BAC4886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241" y="1920401"/>
            <a:ext cx="11021568" cy="42672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9C11B1A1-302F-4AE7-B66A-F91BD9C10E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9365"/>
            <a:ext cx="12192000" cy="4889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08488"/>
            <a:ext cx="110215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"/>
            <a:ext cx="12192000" cy="254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9" y="6429576"/>
            <a:ext cx="975353" cy="3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4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1219170" rtl="0" eaLnBrk="1" latinLnBrk="1" hangingPunct="1">
        <a:spcBef>
          <a:spcPct val="0"/>
        </a:spcBef>
        <a:buNone/>
        <a:defRPr lang="en-US" sz="4000" b="0" kern="1200" spc="0" dirty="0">
          <a:solidFill>
            <a:schemeClr val="accent1"/>
          </a:solidFill>
          <a:latin typeface="+mj-ea"/>
          <a:ea typeface="+mj-ea"/>
          <a:cs typeface="Arial" panose="020B0604020202020204" pitchFamily="34" charset="0"/>
        </a:defRPr>
      </a:lvl1pPr>
    </p:titleStyle>
    <p:bodyStyle>
      <a:lvl1pPr marL="365751" indent="-365751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667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759865" indent="-364058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400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0855" indent="-364058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2133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536154" indent="-304792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867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1926288" indent="-304792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DE53C"/>
          </p15:clr>
        </p15:guide>
        <p15:guide id="2" orient="horz" pos="1620">
          <p15:clr>
            <a:srgbClr val="FDE53C"/>
          </p15:clr>
        </p15:guide>
        <p15:guide id="3" pos="5472">
          <p15:clr>
            <a:srgbClr val="F26B43"/>
          </p15:clr>
        </p15:guide>
        <p15:guide id="4" pos="336">
          <p15:clr>
            <a:srgbClr val="5ACBF0"/>
          </p15:clr>
        </p15:guide>
        <p15:guide id="5" pos="264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28">
          <p15:clr>
            <a:srgbClr val="5ACBF0"/>
          </p15:clr>
        </p15:guide>
        <p15:guide id="8" orient="horz" pos="564">
          <p15:clr>
            <a:srgbClr val="5ACBF0"/>
          </p15:clr>
        </p15:guide>
        <p15:guide id="9" orient="horz" pos="29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K5 </a:t>
            </a:r>
            <a:r>
              <a:rPr lang="ko-KR" altLang="en-US" dirty="0"/>
              <a:t>장비기술팀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644F8477-E6DE-40DF-9E9A-092B722DC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045" y="2446637"/>
            <a:ext cx="7312425" cy="853132"/>
          </a:xfrm>
        </p:spPr>
        <p:txBody>
          <a:bodyPr>
            <a:normAutofit fontScale="90000"/>
          </a:bodyPr>
          <a:lstStyle/>
          <a:p>
            <a:r>
              <a:rPr lang="en-US" dirty="0"/>
              <a:t>Reflow air knife system</a:t>
            </a:r>
            <a:br>
              <a:rPr lang="en-US" dirty="0"/>
            </a:br>
            <a:r>
              <a:rPr lang="en-US" dirty="0"/>
              <a:t>SW operation manual</a:t>
            </a:r>
          </a:p>
        </p:txBody>
      </p:sp>
    </p:spTree>
    <p:extLst>
      <p:ext uri="{BB962C8B-B14F-4D97-AF65-F5344CB8AC3E}">
        <p14:creationId xmlns:p14="http://schemas.microsoft.com/office/powerpoint/2010/main" val="83293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3595" y="310064"/>
            <a:ext cx="10972800" cy="1085849"/>
          </a:xfrm>
        </p:spPr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4390F00-AFA3-40A5-8E6B-2CAFE9439868}"/>
              </a:ext>
            </a:extLst>
          </p:cNvPr>
          <p:cNvSpPr/>
          <p:nvPr/>
        </p:nvSpPr>
        <p:spPr bwMode="auto">
          <a:xfrm>
            <a:off x="1379095" y="1986366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7D6D635-89A8-4308-856C-D4D9D22B40DA}"/>
              </a:ext>
            </a:extLst>
          </p:cNvPr>
          <p:cNvSpPr/>
          <p:nvPr/>
        </p:nvSpPr>
        <p:spPr>
          <a:xfrm>
            <a:off x="1988695" y="1986366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UI </a:t>
            </a:r>
            <a:r>
              <a:rPr lang="ko-KR" altLang="en-US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화면 설명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xmlns="" id="{64390F00-AFA3-40A5-8E6B-2CAFE9439868}"/>
              </a:ext>
            </a:extLst>
          </p:cNvPr>
          <p:cNvSpPr/>
          <p:nvPr/>
        </p:nvSpPr>
        <p:spPr bwMode="auto">
          <a:xfrm>
            <a:off x="1379095" y="2749817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xmlns="" id="{A7D6D635-89A8-4308-856C-D4D9D22B40DA}"/>
              </a:ext>
            </a:extLst>
          </p:cNvPr>
          <p:cNvSpPr/>
          <p:nvPr/>
        </p:nvSpPr>
        <p:spPr>
          <a:xfrm>
            <a:off x="1988695" y="2749817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Recipe </a:t>
            </a:r>
            <a:r>
              <a:rPr lang="ko-KR" altLang="en-US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작성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xmlns="" id="{64390F00-AFA3-40A5-8E6B-2CAFE9439868}"/>
              </a:ext>
            </a:extLst>
          </p:cNvPr>
          <p:cNvSpPr/>
          <p:nvPr/>
        </p:nvSpPr>
        <p:spPr bwMode="auto">
          <a:xfrm>
            <a:off x="1379095" y="3513268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Rectangle 44">
            <a:extLst>
              <a:ext uri="{FF2B5EF4-FFF2-40B4-BE49-F238E27FC236}">
                <a16:creationId xmlns:a16="http://schemas.microsoft.com/office/drawing/2014/main" xmlns="" id="{A7D6D635-89A8-4308-856C-D4D9D22B40DA}"/>
              </a:ext>
            </a:extLst>
          </p:cNvPr>
          <p:cNvSpPr/>
          <p:nvPr/>
        </p:nvSpPr>
        <p:spPr>
          <a:xfrm>
            <a:off x="1988695" y="3513268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Configure</a:t>
            </a:r>
          </a:p>
        </p:txBody>
      </p:sp>
    </p:spTree>
    <p:extLst>
      <p:ext uri="{BB962C8B-B14F-4D97-AF65-F5344CB8AC3E}">
        <p14:creationId xmlns:p14="http://schemas.microsoft.com/office/powerpoint/2010/main" val="72782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:a16="http://schemas.microsoft.com/office/drawing/2014/main" xmlns="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xmlns="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Operation</a:t>
            </a:r>
          </a:p>
        </p:txBody>
      </p:sp>
      <p:pic>
        <p:nvPicPr>
          <p:cNvPr id="1026" name="그림 2">
            <a:extLst>
              <a:ext uri="{FF2B5EF4-FFF2-40B4-BE49-F238E27FC236}">
                <a16:creationId xmlns:a16="http://schemas.microsoft.com/office/drawing/2014/main" xmlns="" id="{6DB6F2AD-5944-DE97-9DCE-53A3B7783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1" y="1194360"/>
            <a:ext cx="6278794" cy="50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A9D1582-79C0-3B61-6574-039B58015163}"/>
              </a:ext>
            </a:extLst>
          </p:cNvPr>
          <p:cNvSpPr txBox="1"/>
          <p:nvPr/>
        </p:nvSpPr>
        <p:spPr>
          <a:xfrm>
            <a:off x="6740435" y="1666852"/>
            <a:ext cx="5068388" cy="44413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SBA </a:t>
            </a:r>
            <a:r>
              <a:rPr lang="ko-KR" altLang="en-US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장비에서 </a:t>
            </a:r>
            <a:r>
              <a:rPr lang="en-US" altLang="ko-KR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Barcode scan </a:t>
            </a:r>
            <a:r>
              <a:rPr lang="ko-KR" altLang="en-US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후 </a:t>
            </a:r>
            <a:r>
              <a:rPr lang="en-US" altLang="ko-KR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Recipe </a:t>
            </a:r>
            <a:r>
              <a:rPr lang="ko-KR" altLang="en-US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자동 등록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870BD84-D15A-9469-9A33-38F008FB8FE3}"/>
              </a:ext>
            </a:extLst>
          </p:cNvPr>
          <p:cNvSpPr txBox="1"/>
          <p:nvPr/>
        </p:nvSpPr>
        <p:spPr>
          <a:xfrm>
            <a:off x="7023465" y="4144442"/>
            <a:ext cx="5068388" cy="44413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l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Manual</a:t>
            </a:r>
            <a:r>
              <a:rPr lang="ko-KR" altLang="en-US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조작으로 </a:t>
            </a:r>
            <a:r>
              <a:rPr lang="en-US" altLang="ko-KR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Air blow </a:t>
            </a:r>
            <a:r>
              <a:rPr lang="ko-KR" altLang="en-US" sz="1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량 조절 가능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1C31DA53-A411-EDBE-3A32-64E1E335AC1D}"/>
              </a:ext>
            </a:extLst>
          </p:cNvPr>
          <p:cNvCxnSpPr>
            <a:endCxn id="17" idx="1"/>
          </p:cNvCxnSpPr>
          <p:nvPr/>
        </p:nvCxnSpPr>
        <p:spPr>
          <a:xfrm>
            <a:off x="4859383" y="4366511"/>
            <a:ext cx="21640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F75BBFA7-A0B9-6AB7-E1CD-9D06AF459903}"/>
              </a:ext>
            </a:extLst>
          </p:cNvPr>
          <p:cNvCxnSpPr/>
          <p:nvPr/>
        </p:nvCxnSpPr>
        <p:spPr>
          <a:xfrm>
            <a:off x="2917371" y="1832314"/>
            <a:ext cx="38143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041" y="4741742"/>
            <a:ext cx="1791970" cy="22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xmlns="" id="{8DD1EAAE-C572-B2CD-CA78-A0268115D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93" y="1249503"/>
            <a:ext cx="6173495" cy="4939760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:a16="http://schemas.microsoft.com/office/drawing/2014/main" xmlns="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xmlns="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Recipe </a:t>
            </a:r>
            <a:r>
              <a:rPr lang="ko-KR" altLang="en-US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작성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생성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수정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복사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저장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삭제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취소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생성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새로운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Recipe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 생성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수정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내용 수정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복사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 복사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저장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를 작성하고 파일로 저장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(csv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삭제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 삭제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취소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만들기 및 수정 취소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56137" y="5016842"/>
            <a:ext cx="1296877" cy="395417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1423" y="4728242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9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D0137F-B910-4958-BB40-2C7B4D7AAC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422" y="3286898"/>
            <a:ext cx="5939411" cy="664822"/>
          </a:xfrm>
        </p:spPr>
        <p:txBody>
          <a:bodyPr>
            <a:normAutofit/>
          </a:bodyPr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405233"/>
      </p:ext>
    </p:extLst>
  </p:cSld>
  <p:clrMapOvr>
    <a:masterClrMapping/>
  </p:clrMapOvr>
</p:sld>
</file>

<file path=ppt/theme/theme1.xml><?xml version="1.0" encoding="utf-8"?>
<a:theme xmlns:a="http://schemas.openxmlformats.org/drawingml/2006/main" name="2021-120920_External-AmkorCorpTemplat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KR">
      <a:majorFont>
        <a:latin typeface="Arial"/>
        <a:ea typeface="Malgun Gothic"/>
        <a:cs typeface=""/>
      </a:majorFont>
      <a:minorFont>
        <a:latin typeface="Arial"/>
        <a:ea typeface="Malgun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800" dirty="0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1-Internal-Amkor-Corporate-Template-KR_v2" id="{D524AB9F-86E6-4228-B76F-5526D5725A27}" vid="{E8C38061-A13A-4B44-AEF2-9F0BD0B0907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B00E1131674F04786CDB47F22AF25BA" ma:contentTypeVersion="2" ma:contentTypeDescription="새 문서를 만듭니다." ma:contentTypeScope="" ma:versionID="bc3fad8bd12575a8831e7fad67dba764">
  <xsd:schema xmlns:xsd="http://www.w3.org/2001/XMLSchema" xmlns:xs="http://www.w3.org/2001/XMLSchema" xmlns:p="http://schemas.microsoft.com/office/2006/metadata/properties" xmlns:ns2="c3f4038d-4f16-41ec-a1ef-224c2e242897" targetNamespace="http://schemas.microsoft.com/office/2006/metadata/properties" ma:root="true" ma:fieldsID="e97b18fc8749785be900c1040798d681" ns2:_="">
    <xsd:import namespace="c3f4038d-4f16-41ec-a1ef-224c2e2428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4038d-4f16-41ec-a1ef-224c2e2428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A05A8B-887E-4220-8548-43B1C4F3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f4038d-4f16-41ec-a1ef-224c2e2428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7E3BB6-A6C9-42BA-8DC7-0EFC2A041F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0044EF-3BFF-4C1D-9617-8C06434E7D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148</Words>
  <Application>Microsoft Office PowerPoint</Application>
  <PresentationFormat>와이드스크린</PresentationFormat>
  <Paragraphs>35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맑은 고딕</vt:lpstr>
      <vt:lpstr>Arial</vt:lpstr>
      <vt:lpstr>Calibri</vt:lpstr>
      <vt:lpstr>Open Sans SemiBold</vt:lpstr>
      <vt:lpstr>Segoe UI Symbol</vt:lpstr>
      <vt:lpstr>Verdana</vt:lpstr>
      <vt:lpstr>2021-120920_External-AmkorCorpTemplate</vt:lpstr>
      <vt:lpstr>Reflow air knife system SW operation manual</vt:lpstr>
      <vt:lpstr>목차</vt:lpstr>
      <vt:lpstr>PowerPoint 프레젠테이션</vt:lpstr>
      <vt:lpstr>PowerPoint 프레젠테이션</vt:lpstr>
      <vt:lpstr>PowerPoint 프레젠테이션</vt:lpstr>
    </vt:vector>
  </TitlesOfParts>
  <Company>Amkor Technology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신입사원 자기소개서</dc:title>
  <dc:creator>HyeokJu Lee</dc:creator>
  <cp:lastModifiedBy>HyunSu Park</cp:lastModifiedBy>
  <cp:revision>237</cp:revision>
  <dcterms:created xsi:type="dcterms:W3CDTF">2021-08-02T23:39:13Z</dcterms:created>
  <dcterms:modified xsi:type="dcterms:W3CDTF">2023-08-11T04:44:54Z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0x010100CB00E1131674F04786CDB47F22AF25BA</vt:lpwstr>
  </property>
</Properties>
</file>