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omfortaa Light"/>
      <p:regular r:id="rId12"/>
      <p:bold r:id="rId13"/>
    </p:embeddedFont>
    <p:embeddedFont>
      <p:font typeface="Permanent Marker"/>
      <p:regular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mfortaaLight-bold.fntdata"/><Relationship Id="rId12" Type="http://schemas.openxmlformats.org/officeDocument/2006/relationships/font" Target="fonts/Comforta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font" Target="fonts/PermanentMarker-regular.fnt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018115d82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018115d82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18115d82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18115d82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039a3cf85_1_14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039a3cf85_1_14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lead, Lead gender per grade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1f1f213bd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1f1f213bd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018115d82_1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6018115d82_1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039a3cf85_1_14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6039a3cf85_1_14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KCSE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Comfortaa Light"/>
              <a:buChar char="-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Presentation by Wamaitha Nyamu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>
            <a:off x="2794851" y="662164"/>
            <a:ext cx="3554304" cy="1057613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1" name="Google Shape;591;p22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2" name="Google Shape;592;p22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3" name="Google Shape;593;p22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4" name="Google Shape;594;p22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>
            <a:off x="1548750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333778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5126813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691583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599" name="Google Shape;599;p22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00" name="Google Shape;600;p22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2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03" name="Google Shape;603;p22"/>
            <p:cNvSpPr/>
            <p:nvPr/>
          </p:nvSpPr>
          <p:spPr>
            <a:xfrm>
              <a:off x="3608224" y="3153086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06" name="Google Shape;606;p22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2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09" name="Google Shape;609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2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2" name="Google Shape;612;p22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features</a:t>
            </a:r>
            <a:endParaRPr/>
          </a:p>
        </p:txBody>
      </p:sp>
      <p:sp>
        <p:nvSpPr>
          <p:cNvPr id="613" name="Google Shape;613;p22"/>
          <p:cNvSpPr txBox="1"/>
          <p:nvPr>
            <p:ph idx="7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challenges</a:t>
            </a:r>
            <a:endParaRPr/>
          </a:p>
        </p:txBody>
      </p:sp>
      <p:sp>
        <p:nvSpPr>
          <p:cNvPr id="614" name="Google Shape;614;p22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and QA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KCSE data from 2006 to 2020 what can we find out about the data?</a:t>
            </a:r>
            <a:endParaRPr/>
          </a:p>
        </p:txBody>
      </p:sp>
      <p:grpSp>
        <p:nvGrpSpPr>
          <p:cNvPr id="620" name="Google Shape;620;p23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21" name="Google Shape;621;p23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339725" y="23807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191650" y="1845175"/>
              <a:ext cx="774550" cy="277950"/>
            </a:xfrm>
            <a:custGeom>
              <a:rect b="b" l="l" r="r" t="t"/>
              <a:pathLst>
                <a:path extrusionOk="0" h="11118" w="30982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3212300" y="1863875"/>
              <a:ext cx="726400" cy="239450"/>
            </a:xfrm>
            <a:custGeom>
              <a:rect b="b" l="l" r="r" t="t"/>
              <a:pathLst>
                <a:path extrusionOk="0" h="9578" w="29056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3201200" y="2261600"/>
              <a:ext cx="685600" cy="76325"/>
            </a:xfrm>
            <a:custGeom>
              <a:rect b="b" l="l" r="r" t="t"/>
              <a:pathLst>
                <a:path extrusionOk="0" h="3053" w="27424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3645675" y="2538400"/>
              <a:ext cx="229650" cy="46350"/>
            </a:xfrm>
            <a:custGeom>
              <a:rect b="b" l="l" r="r" t="t"/>
              <a:pathLst>
                <a:path extrusionOk="0" h="1854" w="9186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3206725" y="2398400"/>
              <a:ext cx="628300" cy="61500"/>
            </a:xfrm>
            <a:custGeom>
              <a:rect b="b" l="l" r="r" t="t"/>
              <a:pathLst>
                <a:path extrusionOk="0" h="2460" w="25132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236725" y="1355500"/>
              <a:ext cx="667475" cy="845350"/>
            </a:xfrm>
            <a:custGeom>
              <a:rect b="b" l="l" r="r" t="t"/>
              <a:pathLst>
                <a:path extrusionOk="0" h="33814" w="26699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785800" y="1931375"/>
              <a:ext cx="80250" cy="83275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2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4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male, female and all</a:t>
            </a:r>
            <a:endParaRPr/>
          </a:p>
        </p:txBody>
      </p:sp>
      <p:sp>
        <p:nvSpPr>
          <p:cNvPr id="699" name="Google Shape;699;p24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Score per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Year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0" name="Google Shape;700;p24"/>
          <p:cNvGrpSpPr/>
          <p:nvPr/>
        </p:nvGrpSpPr>
        <p:grpSpPr>
          <a:xfrm>
            <a:off x="3917263" y="1628700"/>
            <a:ext cx="1309500" cy="457075"/>
            <a:chOff x="3917263" y="1628700"/>
            <a:chExt cx="1309500" cy="457075"/>
          </a:xfrm>
        </p:grpSpPr>
        <p:sp>
          <p:nvSpPr>
            <p:cNvPr id="701" name="Google Shape;701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1690075" y="1628700"/>
            <a:ext cx="1309500" cy="457075"/>
            <a:chOff x="1690075" y="1628700"/>
            <a:chExt cx="1309500" cy="457075"/>
          </a:xfrm>
        </p:grpSpPr>
        <p:sp>
          <p:nvSpPr>
            <p:cNvPr id="704" name="Google Shape;704;p24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4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change in performance from one year to the next</a:t>
            </a:r>
            <a:endParaRPr/>
          </a:p>
        </p:txBody>
      </p:sp>
      <p:sp>
        <p:nvSpPr>
          <p:cNvPr id="707" name="Google Shape;707;p24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EDA FEATURES</a:t>
            </a:r>
            <a:endParaRPr/>
          </a:p>
        </p:txBody>
      </p:sp>
      <p:grpSp>
        <p:nvGrpSpPr>
          <p:cNvPr id="708" name="Google Shape;708;p24"/>
          <p:cNvGrpSpPr/>
          <p:nvPr/>
        </p:nvGrpSpPr>
        <p:grpSpPr>
          <a:xfrm>
            <a:off x="6144463" y="1628700"/>
            <a:ext cx="1309500" cy="457075"/>
            <a:chOff x="3917263" y="1628700"/>
            <a:chExt cx="1309500" cy="457075"/>
          </a:xfrm>
        </p:grpSpPr>
        <p:sp>
          <p:nvSpPr>
            <p:cNvPr id="709" name="Google Shape;709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4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712" name="Google Shape;712;p24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SCORE</a:t>
            </a:r>
            <a:endParaRPr/>
          </a:p>
        </p:txBody>
      </p:sp>
      <p:sp>
        <p:nvSpPr>
          <p:cNvPr id="713" name="Google Shape;713;p24"/>
          <p:cNvSpPr txBox="1"/>
          <p:nvPr>
            <p:ph idx="5" type="ctrTitle"/>
          </p:nvPr>
        </p:nvSpPr>
        <p:spPr>
          <a:xfrm>
            <a:off x="5906273" y="139247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 PERFORMANCE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CHANGE</a:t>
            </a:r>
            <a:endParaRPr sz="1000"/>
          </a:p>
        </p:txBody>
      </p:sp>
      <p:sp>
        <p:nvSpPr>
          <p:cNvPr id="714" name="Google Shape;714;p24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grade scored for that year derived from the mean score</a:t>
            </a:r>
            <a:endParaRPr/>
          </a:p>
        </p:txBody>
      </p:sp>
      <p:grpSp>
        <p:nvGrpSpPr>
          <p:cNvPr id="715" name="Google Shape;715;p24"/>
          <p:cNvGrpSpPr/>
          <p:nvPr/>
        </p:nvGrpSpPr>
        <p:grpSpPr>
          <a:xfrm>
            <a:off x="3917225" y="3228900"/>
            <a:ext cx="1309500" cy="457075"/>
            <a:chOff x="3917263" y="1628700"/>
            <a:chExt cx="1309500" cy="457075"/>
          </a:xfrm>
        </p:grpSpPr>
        <p:sp>
          <p:nvSpPr>
            <p:cNvPr id="716" name="Google Shape;716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4"/>
          <p:cNvGrpSpPr/>
          <p:nvPr/>
        </p:nvGrpSpPr>
        <p:grpSpPr>
          <a:xfrm>
            <a:off x="1690063" y="3228900"/>
            <a:ext cx="1309500" cy="457075"/>
            <a:chOff x="3917263" y="1628700"/>
            <a:chExt cx="1309500" cy="457075"/>
          </a:xfrm>
        </p:grpSpPr>
        <p:sp>
          <p:nvSpPr>
            <p:cNvPr id="719" name="Google Shape;719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4"/>
          <p:cNvGrpSpPr/>
          <p:nvPr/>
        </p:nvGrpSpPr>
        <p:grpSpPr>
          <a:xfrm>
            <a:off x="6144425" y="3228900"/>
            <a:ext cx="1309500" cy="457075"/>
            <a:chOff x="6144425" y="3228900"/>
            <a:chExt cx="1309500" cy="457075"/>
          </a:xfrm>
        </p:grpSpPr>
        <p:sp>
          <p:nvSpPr>
            <p:cNvPr id="722" name="Google Shape;722;p24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24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 year from the gender column</a:t>
            </a:r>
            <a:endParaRPr/>
          </a:p>
        </p:txBody>
      </p:sp>
      <p:sp>
        <p:nvSpPr>
          <p:cNvPr id="725" name="Google Shape;725;p24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Did more girls/boys sit for the exam this year than last year?</a:t>
            </a:r>
            <a:endParaRPr/>
          </a:p>
        </p:txBody>
      </p:sp>
      <p:sp>
        <p:nvSpPr>
          <p:cNvPr id="726" name="Google Shape;726;p24"/>
          <p:cNvSpPr txBox="1"/>
          <p:nvPr>
            <p:ph idx="9" type="ctrTitle"/>
          </p:nvPr>
        </p:nvSpPr>
        <p:spPr>
          <a:xfrm>
            <a:off x="1413775" y="29736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GRADE</a:t>
            </a:r>
            <a:endParaRPr sz="1000"/>
          </a:p>
        </p:txBody>
      </p:sp>
      <p:sp>
        <p:nvSpPr>
          <p:cNvPr id="727" name="Google Shape;727;p24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728" name="Google Shape;728;p24"/>
          <p:cNvSpPr txBox="1"/>
          <p:nvPr>
            <p:ph idx="14" type="ctrTitle"/>
          </p:nvPr>
        </p:nvSpPr>
        <p:spPr>
          <a:xfrm>
            <a:off x="5838886" y="31738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% ATTENDANCE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CHANGE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25"/>
          <p:cNvGrpSpPr/>
          <p:nvPr/>
        </p:nvGrpSpPr>
        <p:grpSpPr>
          <a:xfrm>
            <a:off x="3978429" y="3074287"/>
            <a:ext cx="2224806" cy="629506"/>
            <a:chOff x="3978429" y="2998087"/>
            <a:chExt cx="2224806" cy="629506"/>
          </a:xfrm>
        </p:grpSpPr>
        <p:sp>
          <p:nvSpPr>
            <p:cNvPr id="734" name="Google Shape;734;p25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5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8" name="Google Shape;738;p2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739" name="Google Shape;739;p25"/>
          <p:cNvGrpSpPr/>
          <p:nvPr/>
        </p:nvGrpSpPr>
        <p:grpSpPr>
          <a:xfrm>
            <a:off x="1753629" y="1586637"/>
            <a:ext cx="2224806" cy="629506"/>
            <a:chOff x="1753629" y="1586637"/>
            <a:chExt cx="2224806" cy="629506"/>
          </a:xfrm>
        </p:grpSpPr>
        <p:sp>
          <p:nvSpPr>
            <p:cNvPr id="740" name="Google Shape;740;p25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25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742" name="Google Shape;742;p25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25"/>
          <p:cNvSpPr txBox="1"/>
          <p:nvPr>
            <p:ph idx="4294967295" type="subTitle"/>
          </p:nvPr>
        </p:nvSpPr>
        <p:spPr>
          <a:xfrm>
            <a:off x="2409065" y="1652097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2011 was the best performing year. 2017 was the worst</a:t>
            </a:r>
            <a:endParaRPr sz="800"/>
          </a:p>
        </p:txBody>
      </p:sp>
      <p:grpSp>
        <p:nvGrpSpPr>
          <p:cNvPr id="745" name="Google Shape;745;p25"/>
          <p:cNvGrpSpPr/>
          <p:nvPr/>
        </p:nvGrpSpPr>
        <p:grpSpPr>
          <a:xfrm>
            <a:off x="2874404" y="2292362"/>
            <a:ext cx="2224806" cy="629506"/>
            <a:chOff x="2874404" y="2292362"/>
            <a:chExt cx="2224806" cy="629506"/>
          </a:xfrm>
        </p:grpSpPr>
        <p:sp>
          <p:nvSpPr>
            <p:cNvPr id="746" name="Google Shape;746;p25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25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748" name="Google Shape;748;p25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0" name="Google Shape;750;p25"/>
          <p:cNvSpPr txBox="1"/>
          <p:nvPr>
            <p:ph idx="4294967295" type="title"/>
          </p:nvPr>
        </p:nvSpPr>
        <p:spPr>
          <a:xfrm>
            <a:off x="2895340" y="2446189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751" name="Google Shape;751;p25"/>
          <p:cNvSpPr txBox="1"/>
          <p:nvPr>
            <p:ph idx="4294967295" type="subTitle"/>
          </p:nvPr>
        </p:nvSpPr>
        <p:spPr>
          <a:xfrm>
            <a:off x="3529840" y="2281622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In 2016 girls performed better than boys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2" name="Google Shape;752;p25"/>
          <p:cNvSpPr txBox="1"/>
          <p:nvPr>
            <p:ph idx="4294967295" type="title"/>
          </p:nvPr>
        </p:nvSpPr>
        <p:spPr>
          <a:xfrm>
            <a:off x="3999365" y="3151914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753" name="Google Shape;753;p25"/>
          <p:cNvSpPr txBox="1"/>
          <p:nvPr>
            <p:ph idx="4294967295" type="subTitle"/>
          </p:nvPr>
        </p:nvSpPr>
        <p:spPr>
          <a:xfrm>
            <a:off x="4633865" y="3063547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 2016 more female had more E’s than male.</a:t>
            </a:r>
            <a:endParaRPr sz="1000"/>
          </a:p>
        </p:txBody>
      </p:sp>
      <p:grpSp>
        <p:nvGrpSpPr>
          <p:cNvPr id="754" name="Google Shape;754;p25"/>
          <p:cNvGrpSpPr/>
          <p:nvPr/>
        </p:nvGrpSpPr>
        <p:grpSpPr>
          <a:xfrm>
            <a:off x="5099204" y="3703812"/>
            <a:ext cx="2224806" cy="629506"/>
            <a:chOff x="5099204" y="3703812"/>
            <a:chExt cx="2224806" cy="629506"/>
          </a:xfrm>
        </p:grpSpPr>
        <p:sp>
          <p:nvSpPr>
            <p:cNvPr id="755" name="Google Shape;755;p25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6" name="Google Shape;756;p25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9" name="Google Shape;759;p25"/>
          <p:cNvSpPr txBox="1"/>
          <p:nvPr>
            <p:ph idx="4294967295" type="title"/>
          </p:nvPr>
        </p:nvSpPr>
        <p:spPr>
          <a:xfrm>
            <a:off x="5120140" y="3857639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760" name="Google Shape;760;p25"/>
          <p:cNvSpPr txBox="1"/>
          <p:nvPr>
            <p:ph idx="4294967295" type="subTitle"/>
          </p:nvPr>
        </p:nvSpPr>
        <p:spPr>
          <a:xfrm>
            <a:off x="5602252" y="3769275"/>
            <a:ext cx="1860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In 2010 the number of KCSE students dramatically increased</a:t>
            </a:r>
            <a:endParaRPr sz="900"/>
          </a:p>
        </p:txBody>
      </p:sp>
      <p:sp>
        <p:nvSpPr>
          <p:cNvPr id="761" name="Google Shape;761;p25"/>
          <p:cNvSpPr/>
          <p:nvPr/>
        </p:nvSpPr>
        <p:spPr>
          <a:xfrm flipH="1" rot="-9161867">
            <a:off x="2096267" y="2540514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5"/>
          <p:cNvSpPr/>
          <p:nvPr/>
        </p:nvSpPr>
        <p:spPr>
          <a:xfrm flipH="1" rot="-9161867">
            <a:off x="3285392" y="3264014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 flipH="1" rot="-9161867">
            <a:off x="4406167" y="3999639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"/>
          <p:cNvSpPr txBox="1"/>
          <p:nvPr>
            <p:ph idx="4294967295" type="title"/>
          </p:nvPr>
        </p:nvSpPr>
        <p:spPr>
          <a:xfrm>
            <a:off x="1774565" y="1740464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fmla="val 13942" name="adj"/>
            </a:avLst>
          </a:prstGeom>
          <a:solidFill>
            <a:srgbClr val="FED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>
                <a:solidFill>
                  <a:schemeClr val="dk1"/>
                </a:solidFill>
              </a:rPr>
              <a:t>Edwards Deming,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Statistician</a:t>
            </a:r>
            <a:endParaRPr/>
          </a:p>
        </p:txBody>
      </p:sp>
      <p:sp>
        <p:nvSpPr>
          <p:cNvPr id="771" name="Google Shape;771;p26"/>
          <p:cNvSpPr txBox="1"/>
          <p:nvPr>
            <p:ph idx="1" type="subTitle"/>
          </p:nvPr>
        </p:nvSpPr>
        <p:spPr>
          <a:xfrm>
            <a:off x="1914750" y="1401975"/>
            <a:ext cx="53145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Without data you're just another person with an opinion</a:t>
            </a:r>
            <a:endParaRPr sz="3300"/>
          </a:p>
        </p:txBody>
      </p:sp>
      <p:sp>
        <p:nvSpPr>
          <p:cNvPr id="772" name="Google Shape;772;p26"/>
          <p:cNvSpPr/>
          <p:nvPr/>
        </p:nvSpPr>
        <p:spPr>
          <a:xfrm>
            <a:off x="3427838" y="3668450"/>
            <a:ext cx="2326437" cy="792596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 rot="5400000">
            <a:off x="3231160" y="-725757"/>
            <a:ext cx="2719813" cy="5876268"/>
          </a:xfrm>
          <a:custGeom>
            <a:rect b="b" l="l" r="r" t="t"/>
            <a:pathLst>
              <a:path extrusionOk="0" h="92137" w="65863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26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75" name="Google Shape;775;p26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6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80" name="Google Shape;780;p26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87" name="Google Shape;787;p2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hello@wamaithanyamu.com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wamaithanyamu.com</a:t>
            </a:r>
            <a:endParaRPr/>
          </a:p>
        </p:txBody>
      </p:sp>
      <p:grpSp>
        <p:nvGrpSpPr>
          <p:cNvPr id="788" name="Google Shape;788;p27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789" name="Google Shape;789;p27"/>
            <p:cNvSpPr/>
            <p:nvPr/>
          </p:nvSpPr>
          <p:spPr>
            <a:xfrm>
              <a:off x="6060460" y="2524656"/>
              <a:ext cx="660081" cy="425397"/>
            </a:xfrm>
            <a:custGeom>
              <a:rect b="b" l="l" r="r" t="t"/>
              <a:pathLst>
                <a:path extrusionOk="0" h="10584" w="16423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6358330" y="2087679"/>
              <a:ext cx="353171" cy="382874"/>
            </a:xfrm>
            <a:custGeom>
              <a:rect b="b" l="l" r="r" t="t"/>
              <a:pathLst>
                <a:path extrusionOk="0" h="9526" w="8787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6623081" y="2036634"/>
              <a:ext cx="216517" cy="180866"/>
            </a:xfrm>
            <a:custGeom>
              <a:rect b="b" l="l" r="r" t="t"/>
              <a:pathLst>
                <a:path extrusionOk="0" h="4500" w="5387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6109978" y="2033660"/>
              <a:ext cx="218366" cy="276967"/>
            </a:xfrm>
            <a:custGeom>
              <a:rect b="b" l="l" r="r" t="t"/>
              <a:pathLst>
                <a:path extrusionOk="0" h="6891" w="5433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880114" y="2466175"/>
              <a:ext cx="291476" cy="125561"/>
            </a:xfrm>
            <a:custGeom>
              <a:rect b="b" l="l" r="r" t="t"/>
              <a:pathLst>
                <a:path extrusionOk="0" h="3124" w="7252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4795749" y="2546601"/>
              <a:ext cx="384321" cy="243968"/>
            </a:xfrm>
            <a:custGeom>
              <a:rect b="b" l="l" r="r" t="t"/>
              <a:pathLst>
                <a:path extrusionOk="0" h="6070" w="9562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5019181" y="2641095"/>
              <a:ext cx="412013" cy="267521"/>
            </a:xfrm>
            <a:custGeom>
              <a:rect b="b" l="l" r="r" t="t"/>
              <a:pathLst>
                <a:path extrusionOk="0" h="6656" w="10251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5119061" y="2450138"/>
              <a:ext cx="315592" cy="192241"/>
            </a:xfrm>
            <a:custGeom>
              <a:rect b="b" l="l" r="r" t="t"/>
              <a:pathLst>
                <a:path extrusionOk="0" h="4783" w="7852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5402622" y="2482453"/>
              <a:ext cx="224033" cy="197707"/>
            </a:xfrm>
            <a:custGeom>
              <a:rect b="b" l="l" r="r" t="t"/>
              <a:pathLst>
                <a:path extrusionOk="0" h="4919" w="5574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5245869" y="2684543"/>
              <a:ext cx="355905" cy="249676"/>
            </a:xfrm>
            <a:custGeom>
              <a:rect b="b" l="l" r="r" t="t"/>
              <a:pathLst>
                <a:path extrusionOk="0" h="6212" w="8855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5455837" y="2726102"/>
              <a:ext cx="436450" cy="208117"/>
            </a:xfrm>
            <a:custGeom>
              <a:rect b="b" l="l" r="r" t="t"/>
              <a:pathLst>
                <a:path extrusionOk="0" h="5178" w="10859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5595267" y="2552108"/>
              <a:ext cx="249877" cy="189950"/>
            </a:xfrm>
            <a:custGeom>
              <a:rect b="b" l="l" r="r" t="t"/>
              <a:pathLst>
                <a:path extrusionOk="0" h="4726" w="6217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752300" y="853075"/>
              <a:ext cx="3477736" cy="3727292"/>
            </a:xfrm>
            <a:custGeom>
              <a:rect b="b" l="l" r="r" t="t"/>
              <a:pathLst>
                <a:path extrusionOk="0" h="92736" w="86527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6086867" y="2875459"/>
              <a:ext cx="1798172" cy="1020447"/>
            </a:xfrm>
            <a:custGeom>
              <a:rect b="b" l="l" r="r" t="t"/>
              <a:pathLst>
                <a:path extrusionOk="0" h="25389" w="44739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6334777" y="1096523"/>
              <a:ext cx="705378" cy="310085"/>
            </a:xfrm>
            <a:custGeom>
              <a:rect b="b" l="l" r="r" t="t"/>
              <a:pathLst>
                <a:path extrusionOk="0" h="7715" w="1755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6089921" y="969031"/>
              <a:ext cx="950472" cy="535244"/>
            </a:xfrm>
            <a:custGeom>
              <a:rect b="b" l="l" r="r" t="t"/>
              <a:pathLst>
                <a:path extrusionOk="0" h="13317" w="23648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6025090" y="887279"/>
              <a:ext cx="981220" cy="488942"/>
            </a:xfrm>
            <a:custGeom>
              <a:rect b="b" l="l" r="r" t="t"/>
              <a:pathLst>
                <a:path extrusionOk="0" h="12165" w="24413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6866610" y="1580767"/>
              <a:ext cx="121462" cy="137941"/>
            </a:xfrm>
            <a:custGeom>
              <a:rect b="b" l="l" r="r" t="t"/>
              <a:pathLst>
                <a:path extrusionOk="0" h="3432" w="3022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5287268" y="3041054"/>
              <a:ext cx="1673294" cy="1500064"/>
            </a:xfrm>
            <a:custGeom>
              <a:rect b="b" l="l" r="r" t="t"/>
              <a:pathLst>
                <a:path extrusionOk="0" h="37322" w="41632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6794785" y="1424939"/>
              <a:ext cx="81832" cy="122105"/>
            </a:xfrm>
            <a:custGeom>
              <a:rect b="b" l="l" r="r" t="t"/>
              <a:pathLst>
                <a:path extrusionOk="0" h="3038" w="2036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6647558" y="1750461"/>
              <a:ext cx="175239" cy="120055"/>
            </a:xfrm>
            <a:custGeom>
              <a:rect b="b" l="l" r="r" t="t"/>
              <a:pathLst>
                <a:path extrusionOk="0" h="2987" w="436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6729391" y="3957170"/>
              <a:ext cx="77210" cy="134484"/>
            </a:xfrm>
            <a:custGeom>
              <a:rect b="b" l="l" r="r" t="t"/>
              <a:pathLst>
                <a:path extrusionOk="0" h="3346" w="1921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6685500" y="1586755"/>
              <a:ext cx="93448" cy="122105"/>
            </a:xfrm>
            <a:custGeom>
              <a:rect b="b" l="l" r="r" t="t"/>
              <a:pathLst>
                <a:path extrusionOk="0" h="3038" w="2325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6592454" y="4203471"/>
              <a:ext cx="98472" cy="122386"/>
            </a:xfrm>
            <a:custGeom>
              <a:rect b="b" l="l" r="r" t="t"/>
              <a:pathLst>
                <a:path extrusionOk="0" h="3045" w="245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6619745" y="3960305"/>
              <a:ext cx="68568" cy="123110"/>
            </a:xfrm>
            <a:custGeom>
              <a:rect b="b" l="l" r="r" t="t"/>
              <a:pathLst>
                <a:path extrusionOk="0" h="3063" w="1706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6610339" y="2287518"/>
              <a:ext cx="43006" cy="80666"/>
            </a:xfrm>
            <a:custGeom>
              <a:rect b="b" l="l" r="r" t="t"/>
              <a:pathLst>
                <a:path extrusionOk="0" h="2007" w="107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6562992" y="2685467"/>
              <a:ext cx="44573" cy="81470"/>
            </a:xfrm>
            <a:custGeom>
              <a:rect b="b" l="l" r="r" t="t"/>
              <a:pathLst>
                <a:path extrusionOk="0" h="2027" w="1109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6548643" y="2372245"/>
              <a:ext cx="47186" cy="69935"/>
            </a:xfrm>
            <a:custGeom>
              <a:rect b="b" l="l" r="r" t="t"/>
              <a:pathLst>
                <a:path extrusionOk="0" h="1740" w="1174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6519021" y="2166658"/>
              <a:ext cx="49397" cy="79862"/>
            </a:xfrm>
            <a:custGeom>
              <a:rect b="b" l="l" r="r" t="t"/>
              <a:pathLst>
                <a:path extrusionOk="0" h="1987" w="1229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6449166" y="1511112"/>
              <a:ext cx="111494" cy="137338"/>
            </a:xfrm>
            <a:custGeom>
              <a:rect b="b" l="l" r="r" t="t"/>
              <a:pathLst>
                <a:path extrusionOk="0" h="3417" w="2774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6407526" y="1701667"/>
              <a:ext cx="132675" cy="129983"/>
            </a:xfrm>
            <a:custGeom>
              <a:rect b="b" l="l" r="r" t="t"/>
              <a:pathLst>
                <a:path extrusionOk="0" h="3234" w="3301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6479029" y="2283659"/>
              <a:ext cx="46463" cy="84806"/>
            </a:xfrm>
            <a:custGeom>
              <a:rect b="b" l="l" r="r" t="t"/>
              <a:pathLst>
                <a:path extrusionOk="0" h="2110" w="1156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6468700" y="2775339"/>
              <a:ext cx="42765" cy="114669"/>
            </a:xfrm>
            <a:custGeom>
              <a:rect b="b" l="l" r="r" t="t"/>
              <a:pathLst>
                <a:path extrusionOk="0" h="2853" w="1064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6410701" y="2177470"/>
              <a:ext cx="39268" cy="77692"/>
            </a:xfrm>
            <a:custGeom>
              <a:rect b="b" l="l" r="r" t="t"/>
              <a:pathLst>
                <a:path extrusionOk="0" h="1933" w="977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6364640" y="2643627"/>
              <a:ext cx="41479" cy="104742"/>
            </a:xfrm>
            <a:custGeom>
              <a:rect b="b" l="l" r="r" t="t"/>
              <a:pathLst>
                <a:path extrusionOk="0" h="2606" w="1032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161224" y="1403436"/>
              <a:ext cx="201405" cy="323389"/>
            </a:xfrm>
            <a:custGeom>
              <a:rect b="b" l="l" r="r" t="t"/>
              <a:pathLst>
                <a:path extrusionOk="0" h="8046" w="5011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6253265" y="2785829"/>
              <a:ext cx="42082" cy="97909"/>
            </a:xfrm>
            <a:custGeom>
              <a:rect b="b" l="l" r="r" t="t"/>
              <a:pathLst>
                <a:path extrusionOk="0" h="2436" w="1047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6188675" y="2600178"/>
              <a:ext cx="54742" cy="117764"/>
            </a:xfrm>
            <a:custGeom>
              <a:rect b="b" l="l" r="r" t="t"/>
              <a:pathLst>
                <a:path extrusionOk="0" h="2930" w="1362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6111505" y="2794109"/>
              <a:ext cx="57274" cy="76768"/>
            </a:xfrm>
            <a:custGeom>
              <a:rect b="b" l="l" r="r" t="t"/>
              <a:pathLst>
                <a:path extrusionOk="0" h="1910" w="1425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5450331" y="3254156"/>
              <a:ext cx="122145" cy="169371"/>
            </a:xfrm>
            <a:custGeom>
              <a:rect b="b" l="l" r="r" t="t"/>
              <a:pathLst>
                <a:path extrusionOk="0" h="4214" w="3039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5490484" y="3384301"/>
              <a:ext cx="73512" cy="238904"/>
            </a:xfrm>
            <a:custGeom>
              <a:rect b="b" l="l" r="r" t="t"/>
              <a:pathLst>
                <a:path extrusionOk="0" h="5944" w="1829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5396312" y="3501182"/>
              <a:ext cx="55667" cy="225721"/>
            </a:xfrm>
            <a:custGeom>
              <a:rect b="b" l="l" r="r" t="t"/>
              <a:pathLst>
                <a:path extrusionOk="0" h="5616" w="1385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27"/>
          <p:cNvGrpSpPr/>
          <p:nvPr/>
        </p:nvGrpSpPr>
        <p:grpSpPr>
          <a:xfrm>
            <a:off x="1032584" y="2963973"/>
            <a:ext cx="253306" cy="258487"/>
            <a:chOff x="2308999" y="4492297"/>
            <a:chExt cx="355119" cy="362382"/>
          </a:xfrm>
        </p:grpSpPr>
        <p:sp>
          <p:nvSpPr>
            <p:cNvPr id="832" name="Google Shape;832;p27"/>
            <p:cNvSpPr/>
            <p:nvPr/>
          </p:nvSpPr>
          <p:spPr>
            <a:xfrm>
              <a:off x="2576583" y="4556803"/>
              <a:ext cx="15620" cy="49482"/>
            </a:xfrm>
            <a:custGeom>
              <a:rect b="b" l="l" r="r" t="t"/>
              <a:pathLst>
                <a:path extrusionOk="0" h="10213" w="3224">
                  <a:moveTo>
                    <a:pt x="1006" y="1"/>
                  </a:moveTo>
                  <a:cubicBezTo>
                    <a:pt x="501" y="1"/>
                    <a:pt x="0" y="531"/>
                    <a:pt x="351" y="1092"/>
                  </a:cubicBezTo>
                  <a:cubicBezTo>
                    <a:pt x="1762" y="3357"/>
                    <a:pt x="358" y="7020"/>
                    <a:pt x="251" y="9497"/>
                  </a:cubicBezTo>
                  <a:cubicBezTo>
                    <a:pt x="231" y="9974"/>
                    <a:pt x="582" y="10212"/>
                    <a:pt x="944" y="10212"/>
                  </a:cubicBezTo>
                  <a:cubicBezTo>
                    <a:pt x="1306" y="10212"/>
                    <a:pt x="1678" y="9973"/>
                    <a:pt x="1698" y="9497"/>
                  </a:cubicBezTo>
                  <a:cubicBezTo>
                    <a:pt x="1819" y="6668"/>
                    <a:pt x="3223" y="2952"/>
                    <a:pt x="1600" y="345"/>
                  </a:cubicBezTo>
                  <a:cubicBezTo>
                    <a:pt x="1448" y="102"/>
                    <a:pt x="1227" y="1"/>
                    <a:pt x="100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524771" y="4600597"/>
              <a:ext cx="61057" cy="58838"/>
            </a:xfrm>
            <a:custGeom>
              <a:rect b="b" l="l" r="r" t="t"/>
              <a:pathLst>
                <a:path extrusionOk="0" h="12144" w="12602">
                  <a:moveTo>
                    <a:pt x="6223" y="0"/>
                  </a:moveTo>
                  <a:cubicBezTo>
                    <a:pt x="4473" y="0"/>
                    <a:pt x="2840" y="461"/>
                    <a:pt x="1728" y="2187"/>
                  </a:cubicBezTo>
                  <a:cubicBezTo>
                    <a:pt x="1" y="4867"/>
                    <a:pt x="1306" y="8449"/>
                    <a:pt x="1088" y="11431"/>
                  </a:cubicBezTo>
                  <a:cubicBezTo>
                    <a:pt x="1053" y="11907"/>
                    <a:pt x="1396" y="12143"/>
                    <a:pt x="1757" y="12143"/>
                  </a:cubicBezTo>
                  <a:cubicBezTo>
                    <a:pt x="2119" y="12143"/>
                    <a:pt x="2500" y="11905"/>
                    <a:pt x="2534" y="11431"/>
                  </a:cubicBezTo>
                  <a:cubicBezTo>
                    <a:pt x="2717" y="8923"/>
                    <a:pt x="1874" y="6253"/>
                    <a:pt x="2532" y="3802"/>
                  </a:cubicBezTo>
                  <a:cubicBezTo>
                    <a:pt x="3033" y="1931"/>
                    <a:pt x="4578" y="1432"/>
                    <a:pt x="6332" y="1432"/>
                  </a:cubicBezTo>
                  <a:cubicBezTo>
                    <a:pt x="8215" y="1432"/>
                    <a:pt x="10339" y="2007"/>
                    <a:pt x="11669" y="2076"/>
                  </a:cubicBezTo>
                  <a:cubicBezTo>
                    <a:pt x="11684" y="2077"/>
                    <a:pt x="11699" y="2078"/>
                    <a:pt x="11713" y="2078"/>
                  </a:cubicBezTo>
                  <a:cubicBezTo>
                    <a:pt x="12601" y="2078"/>
                    <a:pt x="12583" y="643"/>
                    <a:pt x="11669" y="595"/>
                  </a:cubicBezTo>
                  <a:cubicBezTo>
                    <a:pt x="10036" y="510"/>
                    <a:pt x="8064" y="0"/>
                    <a:pt x="622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2531098" y="4652574"/>
              <a:ext cx="53082" cy="11342"/>
            </a:xfrm>
            <a:custGeom>
              <a:rect b="b" l="l" r="r" t="t"/>
              <a:pathLst>
                <a:path extrusionOk="0" h="2341" w="10956">
                  <a:moveTo>
                    <a:pt x="6428" y="0"/>
                  </a:moveTo>
                  <a:cubicBezTo>
                    <a:pt x="4553" y="0"/>
                    <a:pt x="2578" y="376"/>
                    <a:pt x="933" y="401"/>
                  </a:cubicBezTo>
                  <a:cubicBezTo>
                    <a:pt x="7" y="415"/>
                    <a:pt x="1" y="1882"/>
                    <a:pt x="919" y="1882"/>
                  </a:cubicBezTo>
                  <a:cubicBezTo>
                    <a:pt x="924" y="1882"/>
                    <a:pt x="928" y="1882"/>
                    <a:pt x="933" y="1882"/>
                  </a:cubicBezTo>
                  <a:cubicBezTo>
                    <a:pt x="2465" y="1860"/>
                    <a:pt x="4459" y="1446"/>
                    <a:pt x="6300" y="1446"/>
                  </a:cubicBezTo>
                  <a:cubicBezTo>
                    <a:pt x="7515" y="1446"/>
                    <a:pt x="8664" y="1626"/>
                    <a:pt x="9569" y="2219"/>
                  </a:cubicBezTo>
                  <a:cubicBezTo>
                    <a:pt x="9698" y="2304"/>
                    <a:pt x="9824" y="2341"/>
                    <a:pt x="9943" y="2341"/>
                  </a:cubicBezTo>
                  <a:cubicBezTo>
                    <a:pt x="10553" y="2341"/>
                    <a:pt x="10955" y="1371"/>
                    <a:pt x="10299" y="942"/>
                  </a:cubicBezTo>
                  <a:cubicBezTo>
                    <a:pt x="9185" y="212"/>
                    <a:pt x="7835" y="0"/>
                    <a:pt x="642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2571472" y="4658945"/>
              <a:ext cx="12965" cy="45160"/>
            </a:xfrm>
            <a:custGeom>
              <a:rect b="b" l="l" r="r" t="t"/>
              <a:pathLst>
                <a:path extrusionOk="0" h="9321" w="2676">
                  <a:moveTo>
                    <a:pt x="1508" y="0"/>
                  </a:moveTo>
                  <a:cubicBezTo>
                    <a:pt x="1147" y="0"/>
                    <a:pt x="818" y="233"/>
                    <a:pt x="878" y="704"/>
                  </a:cubicBezTo>
                  <a:cubicBezTo>
                    <a:pt x="1227" y="3430"/>
                    <a:pt x="135" y="5930"/>
                    <a:pt x="20" y="8604"/>
                  </a:cubicBezTo>
                  <a:cubicBezTo>
                    <a:pt x="0" y="9082"/>
                    <a:pt x="351" y="9320"/>
                    <a:pt x="712" y="9320"/>
                  </a:cubicBezTo>
                  <a:cubicBezTo>
                    <a:pt x="1074" y="9320"/>
                    <a:pt x="1447" y="9081"/>
                    <a:pt x="1467" y="8604"/>
                  </a:cubicBezTo>
                  <a:cubicBezTo>
                    <a:pt x="1582" y="5926"/>
                    <a:pt x="2675" y="3438"/>
                    <a:pt x="2325" y="704"/>
                  </a:cubicBezTo>
                  <a:cubicBezTo>
                    <a:pt x="2264" y="236"/>
                    <a:pt x="1870" y="0"/>
                    <a:pt x="150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2468564" y="4554860"/>
              <a:ext cx="119342" cy="100335"/>
            </a:xfrm>
            <a:custGeom>
              <a:rect b="b" l="l" r="r" t="t"/>
              <a:pathLst>
                <a:path extrusionOk="0" h="20709" w="24632">
                  <a:moveTo>
                    <a:pt x="14705" y="0"/>
                  </a:moveTo>
                  <a:cubicBezTo>
                    <a:pt x="13795" y="0"/>
                    <a:pt x="12883" y="49"/>
                    <a:pt x="11968" y="183"/>
                  </a:cubicBezTo>
                  <a:cubicBezTo>
                    <a:pt x="8596" y="673"/>
                    <a:pt x="5146" y="3050"/>
                    <a:pt x="3048" y="5714"/>
                  </a:cubicBezTo>
                  <a:cubicBezTo>
                    <a:pt x="1390" y="7821"/>
                    <a:pt x="745" y="10476"/>
                    <a:pt x="662" y="13123"/>
                  </a:cubicBezTo>
                  <a:cubicBezTo>
                    <a:pt x="597" y="15259"/>
                    <a:pt x="0" y="18455"/>
                    <a:pt x="1215" y="20366"/>
                  </a:cubicBezTo>
                  <a:cubicBezTo>
                    <a:pt x="1369" y="20608"/>
                    <a:pt x="1591" y="20709"/>
                    <a:pt x="1812" y="20709"/>
                  </a:cubicBezTo>
                  <a:cubicBezTo>
                    <a:pt x="2320" y="20709"/>
                    <a:pt x="2820" y="20179"/>
                    <a:pt x="2464" y="19619"/>
                  </a:cubicBezTo>
                  <a:cubicBezTo>
                    <a:pt x="1549" y="18179"/>
                    <a:pt x="2031" y="15406"/>
                    <a:pt x="2085" y="13773"/>
                  </a:cubicBezTo>
                  <a:cubicBezTo>
                    <a:pt x="2198" y="10529"/>
                    <a:pt x="2976" y="7861"/>
                    <a:pt x="5194" y="5443"/>
                  </a:cubicBezTo>
                  <a:cubicBezTo>
                    <a:pt x="8106" y="2267"/>
                    <a:pt x="11615" y="1654"/>
                    <a:pt x="15285" y="1654"/>
                  </a:cubicBezTo>
                  <a:cubicBezTo>
                    <a:pt x="17589" y="1654"/>
                    <a:pt x="19958" y="1896"/>
                    <a:pt x="22283" y="1896"/>
                  </a:cubicBezTo>
                  <a:cubicBezTo>
                    <a:pt x="22757" y="1896"/>
                    <a:pt x="23230" y="1886"/>
                    <a:pt x="23700" y="1862"/>
                  </a:cubicBezTo>
                  <a:cubicBezTo>
                    <a:pt x="24612" y="1815"/>
                    <a:pt x="24631" y="379"/>
                    <a:pt x="23744" y="379"/>
                  </a:cubicBezTo>
                  <a:cubicBezTo>
                    <a:pt x="23729" y="379"/>
                    <a:pt x="23715" y="379"/>
                    <a:pt x="23700" y="380"/>
                  </a:cubicBezTo>
                  <a:lnTo>
                    <a:pt x="23698" y="379"/>
                  </a:lnTo>
                  <a:cubicBezTo>
                    <a:pt x="23316" y="399"/>
                    <a:pt x="22933" y="407"/>
                    <a:pt x="22552" y="407"/>
                  </a:cubicBezTo>
                  <a:cubicBezTo>
                    <a:pt x="19925" y="407"/>
                    <a:pt x="17321" y="0"/>
                    <a:pt x="1470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445235" y="4645956"/>
              <a:ext cx="36769" cy="9361"/>
            </a:xfrm>
            <a:custGeom>
              <a:rect b="b" l="l" r="r" t="t"/>
              <a:pathLst>
                <a:path extrusionOk="0" h="1932" w="7589">
                  <a:moveTo>
                    <a:pt x="2738" y="0"/>
                  </a:moveTo>
                  <a:cubicBezTo>
                    <a:pt x="1931" y="0"/>
                    <a:pt x="1175" y="159"/>
                    <a:pt x="572" y="667"/>
                  </a:cubicBezTo>
                  <a:cubicBezTo>
                    <a:pt x="1" y="1146"/>
                    <a:pt x="522" y="1895"/>
                    <a:pt x="1119" y="1895"/>
                  </a:cubicBezTo>
                  <a:cubicBezTo>
                    <a:pt x="1278" y="1895"/>
                    <a:pt x="1443" y="1841"/>
                    <a:pt x="1595" y="1715"/>
                  </a:cubicBezTo>
                  <a:cubicBezTo>
                    <a:pt x="1799" y="1542"/>
                    <a:pt x="2120" y="1488"/>
                    <a:pt x="2467" y="1488"/>
                  </a:cubicBezTo>
                  <a:cubicBezTo>
                    <a:pt x="2960" y="1488"/>
                    <a:pt x="3506" y="1598"/>
                    <a:pt x="3841" y="1634"/>
                  </a:cubicBezTo>
                  <a:cubicBezTo>
                    <a:pt x="4780" y="1738"/>
                    <a:pt x="5709" y="1911"/>
                    <a:pt x="6654" y="1931"/>
                  </a:cubicBezTo>
                  <a:cubicBezTo>
                    <a:pt x="6661" y="1931"/>
                    <a:pt x="6667" y="1931"/>
                    <a:pt x="6673" y="1931"/>
                  </a:cubicBezTo>
                  <a:cubicBezTo>
                    <a:pt x="7588" y="1931"/>
                    <a:pt x="7580" y="470"/>
                    <a:pt x="6654" y="450"/>
                  </a:cubicBezTo>
                  <a:cubicBezTo>
                    <a:pt x="5512" y="426"/>
                    <a:pt x="4057" y="0"/>
                    <a:pt x="273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2442924" y="4648247"/>
              <a:ext cx="12718" cy="53823"/>
            </a:xfrm>
            <a:custGeom>
              <a:rect b="b" l="l" r="r" t="t"/>
              <a:pathLst>
                <a:path extrusionOk="0" h="11109" w="2625">
                  <a:moveTo>
                    <a:pt x="1140" y="1"/>
                  </a:moveTo>
                  <a:cubicBezTo>
                    <a:pt x="779" y="1"/>
                    <a:pt x="414" y="240"/>
                    <a:pt x="408" y="717"/>
                  </a:cubicBezTo>
                  <a:lnTo>
                    <a:pt x="407" y="717"/>
                  </a:lnTo>
                  <a:cubicBezTo>
                    <a:pt x="381" y="2841"/>
                    <a:pt x="143" y="4955"/>
                    <a:pt x="127" y="7080"/>
                  </a:cubicBezTo>
                  <a:cubicBezTo>
                    <a:pt x="118" y="8235"/>
                    <a:pt x="1" y="10353"/>
                    <a:pt x="1194" y="11013"/>
                  </a:cubicBezTo>
                  <a:cubicBezTo>
                    <a:pt x="1315" y="11079"/>
                    <a:pt x="1434" y="11109"/>
                    <a:pt x="1546" y="11109"/>
                  </a:cubicBezTo>
                  <a:cubicBezTo>
                    <a:pt x="2196" y="11109"/>
                    <a:pt x="2625" y="10122"/>
                    <a:pt x="1924" y="9734"/>
                  </a:cubicBezTo>
                  <a:cubicBezTo>
                    <a:pt x="1168" y="9317"/>
                    <a:pt x="1589" y="6017"/>
                    <a:pt x="1618" y="5302"/>
                  </a:cubicBezTo>
                  <a:cubicBezTo>
                    <a:pt x="1677" y="3773"/>
                    <a:pt x="1835" y="2248"/>
                    <a:pt x="1855" y="717"/>
                  </a:cubicBezTo>
                  <a:cubicBezTo>
                    <a:pt x="1860" y="239"/>
                    <a:pt x="1502" y="1"/>
                    <a:pt x="114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2443360" y="4694154"/>
              <a:ext cx="36614" cy="14520"/>
            </a:xfrm>
            <a:custGeom>
              <a:rect b="b" l="l" r="r" t="t"/>
              <a:pathLst>
                <a:path extrusionOk="0" h="2997" w="7557">
                  <a:moveTo>
                    <a:pt x="1058" y="165"/>
                  </a:moveTo>
                  <a:cubicBezTo>
                    <a:pt x="278" y="165"/>
                    <a:pt x="0" y="1421"/>
                    <a:pt x="849" y="1613"/>
                  </a:cubicBezTo>
                  <a:cubicBezTo>
                    <a:pt x="1739" y="1815"/>
                    <a:pt x="2648" y="1855"/>
                    <a:pt x="3556" y="1918"/>
                  </a:cubicBezTo>
                  <a:cubicBezTo>
                    <a:pt x="4408" y="1977"/>
                    <a:pt x="5528" y="1993"/>
                    <a:pt x="6101" y="2739"/>
                  </a:cubicBezTo>
                  <a:cubicBezTo>
                    <a:pt x="6241" y="2921"/>
                    <a:pt x="6407" y="2997"/>
                    <a:pt x="6569" y="2997"/>
                  </a:cubicBezTo>
                  <a:cubicBezTo>
                    <a:pt x="7078" y="2997"/>
                    <a:pt x="7557" y="2254"/>
                    <a:pt x="7124" y="1693"/>
                  </a:cubicBezTo>
                  <a:cubicBezTo>
                    <a:pt x="5824" y="1"/>
                    <a:pt x="3043" y="594"/>
                    <a:pt x="1233" y="185"/>
                  </a:cubicBezTo>
                  <a:cubicBezTo>
                    <a:pt x="1172" y="172"/>
                    <a:pt x="1114" y="165"/>
                    <a:pt x="1058" y="165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472546" y="4701877"/>
              <a:ext cx="15790" cy="144119"/>
            </a:xfrm>
            <a:custGeom>
              <a:rect b="b" l="l" r="r" t="t"/>
              <a:pathLst>
                <a:path extrusionOk="0" h="29746" w="3259">
                  <a:moveTo>
                    <a:pt x="999" y="1"/>
                  </a:moveTo>
                  <a:cubicBezTo>
                    <a:pt x="470" y="1"/>
                    <a:pt x="22" y="633"/>
                    <a:pt x="506" y="1145"/>
                  </a:cubicBezTo>
                  <a:cubicBezTo>
                    <a:pt x="1065" y="1736"/>
                    <a:pt x="663" y="4372"/>
                    <a:pt x="642" y="5136"/>
                  </a:cubicBezTo>
                  <a:cubicBezTo>
                    <a:pt x="586" y="7073"/>
                    <a:pt x="443" y="9304"/>
                    <a:pt x="336" y="11237"/>
                  </a:cubicBezTo>
                  <a:cubicBezTo>
                    <a:pt x="0" y="17271"/>
                    <a:pt x="295" y="22000"/>
                    <a:pt x="295" y="29745"/>
                  </a:cubicBezTo>
                  <a:lnTo>
                    <a:pt x="1741" y="29745"/>
                  </a:lnTo>
                  <a:cubicBezTo>
                    <a:pt x="1741" y="22000"/>
                    <a:pt x="1466" y="16566"/>
                    <a:pt x="1843" y="10168"/>
                  </a:cubicBezTo>
                  <a:cubicBezTo>
                    <a:pt x="1976" y="7922"/>
                    <a:pt x="3259" y="2078"/>
                    <a:pt x="1530" y="247"/>
                  </a:cubicBezTo>
                  <a:cubicBezTo>
                    <a:pt x="1366" y="73"/>
                    <a:pt x="1178" y="1"/>
                    <a:pt x="99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527246" y="4699076"/>
              <a:ext cx="13406" cy="146920"/>
            </a:xfrm>
            <a:custGeom>
              <a:rect b="b" l="l" r="r" t="t"/>
              <a:pathLst>
                <a:path extrusionOk="0" h="30324" w="2767">
                  <a:moveTo>
                    <a:pt x="2002" y="0"/>
                  </a:moveTo>
                  <a:cubicBezTo>
                    <a:pt x="1826" y="0"/>
                    <a:pt x="1650" y="114"/>
                    <a:pt x="1532" y="388"/>
                  </a:cubicBezTo>
                  <a:lnTo>
                    <a:pt x="1532" y="387"/>
                  </a:lnTo>
                  <a:cubicBezTo>
                    <a:pt x="0" y="3965"/>
                    <a:pt x="69" y="8232"/>
                    <a:pt x="117" y="12070"/>
                  </a:cubicBezTo>
                  <a:cubicBezTo>
                    <a:pt x="192" y="18054"/>
                    <a:pt x="148" y="23353"/>
                    <a:pt x="148" y="30323"/>
                  </a:cubicBezTo>
                  <a:lnTo>
                    <a:pt x="1055" y="30323"/>
                  </a:lnTo>
                  <a:lnTo>
                    <a:pt x="1055" y="14368"/>
                  </a:lnTo>
                  <a:cubicBezTo>
                    <a:pt x="1055" y="10018"/>
                    <a:pt x="760" y="5226"/>
                    <a:pt x="2513" y="1136"/>
                  </a:cubicBezTo>
                  <a:cubicBezTo>
                    <a:pt x="2766" y="542"/>
                    <a:pt x="2386" y="0"/>
                    <a:pt x="200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2532358" y="4699643"/>
              <a:ext cx="52534" cy="7515"/>
            </a:xfrm>
            <a:custGeom>
              <a:rect b="b" l="l" r="r" t="t"/>
              <a:pathLst>
                <a:path extrusionOk="0" h="1551" w="10843">
                  <a:moveTo>
                    <a:pt x="775" y="1"/>
                  </a:moveTo>
                  <a:cubicBezTo>
                    <a:pt x="0" y="1"/>
                    <a:pt x="0" y="1551"/>
                    <a:pt x="775" y="1551"/>
                  </a:cubicBezTo>
                  <a:lnTo>
                    <a:pt x="8518" y="1551"/>
                  </a:lnTo>
                  <a:cubicBezTo>
                    <a:pt x="10843" y="1551"/>
                    <a:pt x="10843" y="1"/>
                    <a:pt x="851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308999" y="4492297"/>
              <a:ext cx="355119" cy="362382"/>
            </a:xfrm>
            <a:custGeom>
              <a:rect b="b" l="l" r="r" t="t"/>
              <a:pathLst>
                <a:path extrusionOk="0" h="74795" w="73296">
                  <a:moveTo>
                    <a:pt x="9378" y="1462"/>
                  </a:moveTo>
                  <a:cubicBezTo>
                    <a:pt x="11788" y="1462"/>
                    <a:pt x="14217" y="1931"/>
                    <a:pt x="16594" y="2146"/>
                  </a:cubicBezTo>
                  <a:cubicBezTo>
                    <a:pt x="20395" y="2490"/>
                    <a:pt x="24177" y="2999"/>
                    <a:pt x="27986" y="3255"/>
                  </a:cubicBezTo>
                  <a:cubicBezTo>
                    <a:pt x="29524" y="3358"/>
                    <a:pt x="31206" y="3547"/>
                    <a:pt x="32861" y="3547"/>
                  </a:cubicBezTo>
                  <a:cubicBezTo>
                    <a:pt x="34338" y="3547"/>
                    <a:pt x="35795" y="3396"/>
                    <a:pt x="37108" y="2898"/>
                  </a:cubicBezTo>
                  <a:cubicBezTo>
                    <a:pt x="37259" y="2841"/>
                    <a:pt x="37372" y="2751"/>
                    <a:pt x="37452" y="2642"/>
                  </a:cubicBezTo>
                  <a:lnTo>
                    <a:pt x="37452" y="2642"/>
                  </a:lnTo>
                  <a:cubicBezTo>
                    <a:pt x="39991" y="1866"/>
                    <a:pt x="42614" y="1657"/>
                    <a:pt x="45249" y="1657"/>
                  </a:cubicBezTo>
                  <a:cubicBezTo>
                    <a:pt x="46566" y="1657"/>
                    <a:pt x="47886" y="1709"/>
                    <a:pt x="49200" y="1769"/>
                  </a:cubicBezTo>
                  <a:cubicBezTo>
                    <a:pt x="51431" y="1870"/>
                    <a:pt x="53634" y="1911"/>
                    <a:pt x="55839" y="1911"/>
                  </a:cubicBezTo>
                  <a:cubicBezTo>
                    <a:pt x="57766" y="1911"/>
                    <a:pt x="59694" y="1879"/>
                    <a:pt x="61643" y="1830"/>
                  </a:cubicBezTo>
                  <a:cubicBezTo>
                    <a:pt x="61996" y="1821"/>
                    <a:pt x="62369" y="1813"/>
                    <a:pt x="62753" y="1813"/>
                  </a:cubicBezTo>
                  <a:cubicBezTo>
                    <a:pt x="65010" y="1813"/>
                    <a:pt x="67662" y="2085"/>
                    <a:pt x="69041" y="3964"/>
                  </a:cubicBezTo>
                  <a:cubicBezTo>
                    <a:pt x="70186" y="5527"/>
                    <a:pt x="70326" y="8017"/>
                    <a:pt x="70447" y="9876"/>
                  </a:cubicBezTo>
                  <a:cubicBezTo>
                    <a:pt x="70773" y="14937"/>
                    <a:pt x="69944" y="20234"/>
                    <a:pt x="69560" y="25281"/>
                  </a:cubicBezTo>
                  <a:cubicBezTo>
                    <a:pt x="68776" y="35581"/>
                    <a:pt x="68546" y="45882"/>
                    <a:pt x="68988" y="56208"/>
                  </a:cubicBezTo>
                  <a:cubicBezTo>
                    <a:pt x="69184" y="60786"/>
                    <a:pt x="70321" y="65428"/>
                    <a:pt x="69497" y="69996"/>
                  </a:cubicBezTo>
                  <a:cubicBezTo>
                    <a:pt x="69081" y="72303"/>
                    <a:pt x="66233" y="72909"/>
                    <a:pt x="63094" y="72909"/>
                  </a:cubicBezTo>
                  <a:cubicBezTo>
                    <a:pt x="59988" y="72909"/>
                    <a:pt x="56598" y="72316"/>
                    <a:pt x="54994" y="72193"/>
                  </a:cubicBezTo>
                  <a:cubicBezTo>
                    <a:pt x="50717" y="71863"/>
                    <a:pt x="46457" y="71477"/>
                    <a:pt x="42172" y="71477"/>
                  </a:cubicBezTo>
                  <a:cubicBezTo>
                    <a:pt x="41526" y="71477"/>
                    <a:pt x="40880" y="71486"/>
                    <a:pt x="40233" y="71505"/>
                  </a:cubicBezTo>
                  <a:cubicBezTo>
                    <a:pt x="35076" y="71657"/>
                    <a:pt x="29936" y="72599"/>
                    <a:pt x="24799" y="73030"/>
                  </a:cubicBezTo>
                  <a:cubicBezTo>
                    <a:pt x="23194" y="73165"/>
                    <a:pt x="21592" y="73241"/>
                    <a:pt x="19994" y="73241"/>
                  </a:cubicBezTo>
                  <a:cubicBezTo>
                    <a:pt x="16618" y="73241"/>
                    <a:pt x="13262" y="72899"/>
                    <a:pt x="9955" y="72039"/>
                  </a:cubicBezTo>
                  <a:cubicBezTo>
                    <a:pt x="5844" y="70969"/>
                    <a:pt x="3270" y="69527"/>
                    <a:pt x="2738" y="65023"/>
                  </a:cubicBezTo>
                  <a:cubicBezTo>
                    <a:pt x="2253" y="60893"/>
                    <a:pt x="2286" y="56717"/>
                    <a:pt x="2278" y="52567"/>
                  </a:cubicBezTo>
                  <a:cubicBezTo>
                    <a:pt x="2266" y="47480"/>
                    <a:pt x="1875" y="42494"/>
                    <a:pt x="2190" y="37402"/>
                  </a:cubicBezTo>
                  <a:cubicBezTo>
                    <a:pt x="2746" y="28380"/>
                    <a:pt x="2424" y="19192"/>
                    <a:pt x="1858" y="10172"/>
                  </a:cubicBezTo>
                  <a:cubicBezTo>
                    <a:pt x="1758" y="8568"/>
                    <a:pt x="1752" y="6982"/>
                    <a:pt x="2025" y="5394"/>
                  </a:cubicBezTo>
                  <a:cubicBezTo>
                    <a:pt x="2507" y="2615"/>
                    <a:pt x="4994" y="1905"/>
                    <a:pt x="7354" y="1589"/>
                  </a:cubicBezTo>
                  <a:cubicBezTo>
                    <a:pt x="8026" y="1499"/>
                    <a:pt x="8701" y="1462"/>
                    <a:pt x="9378" y="1462"/>
                  </a:cubicBezTo>
                  <a:close/>
                  <a:moveTo>
                    <a:pt x="9030" y="1"/>
                  </a:moveTo>
                  <a:cubicBezTo>
                    <a:pt x="6559" y="1"/>
                    <a:pt x="3903" y="452"/>
                    <a:pt x="2030" y="2114"/>
                  </a:cubicBezTo>
                  <a:cubicBezTo>
                    <a:pt x="1" y="3918"/>
                    <a:pt x="293" y="7765"/>
                    <a:pt x="411" y="10171"/>
                  </a:cubicBezTo>
                  <a:cubicBezTo>
                    <a:pt x="857" y="19220"/>
                    <a:pt x="1313" y="28352"/>
                    <a:pt x="742" y="37402"/>
                  </a:cubicBezTo>
                  <a:cubicBezTo>
                    <a:pt x="446" y="42096"/>
                    <a:pt x="737" y="46672"/>
                    <a:pt x="820" y="51362"/>
                  </a:cubicBezTo>
                  <a:cubicBezTo>
                    <a:pt x="900" y="55933"/>
                    <a:pt x="861" y="60464"/>
                    <a:pt x="1291" y="65022"/>
                  </a:cubicBezTo>
                  <a:cubicBezTo>
                    <a:pt x="1887" y="71312"/>
                    <a:pt x="6333" y="72804"/>
                    <a:pt x="11847" y="74012"/>
                  </a:cubicBezTo>
                  <a:cubicBezTo>
                    <a:pt x="14442" y="74582"/>
                    <a:pt x="17060" y="74795"/>
                    <a:pt x="19687" y="74795"/>
                  </a:cubicBezTo>
                  <a:cubicBezTo>
                    <a:pt x="26537" y="74795"/>
                    <a:pt x="33455" y="73347"/>
                    <a:pt x="40233" y="72986"/>
                  </a:cubicBezTo>
                  <a:cubicBezTo>
                    <a:pt x="41116" y="72939"/>
                    <a:pt x="42000" y="72918"/>
                    <a:pt x="42885" y="72918"/>
                  </a:cubicBezTo>
                  <a:cubicBezTo>
                    <a:pt x="46925" y="72918"/>
                    <a:pt x="50977" y="73350"/>
                    <a:pt x="54992" y="73675"/>
                  </a:cubicBezTo>
                  <a:cubicBezTo>
                    <a:pt x="57602" y="73885"/>
                    <a:pt x="60518" y="74282"/>
                    <a:pt x="63341" y="74282"/>
                  </a:cubicBezTo>
                  <a:cubicBezTo>
                    <a:pt x="65034" y="74282"/>
                    <a:pt x="66693" y="74139"/>
                    <a:pt x="68233" y="73728"/>
                  </a:cubicBezTo>
                  <a:cubicBezTo>
                    <a:pt x="70106" y="73227"/>
                    <a:pt x="70879" y="71091"/>
                    <a:pt x="71072" y="69335"/>
                  </a:cubicBezTo>
                  <a:cubicBezTo>
                    <a:pt x="71593" y="64580"/>
                    <a:pt x="70588" y="59787"/>
                    <a:pt x="70384" y="55031"/>
                  </a:cubicBezTo>
                  <a:cubicBezTo>
                    <a:pt x="69996" y="45957"/>
                    <a:pt x="70177" y="36859"/>
                    <a:pt x="70820" y="27804"/>
                  </a:cubicBezTo>
                  <a:cubicBezTo>
                    <a:pt x="71336" y="20495"/>
                    <a:pt x="73296" y="11911"/>
                    <a:pt x="71018" y="4763"/>
                  </a:cubicBezTo>
                  <a:cubicBezTo>
                    <a:pt x="69818" y="1002"/>
                    <a:pt x="66070" y="273"/>
                    <a:pt x="62346" y="273"/>
                  </a:cubicBezTo>
                  <a:cubicBezTo>
                    <a:pt x="60313" y="273"/>
                    <a:pt x="58287" y="490"/>
                    <a:pt x="56687" y="550"/>
                  </a:cubicBezTo>
                  <a:cubicBezTo>
                    <a:pt x="56181" y="569"/>
                    <a:pt x="55675" y="577"/>
                    <a:pt x="55168" y="577"/>
                  </a:cubicBezTo>
                  <a:cubicBezTo>
                    <a:pt x="51740" y="577"/>
                    <a:pt x="48288" y="199"/>
                    <a:pt x="44868" y="199"/>
                  </a:cubicBezTo>
                  <a:cubicBezTo>
                    <a:pt x="41976" y="199"/>
                    <a:pt x="39107" y="470"/>
                    <a:pt x="36296" y="1468"/>
                  </a:cubicBezTo>
                  <a:cubicBezTo>
                    <a:pt x="36141" y="1523"/>
                    <a:pt x="36025" y="1613"/>
                    <a:pt x="35944" y="1723"/>
                  </a:cubicBezTo>
                  <a:lnTo>
                    <a:pt x="35944" y="1723"/>
                  </a:lnTo>
                  <a:cubicBezTo>
                    <a:pt x="34737" y="2058"/>
                    <a:pt x="33393" y="2180"/>
                    <a:pt x="32002" y="2180"/>
                  </a:cubicBezTo>
                  <a:cubicBezTo>
                    <a:pt x="29068" y="2180"/>
                    <a:pt x="25924" y="1635"/>
                    <a:pt x="23414" y="1386"/>
                  </a:cubicBezTo>
                  <a:cubicBezTo>
                    <a:pt x="19027" y="952"/>
                    <a:pt x="14636" y="272"/>
                    <a:pt x="10233" y="34"/>
                  </a:cubicBezTo>
                  <a:cubicBezTo>
                    <a:pt x="9840" y="13"/>
                    <a:pt x="9438" y="1"/>
                    <a:pt x="903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27"/>
          <p:cNvGrpSpPr/>
          <p:nvPr/>
        </p:nvGrpSpPr>
        <p:grpSpPr>
          <a:xfrm>
            <a:off x="1671696" y="2950059"/>
            <a:ext cx="311338" cy="286353"/>
            <a:chOff x="2770924" y="3839524"/>
            <a:chExt cx="436476" cy="401449"/>
          </a:xfrm>
        </p:grpSpPr>
        <p:sp>
          <p:nvSpPr>
            <p:cNvPr id="845" name="Google Shape;845;p27"/>
            <p:cNvSpPr/>
            <p:nvPr/>
          </p:nvSpPr>
          <p:spPr>
            <a:xfrm>
              <a:off x="2885455" y="3968129"/>
              <a:ext cx="104625" cy="59173"/>
            </a:xfrm>
            <a:custGeom>
              <a:rect b="b" l="l" r="r" t="t"/>
              <a:pathLst>
                <a:path extrusionOk="0" h="10501" w="18567">
                  <a:moveTo>
                    <a:pt x="1089" y="0"/>
                  </a:moveTo>
                  <a:cubicBezTo>
                    <a:pt x="509" y="0"/>
                    <a:pt x="1" y="746"/>
                    <a:pt x="547" y="1243"/>
                  </a:cubicBezTo>
                  <a:lnTo>
                    <a:pt x="548" y="1244"/>
                  </a:lnTo>
                  <a:cubicBezTo>
                    <a:pt x="2054" y="2618"/>
                    <a:pt x="3155" y="4293"/>
                    <a:pt x="4737" y="5605"/>
                  </a:cubicBezTo>
                  <a:cubicBezTo>
                    <a:pt x="6118" y="6749"/>
                    <a:pt x="7732" y="7608"/>
                    <a:pt x="9303" y="8437"/>
                  </a:cubicBezTo>
                  <a:cubicBezTo>
                    <a:pt x="11275" y="9478"/>
                    <a:pt x="13534" y="10500"/>
                    <a:pt x="15786" y="10500"/>
                  </a:cubicBezTo>
                  <a:cubicBezTo>
                    <a:pt x="16445" y="10500"/>
                    <a:pt x="17103" y="10413"/>
                    <a:pt x="17754" y="10213"/>
                  </a:cubicBezTo>
                  <a:cubicBezTo>
                    <a:pt x="18567" y="9962"/>
                    <a:pt x="18320" y="8749"/>
                    <a:pt x="17590" y="8749"/>
                  </a:cubicBezTo>
                  <a:cubicBezTo>
                    <a:pt x="17521" y="8749"/>
                    <a:pt x="17447" y="8760"/>
                    <a:pt x="17369" y="8783"/>
                  </a:cubicBezTo>
                  <a:cubicBezTo>
                    <a:pt x="16827" y="8950"/>
                    <a:pt x="16277" y="9023"/>
                    <a:pt x="15724" y="9023"/>
                  </a:cubicBezTo>
                  <a:cubicBezTo>
                    <a:pt x="13271" y="9023"/>
                    <a:pt x="10771" y="7578"/>
                    <a:pt x="8711" y="6445"/>
                  </a:cubicBezTo>
                  <a:cubicBezTo>
                    <a:pt x="5751" y="4817"/>
                    <a:pt x="4002" y="2412"/>
                    <a:pt x="1571" y="197"/>
                  </a:cubicBezTo>
                  <a:cubicBezTo>
                    <a:pt x="1419" y="59"/>
                    <a:pt x="1251" y="0"/>
                    <a:pt x="108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876721" y="3966929"/>
              <a:ext cx="30136" cy="71373"/>
            </a:xfrm>
            <a:custGeom>
              <a:rect b="b" l="l" r="r" t="t"/>
              <a:pathLst>
                <a:path extrusionOk="0" h="12666" w="5348">
                  <a:moveTo>
                    <a:pt x="2644" y="0"/>
                  </a:moveTo>
                  <a:cubicBezTo>
                    <a:pt x="2282" y="0"/>
                    <a:pt x="1908" y="239"/>
                    <a:pt x="1886" y="715"/>
                  </a:cubicBezTo>
                  <a:cubicBezTo>
                    <a:pt x="1705" y="4486"/>
                    <a:pt x="1" y="9988"/>
                    <a:pt x="3958" y="12546"/>
                  </a:cubicBezTo>
                  <a:cubicBezTo>
                    <a:pt x="4086" y="12629"/>
                    <a:pt x="4212" y="12665"/>
                    <a:pt x="4330" y="12665"/>
                  </a:cubicBezTo>
                  <a:cubicBezTo>
                    <a:pt x="4944" y="12665"/>
                    <a:pt x="5348" y="11694"/>
                    <a:pt x="4687" y="11267"/>
                  </a:cubicBezTo>
                  <a:cubicBezTo>
                    <a:pt x="1368" y="9120"/>
                    <a:pt x="3182" y="3805"/>
                    <a:pt x="3332" y="715"/>
                  </a:cubicBezTo>
                  <a:cubicBezTo>
                    <a:pt x="3354" y="238"/>
                    <a:pt x="3005" y="0"/>
                    <a:pt x="264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881251" y="4027154"/>
              <a:ext cx="27031" cy="14950"/>
            </a:xfrm>
            <a:custGeom>
              <a:rect b="b" l="l" r="r" t="t"/>
              <a:pathLst>
                <a:path extrusionOk="0" h="2653" w="4797">
                  <a:moveTo>
                    <a:pt x="991" y="0"/>
                  </a:moveTo>
                  <a:cubicBezTo>
                    <a:pt x="480" y="0"/>
                    <a:pt x="0" y="743"/>
                    <a:pt x="437" y="1303"/>
                  </a:cubicBezTo>
                  <a:lnTo>
                    <a:pt x="437" y="1304"/>
                  </a:lnTo>
                  <a:cubicBezTo>
                    <a:pt x="1140" y="2208"/>
                    <a:pt x="2151" y="2652"/>
                    <a:pt x="3228" y="2652"/>
                  </a:cubicBezTo>
                  <a:cubicBezTo>
                    <a:pt x="3459" y="2652"/>
                    <a:pt x="3693" y="2632"/>
                    <a:pt x="3927" y="2591"/>
                  </a:cubicBezTo>
                  <a:cubicBezTo>
                    <a:pt x="4797" y="2441"/>
                    <a:pt x="4492" y="1151"/>
                    <a:pt x="3681" y="1151"/>
                  </a:cubicBezTo>
                  <a:cubicBezTo>
                    <a:pt x="3636" y="1151"/>
                    <a:pt x="3589" y="1155"/>
                    <a:pt x="3541" y="1163"/>
                  </a:cubicBezTo>
                  <a:cubicBezTo>
                    <a:pt x="3423" y="1184"/>
                    <a:pt x="3307" y="1194"/>
                    <a:pt x="3194" y="1194"/>
                  </a:cubicBezTo>
                  <a:cubicBezTo>
                    <a:pt x="2501" y="1194"/>
                    <a:pt x="1901" y="824"/>
                    <a:pt x="1460" y="256"/>
                  </a:cubicBezTo>
                  <a:cubicBezTo>
                    <a:pt x="1319" y="76"/>
                    <a:pt x="1153" y="0"/>
                    <a:pt x="99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2882480" y="4029983"/>
              <a:ext cx="40420" cy="53110"/>
            </a:xfrm>
            <a:custGeom>
              <a:rect b="b" l="l" r="r" t="t"/>
              <a:pathLst>
                <a:path extrusionOk="0" h="9425" w="7173">
                  <a:moveTo>
                    <a:pt x="720" y="1"/>
                  </a:moveTo>
                  <a:cubicBezTo>
                    <a:pt x="358" y="1"/>
                    <a:pt x="0" y="239"/>
                    <a:pt x="7" y="717"/>
                  </a:cubicBezTo>
                  <a:cubicBezTo>
                    <a:pt x="42" y="3330"/>
                    <a:pt x="750" y="5279"/>
                    <a:pt x="2506" y="7148"/>
                  </a:cubicBezTo>
                  <a:cubicBezTo>
                    <a:pt x="3259" y="7949"/>
                    <a:pt x="4506" y="9425"/>
                    <a:pt x="5756" y="9425"/>
                  </a:cubicBezTo>
                  <a:cubicBezTo>
                    <a:pt x="5989" y="9425"/>
                    <a:pt x="6223" y="9373"/>
                    <a:pt x="6453" y="9256"/>
                  </a:cubicBezTo>
                  <a:cubicBezTo>
                    <a:pt x="7173" y="8891"/>
                    <a:pt x="6729" y="7893"/>
                    <a:pt x="6060" y="7893"/>
                  </a:cubicBezTo>
                  <a:cubicBezTo>
                    <a:pt x="5952" y="7893"/>
                    <a:pt x="5839" y="7919"/>
                    <a:pt x="5723" y="7978"/>
                  </a:cubicBezTo>
                  <a:cubicBezTo>
                    <a:pt x="5708" y="7985"/>
                    <a:pt x="5690" y="7989"/>
                    <a:pt x="5669" y="7989"/>
                  </a:cubicBezTo>
                  <a:cubicBezTo>
                    <a:pt x="5229" y="7989"/>
                    <a:pt x="3671" y="6252"/>
                    <a:pt x="3315" y="5871"/>
                  </a:cubicBezTo>
                  <a:cubicBezTo>
                    <a:pt x="1925" y="4391"/>
                    <a:pt x="1481" y="2761"/>
                    <a:pt x="1454" y="717"/>
                  </a:cubicBezTo>
                  <a:cubicBezTo>
                    <a:pt x="1447" y="240"/>
                    <a:pt x="1082" y="1"/>
                    <a:pt x="72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893237" y="4075456"/>
              <a:ext cx="29048" cy="10983"/>
            </a:xfrm>
            <a:custGeom>
              <a:rect b="b" l="l" r="r" t="t"/>
              <a:pathLst>
                <a:path extrusionOk="0" h="1949" w="5155">
                  <a:moveTo>
                    <a:pt x="897" y="1"/>
                  </a:moveTo>
                  <a:cubicBezTo>
                    <a:pt x="217" y="1"/>
                    <a:pt x="0" y="1179"/>
                    <a:pt x="771" y="1482"/>
                  </a:cubicBezTo>
                  <a:cubicBezTo>
                    <a:pt x="1488" y="1764"/>
                    <a:pt x="2220" y="1949"/>
                    <a:pt x="2958" y="1949"/>
                  </a:cubicBezTo>
                  <a:cubicBezTo>
                    <a:pt x="3428" y="1949"/>
                    <a:pt x="3900" y="1874"/>
                    <a:pt x="4371" y="1701"/>
                  </a:cubicBezTo>
                  <a:cubicBezTo>
                    <a:pt x="5154" y="1414"/>
                    <a:pt x="4928" y="225"/>
                    <a:pt x="4234" y="225"/>
                  </a:cubicBezTo>
                  <a:cubicBezTo>
                    <a:pt x="4157" y="225"/>
                    <a:pt x="4074" y="240"/>
                    <a:pt x="3986" y="272"/>
                  </a:cubicBezTo>
                  <a:cubicBezTo>
                    <a:pt x="3626" y="405"/>
                    <a:pt x="3278" y="461"/>
                    <a:pt x="2935" y="461"/>
                  </a:cubicBezTo>
                  <a:cubicBezTo>
                    <a:pt x="2339" y="461"/>
                    <a:pt x="1759" y="291"/>
                    <a:pt x="1156" y="53"/>
                  </a:cubicBezTo>
                  <a:cubicBezTo>
                    <a:pt x="1064" y="17"/>
                    <a:pt x="977" y="1"/>
                    <a:pt x="89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896843" y="4079468"/>
              <a:ext cx="49289" cy="37918"/>
            </a:xfrm>
            <a:custGeom>
              <a:rect b="b" l="l" r="r" t="t"/>
              <a:pathLst>
                <a:path extrusionOk="0" h="6729" w="8747">
                  <a:moveTo>
                    <a:pt x="708" y="0"/>
                  </a:moveTo>
                  <a:cubicBezTo>
                    <a:pt x="347" y="0"/>
                    <a:pt x="0" y="237"/>
                    <a:pt x="29" y="714"/>
                  </a:cubicBezTo>
                  <a:lnTo>
                    <a:pt x="28" y="714"/>
                  </a:lnTo>
                  <a:cubicBezTo>
                    <a:pt x="243" y="4178"/>
                    <a:pt x="4916" y="6340"/>
                    <a:pt x="7825" y="6722"/>
                  </a:cubicBezTo>
                  <a:cubicBezTo>
                    <a:pt x="7861" y="6726"/>
                    <a:pt x="7896" y="6729"/>
                    <a:pt x="7929" y="6729"/>
                  </a:cubicBezTo>
                  <a:cubicBezTo>
                    <a:pt x="8747" y="6729"/>
                    <a:pt x="8701" y="5355"/>
                    <a:pt x="7825" y="5239"/>
                  </a:cubicBezTo>
                  <a:cubicBezTo>
                    <a:pt x="5788" y="4973"/>
                    <a:pt x="1628" y="3192"/>
                    <a:pt x="1476" y="714"/>
                  </a:cubicBezTo>
                  <a:cubicBezTo>
                    <a:pt x="1447" y="239"/>
                    <a:pt x="1070" y="0"/>
                    <a:pt x="70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876501" y="4108020"/>
              <a:ext cx="72573" cy="30344"/>
            </a:xfrm>
            <a:custGeom>
              <a:rect b="b" l="l" r="r" t="t"/>
              <a:pathLst>
                <a:path extrusionOk="0" h="5385" w="12879">
                  <a:moveTo>
                    <a:pt x="11848" y="1"/>
                  </a:moveTo>
                  <a:cubicBezTo>
                    <a:pt x="11626" y="1"/>
                    <a:pt x="11401" y="94"/>
                    <a:pt x="11239" y="320"/>
                  </a:cubicBezTo>
                  <a:cubicBezTo>
                    <a:pt x="8978" y="3458"/>
                    <a:pt x="4441" y="3872"/>
                    <a:pt x="934" y="3903"/>
                  </a:cubicBezTo>
                  <a:cubicBezTo>
                    <a:pt x="5" y="3913"/>
                    <a:pt x="1" y="5384"/>
                    <a:pt x="926" y="5384"/>
                  </a:cubicBezTo>
                  <a:cubicBezTo>
                    <a:pt x="929" y="5384"/>
                    <a:pt x="931" y="5384"/>
                    <a:pt x="934" y="5384"/>
                  </a:cubicBezTo>
                  <a:cubicBezTo>
                    <a:pt x="5048" y="5348"/>
                    <a:pt x="9874" y="4698"/>
                    <a:pt x="12488" y="1067"/>
                  </a:cubicBezTo>
                  <a:cubicBezTo>
                    <a:pt x="12878" y="526"/>
                    <a:pt x="12373" y="1"/>
                    <a:pt x="1184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982709" y="3960195"/>
              <a:ext cx="90160" cy="64267"/>
            </a:xfrm>
            <a:custGeom>
              <a:rect b="b" l="l" r="r" t="t"/>
              <a:pathLst>
                <a:path extrusionOk="0" h="11405" w="16000">
                  <a:moveTo>
                    <a:pt x="10109" y="1"/>
                  </a:moveTo>
                  <a:cubicBezTo>
                    <a:pt x="8454" y="1"/>
                    <a:pt x="6799" y="342"/>
                    <a:pt x="5635" y="809"/>
                  </a:cubicBezTo>
                  <a:cubicBezTo>
                    <a:pt x="1506" y="2462"/>
                    <a:pt x="79" y="6497"/>
                    <a:pt x="8" y="10689"/>
                  </a:cubicBezTo>
                  <a:cubicBezTo>
                    <a:pt x="0" y="11166"/>
                    <a:pt x="358" y="11405"/>
                    <a:pt x="719" y="11405"/>
                  </a:cubicBezTo>
                  <a:cubicBezTo>
                    <a:pt x="1081" y="11405"/>
                    <a:pt x="1447" y="11166"/>
                    <a:pt x="1455" y="10689"/>
                  </a:cubicBezTo>
                  <a:cubicBezTo>
                    <a:pt x="1512" y="7178"/>
                    <a:pt x="2416" y="4443"/>
                    <a:pt x="5463" y="2536"/>
                  </a:cubicBezTo>
                  <a:cubicBezTo>
                    <a:pt x="6461" y="1911"/>
                    <a:pt x="8308" y="1436"/>
                    <a:pt x="10095" y="1436"/>
                  </a:cubicBezTo>
                  <a:cubicBezTo>
                    <a:pt x="11969" y="1436"/>
                    <a:pt x="13776" y="1959"/>
                    <a:pt x="14464" y="3382"/>
                  </a:cubicBezTo>
                  <a:cubicBezTo>
                    <a:pt x="14594" y="3648"/>
                    <a:pt x="14804" y="3759"/>
                    <a:pt x="15020" y="3759"/>
                  </a:cubicBezTo>
                  <a:cubicBezTo>
                    <a:pt x="15497" y="3759"/>
                    <a:pt x="15999" y="3220"/>
                    <a:pt x="15715" y="2634"/>
                  </a:cubicBezTo>
                  <a:cubicBezTo>
                    <a:pt x="14766" y="678"/>
                    <a:pt x="12439" y="1"/>
                    <a:pt x="1010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3062794" y="3963300"/>
              <a:ext cx="41265" cy="21554"/>
            </a:xfrm>
            <a:custGeom>
              <a:rect b="b" l="l" r="r" t="t"/>
              <a:pathLst>
                <a:path extrusionOk="0" h="3825" w="7323">
                  <a:moveTo>
                    <a:pt x="6195" y="1"/>
                  </a:moveTo>
                  <a:cubicBezTo>
                    <a:pt x="6037" y="1"/>
                    <a:pt x="5873" y="53"/>
                    <a:pt x="5723" y="176"/>
                  </a:cubicBezTo>
                  <a:cubicBezTo>
                    <a:pt x="4921" y="836"/>
                    <a:pt x="3307" y="2384"/>
                    <a:pt x="2035" y="2384"/>
                  </a:cubicBezTo>
                  <a:cubicBezTo>
                    <a:pt x="1832" y="2384"/>
                    <a:pt x="1637" y="2344"/>
                    <a:pt x="1456" y="2255"/>
                  </a:cubicBezTo>
                  <a:cubicBezTo>
                    <a:pt x="1343" y="2200"/>
                    <a:pt x="1231" y="2175"/>
                    <a:pt x="1125" y="2175"/>
                  </a:cubicBezTo>
                  <a:cubicBezTo>
                    <a:pt x="450" y="2175"/>
                    <a:pt x="0" y="3178"/>
                    <a:pt x="727" y="3534"/>
                  </a:cubicBezTo>
                  <a:cubicBezTo>
                    <a:pt x="1140" y="3737"/>
                    <a:pt x="1558" y="3824"/>
                    <a:pt x="1975" y="3824"/>
                  </a:cubicBezTo>
                  <a:cubicBezTo>
                    <a:pt x="3731" y="3824"/>
                    <a:pt x="5472" y="2272"/>
                    <a:pt x="6747" y="1224"/>
                  </a:cubicBezTo>
                  <a:cubicBezTo>
                    <a:pt x="7322" y="751"/>
                    <a:pt x="6797" y="1"/>
                    <a:pt x="619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3081874" y="3963215"/>
              <a:ext cx="19035" cy="31742"/>
            </a:xfrm>
            <a:custGeom>
              <a:rect b="b" l="l" r="r" t="t"/>
              <a:pathLst>
                <a:path extrusionOk="0" h="5633" w="3378">
                  <a:moveTo>
                    <a:pt x="2664" y="0"/>
                  </a:moveTo>
                  <a:cubicBezTo>
                    <a:pt x="2302" y="0"/>
                    <a:pt x="1931" y="239"/>
                    <a:pt x="1912" y="715"/>
                  </a:cubicBezTo>
                  <a:lnTo>
                    <a:pt x="1912" y="716"/>
                  </a:lnTo>
                  <a:cubicBezTo>
                    <a:pt x="1854" y="2133"/>
                    <a:pt x="909" y="3298"/>
                    <a:pt x="295" y="4511"/>
                  </a:cubicBezTo>
                  <a:cubicBezTo>
                    <a:pt x="1" y="5095"/>
                    <a:pt x="502" y="5632"/>
                    <a:pt x="982" y="5632"/>
                  </a:cubicBezTo>
                  <a:cubicBezTo>
                    <a:pt x="1199" y="5632"/>
                    <a:pt x="1412" y="5523"/>
                    <a:pt x="1546" y="5259"/>
                  </a:cubicBezTo>
                  <a:cubicBezTo>
                    <a:pt x="2295" y="3777"/>
                    <a:pt x="3287" y="2447"/>
                    <a:pt x="3359" y="715"/>
                  </a:cubicBezTo>
                  <a:cubicBezTo>
                    <a:pt x="3377" y="238"/>
                    <a:pt x="3026" y="0"/>
                    <a:pt x="266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3079795" y="3982678"/>
              <a:ext cx="30739" cy="12403"/>
            </a:xfrm>
            <a:custGeom>
              <a:rect b="b" l="l" r="r" t="t"/>
              <a:pathLst>
                <a:path extrusionOk="0" h="2201" w="5455">
                  <a:moveTo>
                    <a:pt x="4578" y="1"/>
                  </a:moveTo>
                  <a:cubicBezTo>
                    <a:pt x="4496" y="1"/>
                    <a:pt x="4406" y="19"/>
                    <a:pt x="4311" y="58"/>
                  </a:cubicBezTo>
                  <a:cubicBezTo>
                    <a:pt x="3676" y="323"/>
                    <a:pt x="2901" y="746"/>
                    <a:pt x="2170" y="746"/>
                  </a:cubicBezTo>
                  <a:cubicBezTo>
                    <a:pt x="1919" y="746"/>
                    <a:pt x="1673" y="696"/>
                    <a:pt x="1440" y="572"/>
                  </a:cubicBezTo>
                  <a:cubicBezTo>
                    <a:pt x="1321" y="509"/>
                    <a:pt x="1205" y="481"/>
                    <a:pt x="1094" y="481"/>
                  </a:cubicBezTo>
                  <a:cubicBezTo>
                    <a:pt x="436" y="481"/>
                    <a:pt x="1" y="1473"/>
                    <a:pt x="711" y="1851"/>
                  </a:cubicBezTo>
                  <a:cubicBezTo>
                    <a:pt x="1179" y="2101"/>
                    <a:pt x="1643" y="2200"/>
                    <a:pt x="2103" y="2200"/>
                  </a:cubicBezTo>
                  <a:cubicBezTo>
                    <a:pt x="2975" y="2200"/>
                    <a:pt x="3835" y="1845"/>
                    <a:pt x="4696" y="1488"/>
                  </a:cubicBezTo>
                  <a:cubicBezTo>
                    <a:pt x="5455" y="1172"/>
                    <a:pt x="5243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3077614" y="3983005"/>
              <a:ext cx="30570" cy="32908"/>
            </a:xfrm>
            <a:custGeom>
              <a:rect b="b" l="l" r="r" t="t"/>
              <a:pathLst>
                <a:path extrusionOk="0" h="5840" w="5425">
                  <a:moveTo>
                    <a:pt x="4715" y="0"/>
                  </a:moveTo>
                  <a:cubicBezTo>
                    <a:pt x="4353" y="0"/>
                    <a:pt x="3978" y="239"/>
                    <a:pt x="3954" y="714"/>
                  </a:cubicBezTo>
                  <a:cubicBezTo>
                    <a:pt x="3910" y="1578"/>
                    <a:pt x="3157" y="2248"/>
                    <a:pt x="2576" y="2790"/>
                  </a:cubicBezTo>
                  <a:cubicBezTo>
                    <a:pt x="1913" y="3412"/>
                    <a:pt x="1169" y="3939"/>
                    <a:pt x="521" y="4580"/>
                  </a:cubicBezTo>
                  <a:cubicBezTo>
                    <a:pt x="1" y="5096"/>
                    <a:pt x="498" y="5840"/>
                    <a:pt x="1061" y="5840"/>
                  </a:cubicBezTo>
                  <a:cubicBezTo>
                    <a:pt x="1225" y="5840"/>
                    <a:pt x="1394" y="5777"/>
                    <a:pt x="1545" y="5627"/>
                  </a:cubicBezTo>
                  <a:cubicBezTo>
                    <a:pt x="2983" y="4204"/>
                    <a:pt x="5281" y="3012"/>
                    <a:pt x="5400" y="714"/>
                  </a:cubicBezTo>
                  <a:cubicBezTo>
                    <a:pt x="5425" y="238"/>
                    <a:pt x="5076" y="0"/>
                    <a:pt x="471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878592" y="4009077"/>
              <a:ext cx="218982" cy="144132"/>
            </a:xfrm>
            <a:custGeom>
              <a:rect b="b" l="l" r="r" t="t"/>
              <a:pathLst>
                <a:path extrusionOk="0" h="25578" w="38861">
                  <a:moveTo>
                    <a:pt x="36757" y="0"/>
                  </a:moveTo>
                  <a:cubicBezTo>
                    <a:pt x="36311" y="0"/>
                    <a:pt x="35879" y="354"/>
                    <a:pt x="36083" y="894"/>
                  </a:cubicBezTo>
                  <a:cubicBezTo>
                    <a:pt x="37466" y="4560"/>
                    <a:pt x="35196" y="8875"/>
                    <a:pt x="33262" y="11921"/>
                  </a:cubicBezTo>
                  <a:cubicBezTo>
                    <a:pt x="30872" y="15687"/>
                    <a:pt x="27853" y="18921"/>
                    <a:pt x="24026" y="21148"/>
                  </a:cubicBezTo>
                  <a:cubicBezTo>
                    <a:pt x="20267" y="23335"/>
                    <a:pt x="15750" y="24026"/>
                    <a:pt x="11493" y="24096"/>
                  </a:cubicBezTo>
                  <a:cubicBezTo>
                    <a:pt x="11143" y="24101"/>
                    <a:pt x="10786" y="24105"/>
                    <a:pt x="10424" y="24105"/>
                  </a:cubicBezTo>
                  <a:cubicBezTo>
                    <a:pt x="7335" y="24105"/>
                    <a:pt x="3871" y="23820"/>
                    <a:pt x="1356" y="22002"/>
                  </a:cubicBezTo>
                  <a:cubicBezTo>
                    <a:pt x="1226" y="21908"/>
                    <a:pt x="1097" y="21867"/>
                    <a:pt x="976" y="21867"/>
                  </a:cubicBezTo>
                  <a:cubicBezTo>
                    <a:pt x="389" y="21867"/>
                    <a:pt x="0" y="22828"/>
                    <a:pt x="627" y="23281"/>
                  </a:cubicBezTo>
                  <a:lnTo>
                    <a:pt x="626" y="23281"/>
                  </a:lnTo>
                  <a:cubicBezTo>
                    <a:pt x="3671" y="25483"/>
                    <a:pt x="7902" y="25555"/>
                    <a:pt x="11492" y="25577"/>
                  </a:cubicBezTo>
                  <a:cubicBezTo>
                    <a:pt x="11555" y="25577"/>
                    <a:pt x="11618" y="25577"/>
                    <a:pt x="11680" y="25577"/>
                  </a:cubicBezTo>
                  <a:cubicBezTo>
                    <a:pt x="16538" y="25577"/>
                    <a:pt x="21360" y="24402"/>
                    <a:pt x="25589" y="21942"/>
                  </a:cubicBezTo>
                  <a:cubicBezTo>
                    <a:pt x="29602" y="19608"/>
                    <a:pt x="32575" y="15718"/>
                    <a:pt x="35049" y="11824"/>
                  </a:cubicBezTo>
                  <a:cubicBezTo>
                    <a:pt x="37026" y="8706"/>
                    <a:pt x="38860" y="4162"/>
                    <a:pt x="37479" y="499"/>
                  </a:cubicBezTo>
                  <a:cubicBezTo>
                    <a:pt x="37347" y="151"/>
                    <a:pt x="37049" y="0"/>
                    <a:pt x="36757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2770924" y="3839524"/>
              <a:ext cx="436476" cy="401449"/>
            </a:xfrm>
            <a:custGeom>
              <a:rect b="b" l="l" r="r" t="t"/>
              <a:pathLst>
                <a:path extrusionOk="0" h="71242" w="77458">
                  <a:moveTo>
                    <a:pt x="41299" y="1409"/>
                  </a:moveTo>
                  <a:cubicBezTo>
                    <a:pt x="44153" y="1409"/>
                    <a:pt x="48005" y="2980"/>
                    <a:pt x="49876" y="3681"/>
                  </a:cubicBezTo>
                  <a:cubicBezTo>
                    <a:pt x="54064" y="5254"/>
                    <a:pt x="57855" y="7913"/>
                    <a:pt x="61166" y="10930"/>
                  </a:cubicBezTo>
                  <a:cubicBezTo>
                    <a:pt x="68405" y="17528"/>
                    <a:pt x="72592" y="26597"/>
                    <a:pt x="71268" y="36581"/>
                  </a:cubicBezTo>
                  <a:cubicBezTo>
                    <a:pt x="70014" y="46037"/>
                    <a:pt x="66136" y="54376"/>
                    <a:pt x="59095" y="60662"/>
                  </a:cubicBezTo>
                  <a:cubicBezTo>
                    <a:pt x="52410" y="66631"/>
                    <a:pt x="44615" y="69733"/>
                    <a:pt x="35969" y="69733"/>
                  </a:cubicBezTo>
                  <a:cubicBezTo>
                    <a:pt x="34923" y="69733"/>
                    <a:pt x="33866" y="69687"/>
                    <a:pt x="32796" y="69596"/>
                  </a:cubicBezTo>
                  <a:cubicBezTo>
                    <a:pt x="16618" y="68218"/>
                    <a:pt x="4417" y="54675"/>
                    <a:pt x="3827" y="38233"/>
                  </a:cubicBezTo>
                  <a:cubicBezTo>
                    <a:pt x="3523" y="29720"/>
                    <a:pt x="6279" y="20879"/>
                    <a:pt x="11795" y="14463"/>
                  </a:cubicBezTo>
                  <a:cubicBezTo>
                    <a:pt x="14841" y="10921"/>
                    <a:pt x="18946" y="8131"/>
                    <a:pt x="22879" y="5731"/>
                  </a:cubicBezTo>
                  <a:cubicBezTo>
                    <a:pt x="27726" y="2773"/>
                    <a:pt x="32420" y="1783"/>
                    <a:pt x="37907" y="1688"/>
                  </a:cubicBezTo>
                  <a:lnTo>
                    <a:pt x="37907" y="1688"/>
                  </a:lnTo>
                  <a:cubicBezTo>
                    <a:pt x="38015" y="1949"/>
                    <a:pt x="38244" y="2150"/>
                    <a:pt x="38515" y="2150"/>
                  </a:cubicBezTo>
                  <a:cubicBezTo>
                    <a:pt x="38635" y="2150"/>
                    <a:pt x="38763" y="2111"/>
                    <a:pt x="38893" y="2019"/>
                  </a:cubicBezTo>
                  <a:cubicBezTo>
                    <a:pt x="39512" y="1583"/>
                    <a:pt x="40350" y="1409"/>
                    <a:pt x="41299" y="1409"/>
                  </a:cubicBezTo>
                  <a:close/>
                  <a:moveTo>
                    <a:pt x="40720" y="0"/>
                  </a:moveTo>
                  <a:cubicBezTo>
                    <a:pt x="40151" y="0"/>
                    <a:pt x="39594" y="75"/>
                    <a:pt x="39063" y="269"/>
                  </a:cubicBezTo>
                  <a:lnTo>
                    <a:pt x="39063" y="269"/>
                  </a:lnTo>
                  <a:cubicBezTo>
                    <a:pt x="38973" y="225"/>
                    <a:pt x="38867" y="199"/>
                    <a:pt x="38744" y="199"/>
                  </a:cubicBezTo>
                  <a:cubicBezTo>
                    <a:pt x="38744" y="199"/>
                    <a:pt x="38743" y="199"/>
                    <a:pt x="38743" y="199"/>
                  </a:cubicBezTo>
                  <a:lnTo>
                    <a:pt x="38743" y="200"/>
                  </a:lnTo>
                  <a:cubicBezTo>
                    <a:pt x="34878" y="205"/>
                    <a:pt x="30842" y="213"/>
                    <a:pt x="27234" y="1838"/>
                  </a:cubicBezTo>
                  <a:cubicBezTo>
                    <a:pt x="23011" y="3737"/>
                    <a:pt x="19059" y="6192"/>
                    <a:pt x="15455" y="9143"/>
                  </a:cubicBezTo>
                  <a:cubicBezTo>
                    <a:pt x="9232" y="14242"/>
                    <a:pt x="5286" y="20434"/>
                    <a:pt x="3379" y="28387"/>
                  </a:cubicBezTo>
                  <a:cubicBezTo>
                    <a:pt x="0" y="42473"/>
                    <a:pt x="5067" y="57049"/>
                    <a:pt x="16712" y="65331"/>
                  </a:cubicBezTo>
                  <a:cubicBezTo>
                    <a:pt x="22565" y="69495"/>
                    <a:pt x="29731" y="71241"/>
                    <a:pt x="36783" y="71241"/>
                  </a:cubicBezTo>
                  <a:cubicBezTo>
                    <a:pt x="36854" y="71241"/>
                    <a:pt x="36925" y="71241"/>
                    <a:pt x="36996" y="71241"/>
                  </a:cubicBezTo>
                  <a:cubicBezTo>
                    <a:pt x="45445" y="71201"/>
                    <a:pt x="52759" y="67807"/>
                    <a:pt x="59249" y="62455"/>
                  </a:cubicBezTo>
                  <a:cubicBezTo>
                    <a:pt x="71780" y="52124"/>
                    <a:pt x="77457" y="32122"/>
                    <a:pt x="68603" y="17624"/>
                  </a:cubicBezTo>
                  <a:cubicBezTo>
                    <a:pt x="65071" y="11840"/>
                    <a:pt x="59815" y="7187"/>
                    <a:pt x="53985" y="3970"/>
                  </a:cubicBezTo>
                  <a:cubicBezTo>
                    <a:pt x="51093" y="2374"/>
                    <a:pt x="47940" y="1305"/>
                    <a:pt x="44722" y="664"/>
                  </a:cubicBezTo>
                  <a:cubicBezTo>
                    <a:pt x="43455" y="413"/>
                    <a:pt x="42056" y="0"/>
                    <a:pt x="4072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27"/>
          <p:cNvGrpSpPr/>
          <p:nvPr/>
        </p:nvGrpSpPr>
        <p:grpSpPr>
          <a:xfrm>
            <a:off x="1350631" y="2965200"/>
            <a:ext cx="256313" cy="256033"/>
            <a:chOff x="2812031" y="4414026"/>
            <a:chExt cx="359334" cy="358942"/>
          </a:xfrm>
        </p:grpSpPr>
        <p:sp>
          <p:nvSpPr>
            <p:cNvPr id="860" name="Google Shape;860;p27"/>
            <p:cNvSpPr/>
            <p:nvPr/>
          </p:nvSpPr>
          <p:spPr>
            <a:xfrm>
              <a:off x="2880190" y="4471671"/>
              <a:ext cx="65844" cy="58276"/>
            </a:xfrm>
            <a:custGeom>
              <a:rect b="b" l="l" r="r" t="t"/>
              <a:pathLst>
                <a:path extrusionOk="0" h="12028" w="13590">
                  <a:moveTo>
                    <a:pt x="7844" y="1440"/>
                  </a:moveTo>
                  <a:cubicBezTo>
                    <a:pt x="9602" y="1440"/>
                    <a:pt x="11024" y="3354"/>
                    <a:pt x="11542" y="5059"/>
                  </a:cubicBezTo>
                  <a:cubicBezTo>
                    <a:pt x="12280" y="7495"/>
                    <a:pt x="10271" y="9553"/>
                    <a:pt x="8229" y="10292"/>
                  </a:cubicBezTo>
                  <a:cubicBezTo>
                    <a:pt x="7635" y="10506"/>
                    <a:pt x="6982" y="10618"/>
                    <a:pt x="6329" y="10618"/>
                  </a:cubicBezTo>
                  <a:cubicBezTo>
                    <a:pt x="4594" y="10618"/>
                    <a:pt x="2862" y="9827"/>
                    <a:pt x="2257" y="8063"/>
                  </a:cubicBezTo>
                  <a:cubicBezTo>
                    <a:pt x="1185" y="4946"/>
                    <a:pt x="4163" y="2820"/>
                    <a:pt x="6567" y="1878"/>
                  </a:cubicBezTo>
                  <a:cubicBezTo>
                    <a:pt x="6714" y="1820"/>
                    <a:pt x="6825" y="1730"/>
                    <a:pt x="6904" y="1623"/>
                  </a:cubicBezTo>
                  <a:lnTo>
                    <a:pt x="6904" y="1623"/>
                  </a:lnTo>
                  <a:cubicBezTo>
                    <a:pt x="7225" y="1497"/>
                    <a:pt x="7540" y="1440"/>
                    <a:pt x="7844" y="1440"/>
                  </a:cubicBezTo>
                  <a:close/>
                  <a:moveTo>
                    <a:pt x="7777" y="0"/>
                  </a:moveTo>
                  <a:cubicBezTo>
                    <a:pt x="7117" y="0"/>
                    <a:pt x="6446" y="162"/>
                    <a:pt x="5796" y="523"/>
                  </a:cubicBezTo>
                  <a:cubicBezTo>
                    <a:pt x="5704" y="574"/>
                    <a:pt x="5631" y="636"/>
                    <a:pt x="5576" y="704"/>
                  </a:cubicBezTo>
                  <a:lnTo>
                    <a:pt x="5576" y="704"/>
                  </a:lnTo>
                  <a:cubicBezTo>
                    <a:pt x="2419" y="2109"/>
                    <a:pt x="1" y="4587"/>
                    <a:pt x="860" y="8457"/>
                  </a:cubicBezTo>
                  <a:cubicBezTo>
                    <a:pt x="1435" y="11039"/>
                    <a:pt x="3946" y="12028"/>
                    <a:pt x="6337" y="12028"/>
                  </a:cubicBezTo>
                  <a:cubicBezTo>
                    <a:pt x="7134" y="12028"/>
                    <a:pt x="7918" y="11917"/>
                    <a:pt x="8613" y="11720"/>
                  </a:cubicBezTo>
                  <a:cubicBezTo>
                    <a:pt x="11656" y="10854"/>
                    <a:pt x="13589" y="7835"/>
                    <a:pt x="12937" y="4666"/>
                  </a:cubicBezTo>
                  <a:cubicBezTo>
                    <a:pt x="12417" y="2146"/>
                    <a:pt x="10176" y="0"/>
                    <a:pt x="7777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2885166" y="4542607"/>
              <a:ext cx="57917" cy="8455"/>
            </a:xfrm>
            <a:custGeom>
              <a:rect b="b" l="l" r="r" t="t"/>
              <a:pathLst>
                <a:path extrusionOk="0" h="1745" w="11954">
                  <a:moveTo>
                    <a:pt x="8397" y="1"/>
                  </a:moveTo>
                  <a:cubicBezTo>
                    <a:pt x="6728" y="1"/>
                    <a:pt x="5056" y="243"/>
                    <a:pt x="3386" y="243"/>
                  </a:cubicBezTo>
                  <a:cubicBezTo>
                    <a:pt x="2675" y="243"/>
                    <a:pt x="1963" y="199"/>
                    <a:pt x="1253" y="73"/>
                  </a:cubicBezTo>
                  <a:cubicBezTo>
                    <a:pt x="1205" y="65"/>
                    <a:pt x="1158" y="61"/>
                    <a:pt x="1112" y="61"/>
                  </a:cubicBezTo>
                  <a:cubicBezTo>
                    <a:pt x="304" y="61"/>
                    <a:pt x="1" y="1348"/>
                    <a:pt x="870" y="1501"/>
                  </a:cubicBezTo>
                  <a:lnTo>
                    <a:pt x="868" y="1501"/>
                  </a:lnTo>
                  <a:cubicBezTo>
                    <a:pt x="1582" y="1628"/>
                    <a:pt x="2299" y="1672"/>
                    <a:pt x="3017" y="1672"/>
                  </a:cubicBezTo>
                  <a:cubicBezTo>
                    <a:pt x="4687" y="1672"/>
                    <a:pt x="6364" y="1432"/>
                    <a:pt x="8028" y="1432"/>
                  </a:cubicBezTo>
                  <a:cubicBezTo>
                    <a:pt x="8932" y="1432"/>
                    <a:pt x="9832" y="1503"/>
                    <a:pt x="10726" y="1722"/>
                  </a:cubicBezTo>
                  <a:cubicBezTo>
                    <a:pt x="10791" y="1737"/>
                    <a:pt x="10853" y="1745"/>
                    <a:pt x="10912" y="1745"/>
                  </a:cubicBezTo>
                  <a:cubicBezTo>
                    <a:pt x="11681" y="1745"/>
                    <a:pt x="11954" y="498"/>
                    <a:pt x="11111" y="292"/>
                  </a:cubicBezTo>
                  <a:cubicBezTo>
                    <a:pt x="10208" y="72"/>
                    <a:pt x="9303" y="1"/>
                    <a:pt x="839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2885747" y="4545078"/>
              <a:ext cx="8682" cy="147521"/>
            </a:xfrm>
            <a:custGeom>
              <a:rect b="b" l="l" r="r" t="t"/>
              <a:pathLst>
                <a:path extrusionOk="0" h="30448" w="1792">
                  <a:moveTo>
                    <a:pt x="605" y="0"/>
                  </a:moveTo>
                  <a:cubicBezTo>
                    <a:pt x="302" y="0"/>
                    <a:pt x="1" y="239"/>
                    <a:pt x="4" y="717"/>
                  </a:cubicBezTo>
                  <a:cubicBezTo>
                    <a:pt x="43" y="6495"/>
                    <a:pt x="432" y="12259"/>
                    <a:pt x="432" y="18041"/>
                  </a:cubicBezTo>
                  <a:cubicBezTo>
                    <a:pt x="432" y="20788"/>
                    <a:pt x="549" y="23533"/>
                    <a:pt x="188" y="26258"/>
                  </a:cubicBezTo>
                  <a:cubicBezTo>
                    <a:pt x="4" y="27642"/>
                    <a:pt x="0" y="28779"/>
                    <a:pt x="531" y="30058"/>
                  </a:cubicBezTo>
                  <a:cubicBezTo>
                    <a:pt x="645" y="30334"/>
                    <a:pt x="823" y="30448"/>
                    <a:pt x="1003" y="30448"/>
                  </a:cubicBezTo>
                  <a:cubicBezTo>
                    <a:pt x="1395" y="30448"/>
                    <a:pt x="1792" y="29906"/>
                    <a:pt x="1545" y="29311"/>
                  </a:cubicBezTo>
                  <a:cubicBezTo>
                    <a:pt x="800" y="27513"/>
                    <a:pt x="1411" y="24719"/>
                    <a:pt x="1411" y="22769"/>
                  </a:cubicBezTo>
                  <a:lnTo>
                    <a:pt x="1411" y="15640"/>
                  </a:lnTo>
                  <a:cubicBezTo>
                    <a:pt x="1411" y="10662"/>
                    <a:pt x="1249" y="5693"/>
                    <a:pt x="1216" y="717"/>
                  </a:cubicBezTo>
                  <a:cubicBezTo>
                    <a:pt x="1212" y="239"/>
                    <a:pt x="907" y="0"/>
                    <a:pt x="60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931436" y="4546139"/>
              <a:ext cx="10150" cy="143044"/>
            </a:xfrm>
            <a:custGeom>
              <a:rect b="b" l="l" r="r" t="t"/>
              <a:pathLst>
                <a:path extrusionOk="0" h="29524" w="2095">
                  <a:moveTo>
                    <a:pt x="1371" y="0"/>
                  </a:moveTo>
                  <a:cubicBezTo>
                    <a:pt x="1009" y="0"/>
                    <a:pt x="646" y="239"/>
                    <a:pt x="645" y="717"/>
                  </a:cubicBezTo>
                  <a:cubicBezTo>
                    <a:pt x="617" y="10085"/>
                    <a:pt x="31" y="19439"/>
                    <a:pt x="2" y="28808"/>
                  </a:cubicBezTo>
                  <a:cubicBezTo>
                    <a:pt x="1" y="29285"/>
                    <a:pt x="361" y="29523"/>
                    <a:pt x="723" y="29523"/>
                  </a:cubicBezTo>
                  <a:cubicBezTo>
                    <a:pt x="1085" y="29523"/>
                    <a:pt x="1448" y="29285"/>
                    <a:pt x="1449" y="28808"/>
                  </a:cubicBezTo>
                  <a:cubicBezTo>
                    <a:pt x="1478" y="19439"/>
                    <a:pt x="2063" y="10085"/>
                    <a:pt x="2092" y="717"/>
                  </a:cubicBezTo>
                  <a:cubicBezTo>
                    <a:pt x="2094" y="239"/>
                    <a:pt x="1733" y="0"/>
                    <a:pt x="137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887220" y="4685292"/>
              <a:ext cx="51788" cy="10005"/>
            </a:xfrm>
            <a:custGeom>
              <a:rect b="b" l="l" r="r" t="t"/>
              <a:pathLst>
                <a:path extrusionOk="0" h="2065" w="10689">
                  <a:moveTo>
                    <a:pt x="9634" y="1"/>
                  </a:moveTo>
                  <a:cubicBezTo>
                    <a:pt x="9520" y="1"/>
                    <a:pt x="9398" y="33"/>
                    <a:pt x="9274" y="106"/>
                  </a:cubicBezTo>
                  <a:cubicBezTo>
                    <a:pt x="8621" y="490"/>
                    <a:pt x="7940" y="620"/>
                    <a:pt x="7242" y="620"/>
                  </a:cubicBezTo>
                  <a:cubicBezTo>
                    <a:pt x="5782" y="620"/>
                    <a:pt x="4251" y="49"/>
                    <a:pt x="2762" y="49"/>
                  </a:cubicBezTo>
                  <a:cubicBezTo>
                    <a:pt x="2063" y="49"/>
                    <a:pt x="1372" y="175"/>
                    <a:pt x="703" y="545"/>
                  </a:cubicBezTo>
                  <a:cubicBezTo>
                    <a:pt x="0" y="932"/>
                    <a:pt x="429" y="1919"/>
                    <a:pt x="1080" y="1919"/>
                  </a:cubicBezTo>
                  <a:cubicBezTo>
                    <a:pt x="1192" y="1919"/>
                    <a:pt x="1310" y="1890"/>
                    <a:pt x="1431" y="1824"/>
                  </a:cubicBezTo>
                  <a:lnTo>
                    <a:pt x="1431" y="1823"/>
                  </a:lnTo>
                  <a:cubicBezTo>
                    <a:pt x="1934" y="1544"/>
                    <a:pt x="2477" y="1446"/>
                    <a:pt x="3034" y="1446"/>
                  </a:cubicBezTo>
                  <a:cubicBezTo>
                    <a:pt x="4080" y="1446"/>
                    <a:pt x="5179" y="1794"/>
                    <a:pt x="6169" y="1956"/>
                  </a:cubicBezTo>
                  <a:cubicBezTo>
                    <a:pt x="6592" y="2025"/>
                    <a:pt x="7007" y="2065"/>
                    <a:pt x="7414" y="2065"/>
                  </a:cubicBezTo>
                  <a:cubicBezTo>
                    <a:pt x="8313" y="2065"/>
                    <a:pt x="9174" y="1873"/>
                    <a:pt x="10003" y="1384"/>
                  </a:cubicBezTo>
                  <a:cubicBezTo>
                    <a:pt x="10689" y="981"/>
                    <a:pt x="10271" y="1"/>
                    <a:pt x="963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2953757" y="4544928"/>
              <a:ext cx="13159" cy="141590"/>
            </a:xfrm>
            <a:custGeom>
              <a:rect b="b" l="l" r="r" t="t"/>
              <a:pathLst>
                <a:path extrusionOk="0" h="29224" w="2716">
                  <a:moveTo>
                    <a:pt x="1122" y="0"/>
                  </a:moveTo>
                  <a:cubicBezTo>
                    <a:pt x="689" y="0"/>
                    <a:pt x="222" y="379"/>
                    <a:pt x="351" y="944"/>
                  </a:cubicBezTo>
                  <a:cubicBezTo>
                    <a:pt x="862" y="3207"/>
                    <a:pt x="403" y="5488"/>
                    <a:pt x="325" y="7769"/>
                  </a:cubicBezTo>
                  <a:cubicBezTo>
                    <a:pt x="249" y="9970"/>
                    <a:pt x="212" y="12115"/>
                    <a:pt x="143" y="14316"/>
                  </a:cubicBezTo>
                  <a:cubicBezTo>
                    <a:pt x="0" y="18911"/>
                    <a:pt x="110" y="23416"/>
                    <a:pt x="110" y="28062"/>
                  </a:cubicBezTo>
                  <a:cubicBezTo>
                    <a:pt x="110" y="28836"/>
                    <a:pt x="472" y="29223"/>
                    <a:pt x="834" y="29223"/>
                  </a:cubicBezTo>
                  <a:cubicBezTo>
                    <a:pt x="1196" y="29223"/>
                    <a:pt x="1557" y="28836"/>
                    <a:pt x="1557" y="28062"/>
                  </a:cubicBezTo>
                  <a:cubicBezTo>
                    <a:pt x="1557" y="23416"/>
                    <a:pt x="1489" y="18915"/>
                    <a:pt x="1590" y="14316"/>
                  </a:cubicBezTo>
                  <a:cubicBezTo>
                    <a:pt x="1688" y="9925"/>
                    <a:pt x="2715" y="4809"/>
                    <a:pt x="1746" y="520"/>
                  </a:cubicBezTo>
                  <a:cubicBezTo>
                    <a:pt x="1664" y="157"/>
                    <a:pt x="1400" y="0"/>
                    <a:pt x="112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2954939" y="4543799"/>
              <a:ext cx="54099" cy="13246"/>
            </a:xfrm>
            <a:custGeom>
              <a:rect b="b" l="l" r="r" t="t"/>
              <a:pathLst>
                <a:path extrusionOk="0" h="2734" w="11166">
                  <a:moveTo>
                    <a:pt x="1009" y="0"/>
                  </a:moveTo>
                  <a:cubicBezTo>
                    <a:pt x="401" y="0"/>
                    <a:pt x="1" y="969"/>
                    <a:pt x="654" y="1401"/>
                  </a:cubicBezTo>
                  <a:lnTo>
                    <a:pt x="653" y="1400"/>
                  </a:lnTo>
                  <a:lnTo>
                    <a:pt x="653" y="1400"/>
                  </a:lnTo>
                  <a:cubicBezTo>
                    <a:pt x="2307" y="2497"/>
                    <a:pt x="4217" y="2733"/>
                    <a:pt x="6155" y="2733"/>
                  </a:cubicBezTo>
                  <a:cubicBezTo>
                    <a:pt x="7528" y="2733"/>
                    <a:pt x="8915" y="2615"/>
                    <a:pt x="10234" y="2599"/>
                  </a:cubicBezTo>
                  <a:cubicBezTo>
                    <a:pt x="11162" y="2589"/>
                    <a:pt x="11166" y="1119"/>
                    <a:pt x="10245" y="1119"/>
                  </a:cubicBezTo>
                  <a:cubicBezTo>
                    <a:pt x="10241" y="1119"/>
                    <a:pt x="10238" y="1119"/>
                    <a:pt x="10234" y="1119"/>
                  </a:cubicBezTo>
                  <a:cubicBezTo>
                    <a:pt x="8934" y="1134"/>
                    <a:pt x="7534" y="1278"/>
                    <a:pt x="6154" y="1278"/>
                  </a:cubicBezTo>
                  <a:cubicBezTo>
                    <a:pt x="4462" y="1278"/>
                    <a:pt x="2799" y="1061"/>
                    <a:pt x="1383" y="122"/>
                  </a:cubicBezTo>
                  <a:cubicBezTo>
                    <a:pt x="1255" y="37"/>
                    <a:pt x="1128" y="0"/>
                    <a:pt x="100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2999198" y="4548048"/>
              <a:ext cx="9666" cy="22050"/>
            </a:xfrm>
            <a:custGeom>
              <a:rect b="b" l="l" r="r" t="t"/>
              <a:pathLst>
                <a:path extrusionOk="0" h="4551" w="1995">
                  <a:moveTo>
                    <a:pt x="972" y="1"/>
                  </a:moveTo>
                  <a:cubicBezTo>
                    <a:pt x="507" y="1"/>
                    <a:pt x="1" y="542"/>
                    <a:pt x="258" y="1136"/>
                  </a:cubicBezTo>
                  <a:cubicBezTo>
                    <a:pt x="610" y="1945"/>
                    <a:pt x="387" y="2980"/>
                    <a:pt x="376" y="3835"/>
                  </a:cubicBezTo>
                  <a:cubicBezTo>
                    <a:pt x="370" y="4312"/>
                    <a:pt x="728" y="4551"/>
                    <a:pt x="1089" y="4551"/>
                  </a:cubicBezTo>
                  <a:cubicBezTo>
                    <a:pt x="1451" y="4551"/>
                    <a:pt x="1816" y="4312"/>
                    <a:pt x="1823" y="3835"/>
                  </a:cubicBezTo>
                  <a:cubicBezTo>
                    <a:pt x="1837" y="2648"/>
                    <a:pt x="1994" y="1506"/>
                    <a:pt x="1509" y="388"/>
                  </a:cubicBezTo>
                  <a:cubicBezTo>
                    <a:pt x="1390" y="114"/>
                    <a:pt x="1185" y="1"/>
                    <a:pt x="972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3000632" y="4545311"/>
              <a:ext cx="119197" cy="148107"/>
            </a:xfrm>
            <a:custGeom>
              <a:rect b="b" l="l" r="r" t="t"/>
              <a:pathLst>
                <a:path extrusionOk="0" h="30569" w="24602">
                  <a:moveTo>
                    <a:pt x="11774" y="1"/>
                  </a:moveTo>
                  <a:cubicBezTo>
                    <a:pt x="7924" y="1"/>
                    <a:pt x="3832" y="2036"/>
                    <a:pt x="652" y="4092"/>
                  </a:cubicBezTo>
                  <a:cubicBezTo>
                    <a:pt x="1" y="4512"/>
                    <a:pt x="384" y="5384"/>
                    <a:pt x="983" y="5384"/>
                  </a:cubicBezTo>
                  <a:cubicBezTo>
                    <a:pt x="1109" y="5384"/>
                    <a:pt x="1244" y="5346"/>
                    <a:pt x="1381" y="5257"/>
                  </a:cubicBezTo>
                  <a:cubicBezTo>
                    <a:pt x="4593" y="3182"/>
                    <a:pt x="8206" y="1457"/>
                    <a:pt x="11566" y="1457"/>
                  </a:cubicBezTo>
                  <a:cubicBezTo>
                    <a:pt x="14486" y="1457"/>
                    <a:pt x="17216" y="2760"/>
                    <a:pt x="19325" y="6268"/>
                  </a:cubicBezTo>
                  <a:cubicBezTo>
                    <a:pt x="21304" y="9559"/>
                    <a:pt x="21036" y="14085"/>
                    <a:pt x="20868" y="17786"/>
                  </a:cubicBezTo>
                  <a:cubicBezTo>
                    <a:pt x="20684" y="21815"/>
                    <a:pt x="20264" y="25818"/>
                    <a:pt x="20224" y="29856"/>
                  </a:cubicBezTo>
                  <a:cubicBezTo>
                    <a:pt x="20223" y="29931"/>
                    <a:pt x="20231" y="30000"/>
                    <a:pt x="20244" y="30062"/>
                  </a:cubicBezTo>
                  <a:lnTo>
                    <a:pt x="20244" y="30062"/>
                  </a:lnTo>
                  <a:cubicBezTo>
                    <a:pt x="20237" y="30135"/>
                    <a:pt x="20230" y="30216"/>
                    <a:pt x="20224" y="30306"/>
                  </a:cubicBezTo>
                  <a:lnTo>
                    <a:pt x="20349" y="30306"/>
                  </a:lnTo>
                  <a:cubicBezTo>
                    <a:pt x="20474" y="30483"/>
                    <a:pt x="20675" y="30569"/>
                    <a:pt x="20885" y="30569"/>
                  </a:cubicBezTo>
                  <a:cubicBezTo>
                    <a:pt x="21098" y="30569"/>
                    <a:pt x="21319" y="30479"/>
                    <a:pt x="21474" y="30306"/>
                  </a:cubicBezTo>
                  <a:lnTo>
                    <a:pt x="21671" y="30306"/>
                  </a:lnTo>
                  <a:cubicBezTo>
                    <a:pt x="21672" y="30183"/>
                    <a:pt x="21674" y="30060"/>
                    <a:pt x="21677" y="29936"/>
                  </a:cubicBezTo>
                  <a:lnTo>
                    <a:pt x="21677" y="29936"/>
                  </a:lnTo>
                  <a:cubicBezTo>
                    <a:pt x="21944" y="29621"/>
                    <a:pt x="21894" y="29283"/>
                    <a:pt x="21703" y="29068"/>
                  </a:cubicBezTo>
                  <a:lnTo>
                    <a:pt x="21703" y="29068"/>
                  </a:lnTo>
                  <a:cubicBezTo>
                    <a:pt x="22034" y="20705"/>
                    <a:pt x="24601" y="10010"/>
                    <a:pt x="18685" y="3166"/>
                  </a:cubicBezTo>
                  <a:cubicBezTo>
                    <a:pt x="16699" y="869"/>
                    <a:pt x="14289" y="1"/>
                    <a:pt x="1177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953359" y="4680147"/>
              <a:ext cx="54642" cy="14172"/>
            </a:xfrm>
            <a:custGeom>
              <a:rect b="b" l="l" r="r" t="t"/>
              <a:pathLst>
                <a:path extrusionOk="0" h="2925" w="11278">
                  <a:moveTo>
                    <a:pt x="992" y="0"/>
                  </a:moveTo>
                  <a:cubicBezTo>
                    <a:pt x="630" y="0"/>
                    <a:pt x="242" y="238"/>
                    <a:pt x="192" y="708"/>
                  </a:cubicBezTo>
                  <a:lnTo>
                    <a:pt x="192" y="709"/>
                  </a:lnTo>
                  <a:cubicBezTo>
                    <a:pt x="0" y="2558"/>
                    <a:pt x="3188" y="2924"/>
                    <a:pt x="6086" y="2924"/>
                  </a:cubicBezTo>
                  <a:cubicBezTo>
                    <a:pt x="7955" y="2924"/>
                    <a:pt x="9703" y="2772"/>
                    <a:pt x="10345" y="2766"/>
                  </a:cubicBezTo>
                  <a:cubicBezTo>
                    <a:pt x="11275" y="2759"/>
                    <a:pt x="11278" y="1285"/>
                    <a:pt x="10351" y="1285"/>
                  </a:cubicBezTo>
                  <a:cubicBezTo>
                    <a:pt x="10349" y="1285"/>
                    <a:pt x="10347" y="1285"/>
                    <a:pt x="10345" y="1285"/>
                  </a:cubicBezTo>
                  <a:cubicBezTo>
                    <a:pt x="10025" y="1288"/>
                    <a:pt x="8934" y="1310"/>
                    <a:pt x="7626" y="1310"/>
                  </a:cubicBezTo>
                  <a:cubicBezTo>
                    <a:pt x="5031" y="1310"/>
                    <a:pt x="1586" y="1221"/>
                    <a:pt x="1639" y="708"/>
                  </a:cubicBezTo>
                  <a:cubicBezTo>
                    <a:pt x="1688" y="235"/>
                    <a:pt x="1353" y="0"/>
                    <a:pt x="99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2996683" y="4583848"/>
              <a:ext cx="62345" cy="107457"/>
            </a:xfrm>
            <a:custGeom>
              <a:rect b="b" l="l" r="r" t="t"/>
              <a:pathLst>
                <a:path extrusionOk="0" h="22179" w="12868">
                  <a:moveTo>
                    <a:pt x="7471" y="1"/>
                  </a:moveTo>
                  <a:cubicBezTo>
                    <a:pt x="5027" y="1"/>
                    <a:pt x="2456" y="1666"/>
                    <a:pt x="1240" y="3669"/>
                  </a:cubicBezTo>
                  <a:cubicBezTo>
                    <a:pt x="1" y="5709"/>
                    <a:pt x="240" y="8676"/>
                    <a:pt x="265" y="10947"/>
                  </a:cubicBezTo>
                  <a:cubicBezTo>
                    <a:pt x="285" y="12721"/>
                    <a:pt x="440" y="14493"/>
                    <a:pt x="589" y="16258"/>
                  </a:cubicBezTo>
                  <a:cubicBezTo>
                    <a:pt x="698" y="17548"/>
                    <a:pt x="1372" y="19965"/>
                    <a:pt x="564" y="21090"/>
                  </a:cubicBezTo>
                  <a:cubicBezTo>
                    <a:pt x="176" y="21632"/>
                    <a:pt x="681" y="22157"/>
                    <a:pt x="1205" y="22157"/>
                  </a:cubicBezTo>
                  <a:cubicBezTo>
                    <a:pt x="1426" y="22157"/>
                    <a:pt x="1651" y="22063"/>
                    <a:pt x="1813" y="21837"/>
                  </a:cubicBezTo>
                  <a:cubicBezTo>
                    <a:pt x="2660" y="20658"/>
                    <a:pt x="2323" y="19127"/>
                    <a:pt x="2159" y="17766"/>
                  </a:cubicBezTo>
                  <a:cubicBezTo>
                    <a:pt x="1813" y="14872"/>
                    <a:pt x="1687" y="11914"/>
                    <a:pt x="1703" y="8999"/>
                  </a:cubicBezTo>
                  <a:cubicBezTo>
                    <a:pt x="1719" y="6136"/>
                    <a:pt x="2191" y="3744"/>
                    <a:pt x="4812" y="2264"/>
                  </a:cubicBezTo>
                  <a:cubicBezTo>
                    <a:pt x="5637" y="1798"/>
                    <a:pt x="6550" y="1508"/>
                    <a:pt x="7416" y="1508"/>
                  </a:cubicBezTo>
                  <a:cubicBezTo>
                    <a:pt x="8461" y="1508"/>
                    <a:pt x="9439" y="1929"/>
                    <a:pt x="10119" y="2971"/>
                  </a:cubicBezTo>
                  <a:cubicBezTo>
                    <a:pt x="11873" y="5665"/>
                    <a:pt x="11475" y="9936"/>
                    <a:pt x="11342" y="12999"/>
                  </a:cubicBezTo>
                  <a:cubicBezTo>
                    <a:pt x="11221" y="15822"/>
                    <a:pt x="10792" y="18636"/>
                    <a:pt x="10753" y="21463"/>
                  </a:cubicBezTo>
                  <a:cubicBezTo>
                    <a:pt x="10746" y="21940"/>
                    <a:pt x="11104" y="22179"/>
                    <a:pt x="11466" y="22179"/>
                  </a:cubicBezTo>
                  <a:cubicBezTo>
                    <a:pt x="11827" y="22179"/>
                    <a:pt x="12193" y="21940"/>
                    <a:pt x="12200" y="21463"/>
                  </a:cubicBezTo>
                  <a:cubicBezTo>
                    <a:pt x="12252" y="17598"/>
                    <a:pt x="12868" y="13769"/>
                    <a:pt x="12854" y="9893"/>
                  </a:cubicBezTo>
                  <a:cubicBezTo>
                    <a:pt x="12845" y="7068"/>
                    <a:pt x="12709" y="2500"/>
                    <a:pt x="10058" y="753"/>
                  </a:cubicBezTo>
                  <a:cubicBezTo>
                    <a:pt x="9263" y="229"/>
                    <a:pt x="8376" y="1"/>
                    <a:pt x="7471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3047091" y="4685181"/>
              <a:ext cx="58508" cy="9501"/>
            </a:xfrm>
            <a:custGeom>
              <a:rect b="b" l="l" r="r" t="t"/>
              <a:pathLst>
                <a:path extrusionOk="0" h="1961" w="12076">
                  <a:moveTo>
                    <a:pt x="6916" y="0"/>
                  </a:moveTo>
                  <a:cubicBezTo>
                    <a:pt x="6891" y="0"/>
                    <a:pt x="6866" y="0"/>
                    <a:pt x="6840" y="1"/>
                  </a:cubicBezTo>
                  <a:cubicBezTo>
                    <a:pt x="5358" y="21"/>
                    <a:pt x="3909" y="355"/>
                    <a:pt x="2437" y="355"/>
                  </a:cubicBezTo>
                  <a:cubicBezTo>
                    <a:pt x="2048" y="355"/>
                    <a:pt x="1657" y="332"/>
                    <a:pt x="1263" y="273"/>
                  </a:cubicBezTo>
                  <a:cubicBezTo>
                    <a:pt x="1222" y="267"/>
                    <a:pt x="1181" y="264"/>
                    <a:pt x="1142" y="264"/>
                  </a:cubicBezTo>
                  <a:cubicBezTo>
                    <a:pt x="319" y="264"/>
                    <a:pt x="0" y="1570"/>
                    <a:pt x="878" y="1701"/>
                  </a:cubicBezTo>
                  <a:lnTo>
                    <a:pt x="880" y="1701"/>
                  </a:lnTo>
                  <a:cubicBezTo>
                    <a:pt x="1426" y="1783"/>
                    <a:pt x="1966" y="1815"/>
                    <a:pt x="2503" y="1815"/>
                  </a:cubicBezTo>
                  <a:cubicBezTo>
                    <a:pt x="3504" y="1815"/>
                    <a:pt x="4498" y="1703"/>
                    <a:pt x="5518" y="1589"/>
                  </a:cubicBezTo>
                  <a:cubicBezTo>
                    <a:pt x="5789" y="1558"/>
                    <a:pt x="6057" y="1545"/>
                    <a:pt x="6322" y="1545"/>
                  </a:cubicBezTo>
                  <a:cubicBezTo>
                    <a:pt x="7821" y="1545"/>
                    <a:pt x="9227" y="1960"/>
                    <a:pt x="10705" y="1960"/>
                  </a:cubicBezTo>
                  <a:cubicBezTo>
                    <a:pt x="10851" y="1960"/>
                    <a:pt x="10997" y="1956"/>
                    <a:pt x="11144" y="1947"/>
                  </a:cubicBezTo>
                  <a:cubicBezTo>
                    <a:pt x="12054" y="1893"/>
                    <a:pt x="12076" y="465"/>
                    <a:pt x="11195" y="465"/>
                  </a:cubicBezTo>
                  <a:cubicBezTo>
                    <a:pt x="11178" y="465"/>
                    <a:pt x="11162" y="465"/>
                    <a:pt x="11144" y="466"/>
                  </a:cubicBezTo>
                  <a:cubicBezTo>
                    <a:pt x="11044" y="472"/>
                    <a:pt x="10945" y="475"/>
                    <a:pt x="10845" y="475"/>
                  </a:cubicBezTo>
                  <a:cubicBezTo>
                    <a:pt x="9537" y="475"/>
                    <a:pt x="8251" y="0"/>
                    <a:pt x="691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2812031" y="4414026"/>
              <a:ext cx="359334" cy="358942"/>
            </a:xfrm>
            <a:custGeom>
              <a:rect b="b" l="l" r="r" t="t"/>
              <a:pathLst>
                <a:path extrusionOk="0" h="74085" w="74166">
                  <a:moveTo>
                    <a:pt x="50294" y="1408"/>
                  </a:moveTo>
                  <a:cubicBezTo>
                    <a:pt x="52512" y="1408"/>
                    <a:pt x="54768" y="1659"/>
                    <a:pt x="56855" y="1721"/>
                  </a:cubicBezTo>
                  <a:cubicBezTo>
                    <a:pt x="57316" y="1734"/>
                    <a:pt x="57777" y="1740"/>
                    <a:pt x="58238" y="1740"/>
                  </a:cubicBezTo>
                  <a:cubicBezTo>
                    <a:pt x="60016" y="1740"/>
                    <a:pt x="61796" y="1658"/>
                    <a:pt x="63573" y="1637"/>
                  </a:cubicBezTo>
                  <a:cubicBezTo>
                    <a:pt x="63828" y="1633"/>
                    <a:pt x="64084" y="1631"/>
                    <a:pt x="64341" y="1631"/>
                  </a:cubicBezTo>
                  <a:cubicBezTo>
                    <a:pt x="65434" y="1631"/>
                    <a:pt x="66538" y="1672"/>
                    <a:pt x="67614" y="1843"/>
                  </a:cubicBezTo>
                  <a:cubicBezTo>
                    <a:pt x="70027" y="2228"/>
                    <a:pt x="70065" y="5292"/>
                    <a:pt x="70122" y="7082"/>
                  </a:cubicBezTo>
                  <a:cubicBezTo>
                    <a:pt x="70464" y="17641"/>
                    <a:pt x="69491" y="28210"/>
                    <a:pt x="70004" y="38782"/>
                  </a:cubicBezTo>
                  <a:cubicBezTo>
                    <a:pt x="70239" y="43630"/>
                    <a:pt x="70261" y="48455"/>
                    <a:pt x="70317" y="53306"/>
                  </a:cubicBezTo>
                  <a:cubicBezTo>
                    <a:pt x="70377" y="58388"/>
                    <a:pt x="71087" y="63480"/>
                    <a:pt x="70177" y="68529"/>
                  </a:cubicBezTo>
                  <a:cubicBezTo>
                    <a:pt x="69644" y="71497"/>
                    <a:pt x="66474" y="72100"/>
                    <a:pt x="63224" y="72100"/>
                  </a:cubicBezTo>
                  <a:cubicBezTo>
                    <a:pt x="60995" y="72100"/>
                    <a:pt x="58728" y="71816"/>
                    <a:pt x="57248" y="71816"/>
                  </a:cubicBezTo>
                  <a:cubicBezTo>
                    <a:pt x="57223" y="71816"/>
                    <a:pt x="57199" y="71817"/>
                    <a:pt x="57175" y="71817"/>
                  </a:cubicBezTo>
                  <a:cubicBezTo>
                    <a:pt x="51824" y="71852"/>
                    <a:pt x="46484" y="72142"/>
                    <a:pt x="41134" y="72218"/>
                  </a:cubicBezTo>
                  <a:cubicBezTo>
                    <a:pt x="36335" y="72286"/>
                    <a:pt x="31550" y="72314"/>
                    <a:pt x="26766" y="72314"/>
                  </a:cubicBezTo>
                  <a:cubicBezTo>
                    <a:pt x="21661" y="72314"/>
                    <a:pt x="16558" y="72282"/>
                    <a:pt x="11440" y="72232"/>
                  </a:cubicBezTo>
                  <a:cubicBezTo>
                    <a:pt x="11331" y="72231"/>
                    <a:pt x="11222" y="72231"/>
                    <a:pt x="11113" y="72231"/>
                  </a:cubicBezTo>
                  <a:cubicBezTo>
                    <a:pt x="10144" y="72231"/>
                    <a:pt x="9179" y="72266"/>
                    <a:pt x="8212" y="72266"/>
                  </a:cubicBezTo>
                  <a:cubicBezTo>
                    <a:pt x="7738" y="72266"/>
                    <a:pt x="7263" y="72258"/>
                    <a:pt x="6787" y="72232"/>
                  </a:cubicBezTo>
                  <a:cubicBezTo>
                    <a:pt x="3376" y="72050"/>
                    <a:pt x="2463" y="69637"/>
                    <a:pt x="2487" y="66536"/>
                  </a:cubicBezTo>
                  <a:cubicBezTo>
                    <a:pt x="2529" y="61308"/>
                    <a:pt x="2357" y="56092"/>
                    <a:pt x="2141" y="50869"/>
                  </a:cubicBezTo>
                  <a:cubicBezTo>
                    <a:pt x="1705" y="40312"/>
                    <a:pt x="1956" y="29930"/>
                    <a:pt x="2262" y="19382"/>
                  </a:cubicBezTo>
                  <a:cubicBezTo>
                    <a:pt x="2387" y="15088"/>
                    <a:pt x="2421" y="10791"/>
                    <a:pt x="2525" y="6497"/>
                  </a:cubicBezTo>
                  <a:cubicBezTo>
                    <a:pt x="2629" y="2194"/>
                    <a:pt x="6064" y="1680"/>
                    <a:pt x="9472" y="1680"/>
                  </a:cubicBezTo>
                  <a:cubicBezTo>
                    <a:pt x="10543" y="1680"/>
                    <a:pt x="11610" y="1730"/>
                    <a:pt x="12571" y="1730"/>
                  </a:cubicBezTo>
                  <a:cubicBezTo>
                    <a:pt x="12587" y="1730"/>
                    <a:pt x="12603" y="1730"/>
                    <a:pt x="12618" y="1730"/>
                  </a:cubicBezTo>
                  <a:cubicBezTo>
                    <a:pt x="15537" y="1725"/>
                    <a:pt x="18454" y="1691"/>
                    <a:pt x="21371" y="1691"/>
                  </a:cubicBezTo>
                  <a:cubicBezTo>
                    <a:pt x="24455" y="1691"/>
                    <a:pt x="27539" y="1729"/>
                    <a:pt x="30623" y="1881"/>
                  </a:cubicBezTo>
                  <a:cubicBezTo>
                    <a:pt x="33298" y="2013"/>
                    <a:pt x="35971" y="2256"/>
                    <a:pt x="38642" y="2445"/>
                  </a:cubicBezTo>
                  <a:cubicBezTo>
                    <a:pt x="39820" y="2529"/>
                    <a:pt x="41062" y="2683"/>
                    <a:pt x="42287" y="2683"/>
                  </a:cubicBezTo>
                  <a:cubicBezTo>
                    <a:pt x="43390" y="2683"/>
                    <a:pt x="44479" y="2558"/>
                    <a:pt x="45494" y="2145"/>
                  </a:cubicBezTo>
                  <a:cubicBezTo>
                    <a:pt x="45626" y="2091"/>
                    <a:pt x="45728" y="2012"/>
                    <a:pt x="45804" y="1917"/>
                  </a:cubicBezTo>
                  <a:lnTo>
                    <a:pt x="45804" y="1917"/>
                  </a:lnTo>
                  <a:cubicBezTo>
                    <a:pt x="47237" y="1529"/>
                    <a:pt x="48756" y="1408"/>
                    <a:pt x="50294" y="1408"/>
                  </a:cubicBezTo>
                  <a:close/>
                  <a:moveTo>
                    <a:pt x="49875" y="1"/>
                  </a:moveTo>
                  <a:cubicBezTo>
                    <a:pt x="48109" y="1"/>
                    <a:pt x="46334" y="143"/>
                    <a:pt x="44681" y="717"/>
                  </a:cubicBezTo>
                  <a:cubicBezTo>
                    <a:pt x="44517" y="774"/>
                    <a:pt x="44396" y="870"/>
                    <a:pt x="44315" y="987"/>
                  </a:cubicBezTo>
                  <a:lnTo>
                    <a:pt x="44315" y="987"/>
                  </a:lnTo>
                  <a:cubicBezTo>
                    <a:pt x="43282" y="1278"/>
                    <a:pt x="42134" y="1388"/>
                    <a:pt x="40935" y="1388"/>
                  </a:cubicBezTo>
                  <a:cubicBezTo>
                    <a:pt x="37845" y="1388"/>
                    <a:pt x="34423" y="662"/>
                    <a:pt x="31799" y="470"/>
                  </a:cubicBezTo>
                  <a:cubicBezTo>
                    <a:pt x="28672" y="242"/>
                    <a:pt x="25533" y="185"/>
                    <a:pt x="22395" y="185"/>
                  </a:cubicBezTo>
                  <a:cubicBezTo>
                    <a:pt x="20326" y="185"/>
                    <a:pt x="18256" y="210"/>
                    <a:pt x="16191" y="227"/>
                  </a:cubicBezTo>
                  <a:cubicBezTo>
                    <a:pt x="16147" y="227"/>
                    <a:pt x="16103" y="227"/>
                    <a:pt x="16058" y="227"/>
                  </a:cubicBezTo>
                  <a:cubicBezTo>
                    <a:pt x="14471" y="227"/>
                    <a:pt x="12303" y="19"/>
                    <a:pt x="10112" y="19"/>
                  </a:cubicBezTo>
                  <a:cubicBezTo>
                    <a:pt x="6120" y="19"/>
                    <a:pt x="2048" y="710"/>
                    <a:pt x="1258" y="4608"/>
                  </a:cubicBezTo>
                  <a:cubicBezTo>
                    <a:pt x="551" y="8092"/>
                    <a:pt x="990" y="12157"/>
                    <a:pt x="907" y="15695"/>
                  </a:cubicBezTo>
                  <a:cubicBezTo>
                    <a:pt x="780" y="21069"/>
                    <a:pt x="435" y="26429"/>
                    <a:pt x="290" y="31799"/>
                  </a:cubicBezTo>
                  <a:cubicBezTo>
                    <a:pt x="1" y="42396"/>
                    <a:pt x="961" y="52989"/>
                    <a:pt x="1069" y="63581"/>
                  </a:cubicBezTo>
                  <a:cubicBezTo>
                    <a:pt x="1094" y="65950"/>
                    <a:pt x="341" y="69928"/>
                    <a:pt x="2226" y="71833"/>
                  </a:cubicBezTo>
                  <a:cubicBezTo>
                    <a:pt x="3890" y="73517"/>
                    <a:pt x="6084" y="73777"/>
                    <a:pt x="8304" y="73777"/>
                  </a:cubicBezTo>
                  <a:cubicBezTo>
                    <a:pt x="8900" y="73777"/>
                    <a:pt x="9498" y="73758"/>
                    <a:pt x="10088" y="73743"/>
                  </a:cubicBezTo>
                  <a:cubicBezTo>
                    <a:pt x="10568" y="73731"/>
                    <a:pt x="11048" y="73726"/>
                    <a:pt x="11527" y="73726"/>
                  </a:cubicBezTo>
                  <a:cubicBezTo>
                    <a:pt x="15323" y="73726"/>
                    <a:pt x="19115" y="74066"/>
                    <a:pt x="22914" y="74083"/>
                  </a:cubicBezTo>
                  <a:cubicBezTo>
                    <a:pt x="23076" y="74084"/>
                    <a:pt x="23238" y="74084"/>
                    <a:pt x="23401" y="74084"/>
                  </a:cubicBezTo>
                  <a:cubicBezTo>
                    <a:pt x="28486" y="74084"/>
                    <a:pt x="33586" y="73718"/>
                    <a:pt x="38679" y="73714"/>
                  </a:cubicBezTo>
                  <a:cubicBezTo>
                    <a:pt x="43606" y="73708"/>
                    <a:pt x="48522" y="73426"/>
                    <a:pt x="53445" y="73339"/>
                  </a:cubicBezTo>
                  <a:cubicBezTo>
                    <a:pt x="53782" y="73334"/>
                    <a:pt x="54120" y="73331"/>
                    <a:pt x="54459" y="73331"/>
                  </a:cubicBezTo>
                  <a:cubicBezTo>
                    <a:pt x="56903" y="73331"/>
                    <a:pt x="59412" y="73462"/>
                    <a:pt x="61898" y="73462"/>
                  </a:cubicBezTo>
                  <a:cubicBezTo>
                    <a:pt x="63844" y="73462"/>
                    <a:pt x="65777" y="73382"/>
                    <a:pt x="67654" y="73097"/>
                  </a:cubicBezTo>
                  <a:cubicBezTo>
                    <a:pt x="74165" y="72108"/>
                    <a:pt x="72023" y="59926"/>
                    <a:pt x="71827" y="55680"/>
                  </a:cubicBezTo>
                  <a:cubicBezTo>
                    <a:pt x="71075" y="39475"/>
                    <a:pt x="71795" y="23283"/>
                    <a:pt x="71569" y="7082"/>
                  </a:cubicBezTo>
                  <a:cubicBezTo>
                    <a:pt x="71544" y="5406"/>
                    <a:pt x="71457" y="2963"/>
                    <a:pt x="70142" y="1704"/>
                  </a:cubicBezTo>
                  <a:cubicBezTo>
                    <a:pt x="68634" y="262"/>
                    <a:pt x="66743" y="151"/>
                    <a:pt x="64798" y="151"/>
                  </a:cubicBezTo>
                  <a:cubicBezTo>
                    <a:pt x="64443" y="151"/>
                    <a:pt x="64085" y="155"/>
                    <a:pt x="63729" y="155"/>
                  </a:cubicBezTo>
                  <a:cubicBezTo>
                    <a:pt x="63676" y="155"/>
                    <a:pt x="63624" y="154"/>
                    <a:pt x="63571" y="154"/>
                  </a:cubicBezTo>
                  <a:cubicBezTo>
                    <a:pt x="63306" y="153"/>
                    <a:pt x="63041" y="153"/>
                    <a:pt x="62776" y="153"/>
                  </a:cubicBezTo>
                  <a:cubicBezTo>
                    <a:pt x="61195" y="153"/>
                    <a:pt x="59619" y="166"/>
                    <a:pt x="58042" y="166"/>
                  </a:cubicBezTo>
                  <a:cubicBezTo>
                    <a:pt x="56233" y="166"/>
                    <a:pt x="54423" y="149"/>
                    <a:pt x="52606" y="75"/>
                  </a:cubicBezTo>
                  <a:cubicBezTo>
                    <a:pt x="51710" y="39"/>
                    <a:pt x="50794" y="1"/>
                    <a:pt x="4987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27"/>
          <p:cNvSpPr txBox="1"/>
          <p:nvPr/>
        </p:nvSpPr>
        <p:spPr>
          <a:xfrm>
            <a:off x="939520" y="4203473"/>
            <a:ext cx="2201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