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2659400" y="1239850"/>
            <a:ext cx="35274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2634500" y="1304050"/>
            <a:ext cx="77100" cy="3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186725" y="1252750"/>
            <a:ext cx="115500" cy="3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3095500" y="1791450"/>
            <a:ext cx="273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(L’image de Mais)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Opération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(L’image de l’opération)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62250" y="3253700"/>
            <a:ext cx="264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(image de la mesure utilisé, ex. kg)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Coût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(image de cfa)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