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5"/>
  </p:notesMasterIdLst>
  <p:handoutMasterIdLst>
    <p:handoutMasterId r:id="rId16"/>
  </p:handoutMasterIdLst>
  <p:sldIdLst>
    <p:sldId id="496" r:id="rId5"/>
    <p:sldId id="497" r:id="rId6"/>
    <p:sldId id="498" r:id="rId7"/>
    <p:sldId id="429" r:id="rId8"/>
    <p:sldId id="499" r:id="rId9"/>
    <p:sldId id="509" r:id="rId10"/>
    <p:sldId id="512" r:id="rId11"/>
    <p:sldId id="510" r:id="rId12"/>
    <p:sldId id="515" r:id="rId13"/>
    <p:sldId id="506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 Borghese" initials="KB" lastIdx="1" clrIdx="0">
    <p:extLst>
      <p:ext uri="{19B8F6BF-5375-455C-9EA6-DF929625EA0E}">
        <p15:presenceInfo xmlns:p15="http://schemas.microsoft.com/office/powerpoint/2012/main" userId="aaad67a12c93cf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71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88" y="100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630E6-3DB0-4D63-9595-1C8DAC2EDC7D}" type="doc">
      <dgm:prSet loTypeId="urn:microsoft.com/office/officeart/2008/layout/CaptionedPictures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ABCEFBF-A2DD-463C-8B8B-E2A014DC0D75}">
      <dgm:prSet phldrT="[Text]"/>
      <dgm:spPr/>
      <dgm:t>
        <a:bodyPr/>
        <a:lstStyle/>
        <a:p>
          <a:endParaRPr lang="de-DE" dirty="0"/>
        </a:p>
      </dgm:t>
    </dgm:pt>
    <dgm:pt modelId="{4EEAC9F3-91CC-4797-AD16-F22B7D32DB92}" type="parTrans" cxnId="{E5735E6E-FBD5-409C-BBEA-A6107A83824D}">
      <dgm:prSet/>
      <dgm:spPr/>
      <dgm:t>
        <a:bodyPr/>
        <a:lstStyle/>
        <a:p>
          <a:endParaRPr lang="de-DE"/>
        </a:p>
      </dgm:t>
    </dgm:pt>
    <dgm:pt modelId="{9D754324-48C3-4262-A3F7-0FCDE4EF2F8C}" type="sibTrans" cxnId="{E5735E6E-FBD5-409C-BBEA-A6107A83824D}">
      <dgm:prSet/>
      <dgm:spPr/>
      <dgm:t>
        <a:bodyPr/>
        <a:lstStyle/>
        <a:p>
          <a:endParaRPr lang="de-DE"/>
        </a:p>
      </dgm:t>
    </dgm:pt>
    <dgm:pt modelId="{95721071-B220-434A-B138-57845DD0E7E0}">
      <dgm:prSet phldrT="[Text]"/>
      <dgm:spPr/>
      <dgm:t>
        <a:bodyPr/>
        <a:lstStyle/>
        <a:p>
          <a:r>
            <a:rPr lang="de-DE" dirty="0"/>
            <a:t>Höhenmessung Stempel</a:t>
          </a:r>
        </a:p>
      </dgm:t>
    </dgm:pt>
    <dgm:pt modelId="{6800F69F-B6E4-443F-AF58-1579FE21CADB}" type="parTrans" cxnId="{14924BA2-6B91-4BFC-B980-946236097402}">
      <dgm:prSet/>
      <dgm:spPr/>
      <dgm:t>
        <a:bodyPr/>
        <a:lstStyle/>
        <a:p>
          <a:endParaRPr lang="de-DE"/>
        </a:p>
      </dgm:t>
    </dgm:pt>
    <dgm:pt modelId="{17F6E8FD-084A-45B0-8955-58635DCE3D8E}" type="sibTrans" cxnId="{14924BA2-6B91-4BFC-B980-946236097402}">
      <dgm:prSet/>
      <dgm:spPr/>
      <dgm:t>
        <a:bodyPr/>
        <a:lstStyle/>
        <a:p>
          <a:endParaRPr lang="de-DE"/>
        </a:p>
      </dgm:t>
    </dgm:pt>
    <dgm:pt modelId="{FDE9591F-7F83-4F2C-8E26-6D93CD67FDBF}">
      <dgm:prSet phldrT="[Text]"/>
      <dgm:spPr/>
      <dgm:t>
        <a:bodyPr/>
        <a:lstStyle/>
        <a:p>
          <a:endParaRPr lang="de-DE" dirty="0"/>
        </a:p>
      </dgm:t>
    </dgm:pt>
    <dgm:pt modelId="{8C880F23-F1B9-498D-998B-0D3E182478D0}" type="parTrans" cxnId="{7AAE9861-DD58-4256-A1E9-6CF29415509A}">
      <dgm:prSet/>
      <dgm:spPr/>
      <dgm:t>
        <a:bodyPr/>
        <a:lstStyle/>
        <a:p>
          <a:endParaRPr lang="de-DE"/>
        </a:p>
      </dgm:t>
    </dgm:pt>
    <dgm:pt modelId="{9350F987-FE9E-435B-B3E9-A015CBFB381F}" type="sibTrans" cxnId="{7AAE9861-DD58-4256-A1E9-6CF29415509A}">
      <dgm:prSet/>
      <dgm:spPr/>
      <dgm:t>
        <a:bodyPr/>
        <a:lstStyle/>
        <a:p>
          <a:endParaRPr lang="de-DE"/>
        </a:p>
      </dgm:t>
    </dgm:pt>
    <dgm:pt modelId="{384F1D59-39D6-4030-8A79-50C07D185217}">
      <dgm:prSet phldrT="[Text]"/>
      <dgm:spPr/>
      <dgm:t>
        <a:bodyPr/>
        <a:lstStyle/>
        <a:p>
          <a:r>
            <a:rPr lang="de-DE" dirty="0"/>
            <a:t>Arretierung Stempel</a:t>
          </a:r>
        </a:p>
      </dgm:t>
    </dgm:pt>
    <dgm:pt modelId="{9246CF00-E40A-462D-BFDF-3D4291048A2B}" type="parTrans" cxnId="{5175FBA2-B282-4E30-BC16-96459F5B5D95}">
      <dgm:prSet/>
      <dgm:spPr/>
      <dgm:t>
        <a:bodyPr/>
        <a:lstStyle/>
        <a:p>
          <a:endParaRPr lang="de-DE"/>
        </a:p>
      </dgm:t>
    </dgm:pt>
    <dgm:pt modelId="{EBCB9E5D-FAB0-4630-B660-AEAAEC733B4F}" type="sibTrans" cxnId="{5175FBA2-B282-4E30-BC16-96459F5B5D95}">
      <dgm:prSet/>
      <dgm:spPr/>
      <dgm:t>
        <a:bodyPr/>
        <a:lstStyle/>
        <a:p>
          <a:endParaRPr lang="de-DE"/>
        </a:p>
      </dgm:t>
    </dgm:pt>
    <dgm:pt modelId="{6BBE9A7F-2BE2-4509-848A-FE696A7DE3AE}">
      <dgm:prSet phldrT="[Text]"/>
      <dgm:spPr/>
      <dgm:t>
        <a:bodyPr/>
        <a:lstStyle/>
        <a:p>
          <a:endParaRPr lang="de-DE" dirty="0"/>
        </a:p>
      </dgm:t>
    </dgm:pt>
    <dgm:pt modelId="{CB4F3745-7165-4B05-9A07-98C84FC557D0}" type="parTrans" cxnId="{0FD9B6E5-80CD-42F2-A25C-81A1EF5BC0F1}">
      <dgm:prSet/>
      <dgm:spPr/>
      <dgm:t>
        <a:bodyPr/>
        <a:lstStyle/>
        <a:p>
          <a:endParaRPr lang="de-DE"/>
        </a:p>
      </dgm:t>
    </dgm:pt>
    <dgm:pt modelId="{649683C3-FE56-448D-A87F-19A9BBEBC76F}" type="sibTrans" cxnId="{0FD9B6E5-80CD-42F2-A25C-81A1EF5BC0F1}">
      <dgm:prSet/>
      <dgm:spPr/>
      <dgm:t>
        <a:bodyPr/>
        <a:lstStyle/>
        <a:p>
          <a:endParaRPr lang="de-DE"/>
        </a:p>
      </dgm:t>
    </dgm:pt>
    <dgm:pt modelId="{B3F28F17-2A4E-4B57-870F-AC71FAEEDDE0}">
      <dgm:prSet phldrT="[Text]"/>
      <dgm:spPr/>
      <dgm:t>
        <a:bodyPr/>
        <a:lstStyle/>
        <a:p>
          <a:r>
            <a:rPr lang="de-DE" dirty="0"/>
            <a:t>Halterung Bluetooth-Modul</a:t>
          </a:r>
        </a:p>
      </dgm:t>
    </dgm:pt>
    <dgm:pt modelId="{593D3280-00BA-4714-B2F0-BAE392D5AC76}" type="parTrans" cxnId="{72697D2A-86FD-45E6-8BC6-EBB455575822}">
      <dgm:prSet/>
      <dgm:spPr/>
      <dgm:t>
        <a:bodyPr/>
        <a:lstStyle/>
        <a:p>
          <a:endParaRPr lang="de-DE"/>
        </a:p>
      </dgm:t>
    </dgm:pt>
    <dgm:pt modelId="{78092FD1-626E-4802-8E2C-7B8350BE15D3}" type="sibTrans" cxnId="{72697D2A-86FD-45E6-8BC6-EBB455575822}">
      <dgm:prSet/>
      <dgm:spPr/>
      <dgm:t>
        <a:bodyPr/>
        <a:lstStyle/>
        <a:p>
          <a:endParaRPr lang="de-DE"/>
        </a:p>
      </dgm:t>
    </dgm:pt>
    <dgm:pt modelId="{883A0BF6-F9ED-4368-B73F-B0278A3225CA}" type="pres">
      <dgm:prSet presAssocID="{9D2630E6-3DB0-4D63-9595-1C8DAC2EDC7D}" presName="Name0" presStyleCnt="0">
        <dgm:presLayoutVars>
          <dgm:chMax/>
          <dgm:chPref/>
          <dgm:dir/>
        </dgm:presLayoutVars>
      </dgm:prSet>
      <dgm:spPr/>
    </dgm:pt>
    <dgm:pt modelId="{3EA22F68-B355-4497-AAF7-874A4ED0EA8A}" type="pres">
      <dgm:prSet presAssocID="{CABCEFBF-A2DD-463C-8B8B-E2A014DC0D75}" presName="composite" presStyleCnt="0">
        <dgm:presLayoutVars>
          <dgm:chMax val="1"/>
          <dgm:chPref val="1"/>
        </dgm:presLayoutVars>
      </dgm:prSet>
      <dgm:spPr/>
    </dgm:pt>
    <dgm:pt modelId="{18F677D0-B518-47B3-9C20-54488D87C5E6}" type="pres">
      <dgm:prSet presAssocID="{CABCEFBF-A2DD-463C-8B8B-E2A014DC0D75}" presName="Accent" presStyleLbl="trAlignAcc1" presStyleIdx="0" presStyleCnt="3">
        <dgm:presLayoutVars>
          <dgm:chMax val="0"/>
          <dgm:chPref val="0"/>
        </dgm:presLayoutVars>
      </dgm:prSet>
      <dgm:spPr/>
    </dgm:pt>
    <dgm:pt modelId="{D7BB74FA-8BB6-4244-87AB-57363851B8CC}" type="pres">
      <dgm:prSet presAssocID="{CABCEFBF-A2DD-463C-8B8B-E2A014DC0D75}" presName="Image" presStyleLbl="alignImgPlace1" presStyleIdx="0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58159D2D-25EC-4C63-91BC-E5402FA0BDE1}" type="pres">
      <dgm:prSet presAssocID="{CABCEFBF-A2DD-463C-8B8B-E2A014DC0D75}" presName="ChildComposite" presStyleCnt="0"/>
      <dgm:spPr/>
    </dgm:pt>
    <dgm:pt modelId="{4C5D5375-C3E8-49AF-AF8B-896B9A6A48BD}" type="pres">
      <dgm:prSet presAssocID="{CABCEFBF-A2DD-463C-8B8B-E2A014DC0D75}" presName="Child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30E3291-736E-4D14-AE97-918D22355D81}" type="pres">
      <dgm:prSet presAssocID="{CABCEFBF-A2DD-463C-8B8B-E2A014DC0D75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679BBDDA-4762-4FBA-9ECD-DED71FC1D2AA}" type="pres">
      <dgm:prSet presAssocID="{9D754324-48C3-4262-A3F7-0FCDE4EF2F8C}" presName="sibTrans" presStyleCnt="0"/>
      <dgm:spPr/>
    </dgm:pt>
    <dgm:pt modelId="{29F65D8D-5331-4CCD-9E3E-B45643D6281F}" type="pres">
      <dgm:prSet presAssocID="{FDE9591F-7F83-4F2C-8E26-6D93CD67FDBF}" presName="composite" presStyleCnt="0">
        <dgm:presLayoutVars>
          <dgm:chMax val="1"/>
          <dgm:chPref val="1"/>
        </dgm:presLayoutVars>
      </dgm:prSet>
      <dgm:spPr/>
    </dgm:pt>
    <dgm:pt modelId="{38C83BD0-D83F-4D44-A334-FA9D5D106AFC}" type="pres">
      <dgm:prSet presAssocID="{FDE9591F-7F83-4F2C-8E26-6D93CD67FDBF}" presName="Accent" presStyleLbl="trAlignAcc1" presStyleIdx="1" presStyleCnt="3">
        <dgm:presLayoutVars>
          <dgm:chMax val="0"/>
          <dgm:chPref val="0"/>
        </dgm:presLayoutVars>
      </dgm:prSet>
      <dgm:spPr/>
    </dgm:pt>
    <dgm:pt modelId="{C23950BE-BF20-4E44-8501-C28E818772B1}" type="pres">
      <dgm:prSet presAssocID="{FDE9591F-7F83-4F2C-8E26-6D93CD67FDBF}" presName="Image" presStyleLbl="alignImgPlace1" presStyleIdx="1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A8C441FA-8D7C-4DDE-9737-7025B8CDCBBB}" type="pres">
      <dgm:prSet presAssocID="{FDE9591F-7F83-4F2C-8E26-6D93CD67FDBF}" presName="ChildComposite" presStyleCnt="0"/>
      <dgm:spPr/>
    </dgm:pt>
    <dgm:pt modelId="{B9A10095-6682-4F8F-BA9C-905479103DFD}" type="pres">
      <dgm:prSet presAssocID="{FDE9591F-7F83-4F2C-8E26-6D93CD67FDBF}" presName="Child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F114C1E-0FFA-42E5-8429-726E9798D258}" type="pres">
      <dgm:prSet presAssocID="{FDE9591F-7F83-4F2C-8E26-6D93CD67FDBF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94A5CA3E-03CB-4A65-8D47-F3E46E9AC4FD}" type="pres">
      <dgm:prSet presAssocID="{9350F987-FE9E-435B-B3E9-A015CBFB381F}" presName="sibTrans" presStyleCnt="0"/>
      <dgm:spPr/>
    </dgm:pt>
    <dgm:pt modelId="{FBF25517-3402-4E7E-BA81-0B372435106C}" type="pres">
      <dgm:prSet presAssocID="{6BBE9A7F-2BE2-4509-848A-FE696A7DE3AE}" presName="composite" presStyleCnt="0">
        <dgm:presLayoutVars>
          <dgm:chMax val="1"/>
          <dgm:chPref val="1"/>
        </dgm:presLayoutVars>
      </dgm:prSet>
      <dgm:spPr/>
    </dgm:pt>
    <dgm:pt modelId="{D37B141E-BBDC-4D9E-A9EC-4E273AD2488E}" type="pres">
      <dgm:prSet presAssocID="{6BBE9A7F-2BE2-4509-848A-FE696A7DE3AE}" presName="Accent" presStyleLbl="trAlignAcc1" presStyleIdx="2" presStyleCnt="3">
        <dgm:presLayoutVars>
          <dgm:chMax val="0"/>
          <dgm:chPref val="0"/>
        </dgm:presLayoutVars>
      </dgm:prSet>
      <dgm:spPr/>
    </dgm:pt>
    <dgm:pt modelId="{9556C72C-E62F-4E18-866F-14D853D28A47}" type="pres">
      <dgm:prSet presAssocID="{6BBE9A7F-2BE2-4509-848A-FE696A7DE3AE}" presName="Image" presStyleLbl="alignImgPlace1" presStyleIdx="2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016B21D4-C897-4AF2-B09A-A5290C929A33}" type="pres">
      <dgm:prSet presAssocID="{6BBE9A7F-2BE2-4509-848A-FE696A7DE3AE}" presName="ChildComposite" presStyleCnt="0"/>
      <dgm:spPr/>
    </dgm:pt>
    <dgm:pt modelId="{805E461E-7336-4020-A39D-CF99A562FEC2}" type="pres">
      <dgm:prSet presAssocID="{6BBE9A7F-2BE2-4509-848A-FE696A7DE3AE}" presName="Child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912D1CF-9152-4FA9-8303-9BCF0EF2251E}" type="pres">
      <dgm:prSet presAssocID="{6BBE9A7F-2BE2-4509-848A-FE696A7DE3AE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856BFA17-642F-405B-91C9-DCC0FC808469}" type="presOf" srcId="{6BBE9A7F-2BE2-4509-848A-FE696A7DE3AE}" destId="{4912D1CF-9152-4FA9-8303-9BCF0EF2251E}" srcOrd="0" destOrd="0" presId="urn:microsoft.com/office/officeart/2008/layout/CaptionedPictures"/>
    <dgm:cxn modelId="{72697D2A-86FD-45E6-8BC6-EBB455575822}" srcId="{6BBE9A7F-2BE2-4509-848A-FE696A7DE3AE}" destId="{B3F28F17-2A4E-4B57-870F-AC71FAEEDDE0}" srcOrd="0" destOrd="0" parTransId="{593D3280-00BA-4714-B2F0-BAE392D5AC76}" sibTransId="{78092FD1-626E-4802-8E2C-7B8350BE15D3}"/>
    <dgm:cxn modelId="{74E3A92F-BFEA-4324-95A4-14042E79B68A}" type="presOf" srcId="{CABCEFBF-A2DD-463C-8B8B-E2A014DC0D75}" destId="{D30E3291-736E-4D14-AE97-918D22355D81}" srcOrd="0" destOrd="0" presId="urn:microsoft.com/office/officeart/2008/layout/CaptionedPictures"/>
    <dgm:cxn modelId="{5A687E34-5660-4F4F-9BCB-798ABE515BC9}" type="presOf" srcId="{FDE9591F-7F83-4F2C-8E26-6D93CD67FDBF}" destId="{BF114C1E-0FFA-42E5-8429-726E9798D258}" srcOrd="0" destOrd="0" presId="urn:microsoft.com/office/officeart/2008/layout/CaptionedPictures"/>
    <dgm:cxn modelId="{48A9433B-FFC2-4BC4-A74F-16CB2446A6FC}" type="presOf" srcId="{B3F28F17-2A4E-4B57-870F-AC71FAEEDDE0}" destId="{805E461E-7336-4020-A39D-CF99A562FEC2}" srcOrd="0" destOrd="0" presId="urn:microsoft.com/office/officeart/2008/layout/CaptionedPictures"/>
    <dgm:cxn modelId="{7AAE9861-DD58-4256-A1E9-6CF29415509A}" srcId="{9D2630E6-3DB0-4D63-9595-1C8DAC2EDC7D}" destId="{FDE9591F-7F83-4F2C-8E26-6D93CD67FDBF}" srcOrd="1" destOrd="0" parTransId="{8C880F23-F1B9-498D-998B-0D3E182478D0}" sibTransId="{9350F987-FE9E-435B-B3E9-A015CBFB381F}"/>
    <dgm:cxn modelId="{E5735E6E-FBD5-409C-BBEA-A6107A83824D}" srcId="{9D2630E6-3DB0-4D63-9595-1C8DAC2EDC7D}" destId="{CABCEFBF-A2DD-463C-8B8B-E2A014DC0D75}" srcOrd="0" destOrd="0" parTransId="{4EEAC9F3-91CC-4797-AD16-F22B7D32DB92}" sibTransId="{9D754324-48C3-4262-A3F7-0FCDE4EF2F8C}"/>
    <dgm:cxn modelId="{33EC3374-9B30-46DD-B520-394DF028FD93}" type="presOf" srcId="{95721071-B220-434A-B138-57845DD0E7E0}" destId="{4C5D5375-C3E8-49AF-AF8B-896B9A6A48BD}" srcOrd="0" destOrd="0" presId="urn:microsoft.com/office/officeart/2008/layout/CaptionedPictures"/>
    <dgm:cxn modelId="{6605C38B-022E-4694-832E-752342A55EAE}" type="presOf" srcId="{384F1D59-39D6-4030-8A79-50C07D185217}" destId="{B9A10095-6682-4F8F-BA9C-905479103DFD}" srcOrd="0" destOrd="0" presId="urn:microsoft.com/office/officeart/2008/layout/CaptionedPictures"/>
    <dgm:cxn modelId="{14924BA2-6B91-4BFC-B980-946236097402}" srcId="{CABCEFBF-A2DD-463C-8B8B-E2A014DC0D75}" destId="{95721071-B220-434A-B138-57845DD0E7E0}" srcOrd="0" destOrd="0" parTransId="{6800F69F-B6E4-443F-AF58-1579FE21CADB}" sibTransId="{17F6E8FD-084A-45B0-8955-58635DCE3D8E}"/>
    <dgm:cxn modelId="{5175FBA2-B282-4E30-BC16-96459F5B5D95}" srcId="{FDE9591F-7F83-4F2C-8E26-6D93CD67FDBF}" destId="{384F1D59-39D6-4030-8A79-50C07D185217}" srcOrd="0" destOrd="0" parTransId="{9246CF00-E40A-462D-BFDF-3D4291048A2B}" sibTransId="{EBCB9E5D-FAB0-4630-B660-AEAAEC733B4F}"/>
    <dgm:cxn modelId="{69E55EE1-67DE-427A-87A9-75E1707DE675}" type="presOf" srcId="{9D2630E6-3DB0-4D63-9595-1C8DAC2EDC7D}" destId="{883A0BF6-F9ED-4368-B73F-B0278A3225CA}" srcOrd="0" destOrd="0" presId="urn:microsoft.com/office/officeart/2008/layout/CaptionedPictures"/>
    <dgm:cxn modelId="{0FD9B6E5-80CD-42F2-A25C-81A1EF5BC0F1}" srcId="{9D2630E6-3DB0-4D63-9595-1C8DAC2EDC7D}" destId="{6BBE9A7F-2BE2-4509-848A-FE696A7DE3AE}" srcOrd="2" destOrd="0" parTransId="{CB4F3745-7165-4B05-9A07-98C84FC557D0}" sibTransId="{649683C3-FE56-448D-A87F-19A9BBEBC76F}"/>
    <dgm:cxn modelId="{7840C6CE-D857-467C-9C96-255AC4BAD6B6}" type="presParOf" srcId="{883A0BF6-F9ED-4368-B73F-B0278A3225CA}" destId="{3EA22F68-B355-4497-AAF7-874A4ED0EA8A}" srcOrd="0" destOrd="0" presId="urn:microsoft.com/office/officeart/2008/layout/CaptionedPictures"/>
    <dgm:cxn modelId="{8EE1B3DD-FC19-4AF0-A10D-A85722A2BA83}" type="presParOf" srcId="{3EA22F68-B355-4497-AAF7-874A4ED0EA8A}" destId="{18F677D0-B518-47B3-9C20-54488D87C5E6}" srcOrd="0" destOrd="0" presId="urn:microsoft.com/office/officeart/2008/layout/CaptionedPictures"/>
    <dgm:cxn modelId="{68AF5039-4C8A-4951-A560-01079321A4BB}" type="presParOf" srcId="{3EA22F68-B355-4497-AAF7-874A4ED0EA8A}" destId="{D7BB74FA-8BB6-4244-87AB-57363851B8CC}" srcOrd="1" destOrd="0" presId="urn:microsoft.com/office/officeart/2008/layout/CaptionedPictures"/>
    <dgm:cxn modelId="{231C80F6-1456-4488-8550-EB4926B1EEAF}" type="presParOf" srcId="{3EA22F68-B355-4497-AAF7-874A4ED0EA8A}" destId="{58159D2D-25EC-4C63-91BC-E5402FA0BDE1}" srcOrd="2" destOrd="0" presId="urn:microsoft.com/office/officeart/2008/layout/CaptionedPictures"/>
    <dgm:cxn modelId="{F019D5D3-3ACE-4395-906B-1ED202BE2323}" type="presParOf" srcId="{58159D2D-25EC-4C63-91BC-E5402FA0BDE1}" destId="{4C5D5375-C3E8-49AF-AF8B-896B9A6A48BD}" srcOrd="0" destOrd="0" presId="urn:microsoft.com/office/officeart/2008/layout/CaptionedPictures"/>
    <dgm:cxn modelId="{8BD0A752-0E1E-4F59-90E0-5C53F5EEB766}" type="presParOf" srcId="{58159D2D-25EC-4C63-91BC-E5402FA0BDE1}" destId="{D30E3291-736E-4D14-AE97-918D22355D81}" srcOrd="1" destOrd="0" presId="urn:microsoft.com/office/officeart/2008/layout/CaptionedPictures"/>
    <dgm:cxn modelId="{06EB5A4F-B4AB-492F-937A-53FB7A1488CA}" type="presParOf" srcId="{883A0BF6-F9ED-4368-B73F-B0278A3225CA}" destId="{679BBDDA-4762-4FBA-9ECD-DED71FC1D2AA}" srcOrd="1" destOrd="0" presId="urn:microsoft.com/office/officeart/2008/layout/CaptionedPictures"/>
    <dgm:cxn modelId="{F52C0A77-C963-406B-BD9B-63B0E40C7D14}" type="presParOf" srcId="{883A0BF6-F9ED-4368-B73F-B0278A3225CA}" destId="{29F65D8D-5331-4CCD-9E3E-B45643D6281F}" srcOrd="2" destOrd="0" presId="urn:microsoft.com/office/officeart/2008/layout/CaptionedPictures"/>
    <dgm:cxn modelId="{8B99C013-03A1-4C03-8473-08B8C0C963B8}" type="presParOf" srcId="{29F65D8D-5331-4CCD-9E3E-B45643D6281F}" destId="{38C83BD0-D83F-4D44-A334-FA9D5D106AFC}" srcOrd="0" destOrd="0" presId="urn:microsoft.com/office/officeart/2008/layout/CaptionedPictures"/>
    <dgm:cxn modelId="{3E57BC85-17FE-45F3-B643-1F068F1E778C}" type="presParOf" srcId="{29F65D8D-5331-4CCD-9E3E-B45643D6281F}" destId="{C23950BE-BF20-4E44-8501-C28E818772B1}" srcOrd="1" destOrd="0" presId="urn:microsoft.com/office/officeart/2008/layout/CaptionedPictures"/>
    <dgm:cxn modelId="{F606074A-13EF-468E-94C3-B3B7A0736219}" type="presParOf" srcId="{29F65D8D-5331-4CCD-9E3E-B45643D6281F}" destId="{A8C441FA-8D7C-4DDE-9737-7025B8CDCBBB}" srcOrd="2" destOrd="0" presId="urn:microsoft.com/office/officeart/2008/layout/CaptionedPictures"/>
    <dgm:cxn modelId="{E97110D7-6AD4-4122-B146-EA5FA8F98F5A}" type="presParOf" srcId="{A8C441FA-8D7C-4DDE-9737-7025B8CDCBBB}" destId="{B9A10095-6682-4F8F-BA9C-905479103DFD}" srcOrd="0" destOrd="0" presId="urn:microsoft.com/office/officeart/2008/layout/CaptionedPictures"/>
    <dgm:cxn modelId="{FECFD4E3-EDBD-4E4A-B4CA-576F784CC80F}" type="presParOf" srcId="{A8C441FA-8D7C-4DDE-9737-7025B8CDCBBB}" destId="{BF114C1E-0FFA-42E5-8429-726E9798D258}" srcOrd="1" destOrd="0" presId="urn:microsoft.com/office/officeart/2008/layout/CaptionedPictures"/>
    <dgm:cxn modelId="{70A89CFC-2E1E-42E0-9CFD-CA616DC26A9D}" type="presParOf" srcId="{883A0BF6-F9ED-4368-B73F-B0278A3225CA}" destId="{94A5CA3E-03CB-4A65-8D47-F3E46E9AC4FD}" srcOrd="3" destOrd="0" presId="urn:microsoft.com/office/officeart/2008/layout/CaptionedPictures"/>
    <dgm:cxn modelId="{84284336-BF51-49A7-9480-6D9CA0469F0B}" type="presParOf" srcId="{883A0BF6-F9ED-4368-B73F-B0278A3225CA}" destId="{FBF25517-3402-4E7E-BA81-0B372435106C}" srcOrd="4" destOrd="0" presId="urn:microsoft.com/office/officeart/2008/layout/CaptionedPictures"/>
    <dgm:cxn modelId="{B223F8EE-77CC-4E6E-AADE-3D4583281955}" type="presParOf" srcId="{FBF25517-3402-4E7E-BA81-0B372435106C}" destId="{D37B141E-BBDC-4D9E-A9EC-4E273AD2488E}" srcOrd="0" destOrd="0" presId="urn:microsoft.com/office/officeart/2008/layout/CaptionedPictures"/>
    <dgm:cxn modelId="{C14421C2-96FA-47B4-8DE3-FFE27180E0D0}" type="presParOf" srcId="{FBF25517-3402-4E7E-BA81-0B372435106C}" destId="{9556C72C-E62F-4E18-866F-14D853D28A47}" srcOrd="1" destOrd="0" presId="urn:microsoft.com/office/officeart/2008/layout/CaptionedPictures"/>
    <dgm:cxn modelId="{232FAAD8-EFDD-40A6-BC06-114B0E889835}" type="presParOf" srcId="{FBF25517-3402-4E7E-BA81-0B372435106C}" destId="{016B21D4-C897-4AF2-B09A-A5290C929A33}" srcOrd="2" destOrd="0" presId="urn:microsoft.com/office/officeart/2008/layout/CaptionedPictures"/>
    <dgm:cxn modelId="{95590F6D-1769-41BD-A111-62662FEE421B}" type="presParOf" srcId="{016B21D4-C897-4AF2-B09A-A5290C929A33}" destId="{805E461E-7336-4020-A39D-CF99A562FEC2}" srcOrd="0" destOrd="0" presId="urn:microsoft.com/office/officeart/2008/layout/CaptionedPictures"/>
    <dgm:cxn modelId="{659B915B-2989-4205-B420-E9E56F443D19}" type="presParOf" srcId="{016B21D4-C897-4AF2-B09A-A5290C929A33}" destId="{4912D1CF-9152-4FA9-8303-9BCF0EF2251E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677D0-B518-47B3-9C20-54488D87C5E6}">
      <dsp:nvSpPr>
        <dsp:cNvPr id="0" name=""/>
        <dsp:cNvSpPr/>
      </dsp:nvSpPr>
      <dsp:spPr>
        <a:xfrm>
          <a:off x="1061" y="238506"/>
          <a:ext cx="2889712" cy="33996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B74FA-8BB6-4244-87AB-57363851B8CC}">
      <dsp:nvSpPr>
        <dsp:cNvPr id="0" name=""/>
        <dsp:cNvSpPr/>
      </dsp:nvSpPr>
      <dsp:spPr>
        <a:xfrm>
          <a:off x="145547" y="374492"/>
          <a:ext cx="2600741" cy="2209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C5D5375-C3E8-49AF-AF8B-896B9A6A48BD}">
      <dsp:nvSpPr>
        <dsp:cNvPr id="0" name=""/>
        <dsp:cNvSpPr/>
      </dsp:nvSpPr>
      <dsp:spPr>
        <a:xfrm>
          <a:off x="145547" y="2924266"/>
          <a:ext cx="2600741" cy="57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Höhenmessung Stempel</a:t>
          </a:r>
        </a:p>
      </dsp:txBody>
      <dsp:txXfrm>
        <a:off x="145547" y="2924266"/>
        <a:ext cx="2600741" cy="577915"/>
      </dsp:txXfrm>
    </dsp:sp>
    <dsp:sp modelId="{D30E3291-736E-4D14-AE97-918D22355D81}">
      <dsp:nvSpPr>
        <dsp:cNvPr id="0" name=""/>
        <dsp:cNvSpPr/>
      </dsp:nvSpPr>
      <dsp:spPr>
        <a:xfrm>
          <a:off x="145547" y="2584273"/>
          <a:ext cx="2600741" cy="33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 dirty="0"/>
        </a:p>
      </dsp:txBody>
      <dsp:txXfrm>
        <a:off x="145547" y="2584273"/>
        <a:ext cx="2600741" cy="339993"/>
      </dsp:txXfrm>
    </dsp:sp>
    <dsp:sp modelId="{38C83BD0-D83F-4D44-A334-FA9D5D106AFC}">
      <dsp:nvSpPr>
        <dsp:cNvPr id="0" name=""/>
        <dsp:cNvSpPr/>
      </dsp:nvSpPr>
      <dsp:spPr>
        <a:xfrm>
          <a:off x="3812943" y="238506"/>
          <a:ext cx="2889712" cy="33996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950BE-BF20-4E44-8501-C28E818772B1}">
      <dsp:nvSpPr>
        <dsp:cNvPr id="0" name=""/>
        <dsp:cNvSpPr/>
      </dsp:nvSpPr>
      <dsp:spPr>
        <a:xfrm>
          <a:off x="3957429" y="374492"/>
          <a:ext cx="2600741" cy="220978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A10095-6682-4F8F-BA9C-905479103DFD}">
      <dsp:nvSpPr>
        <dsp:cNvPr id="0" name=""/>
        <dsp:cNvSpPr/>
      </dsp:nvSpPr>
      <dsp:spPr>
        <a:xfrm>
          <a:off x="3957429" y="2924266"/>
          <a:ext cx="2600741" cy="57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Arretierung Stempel</a:t>
          </a:r>
        </a:p>
      </dsp:txBody>
      <dsp:txXfrm>
        <a:off x="3957429" y="2924266"/>
        <a:ext cx="2600741" cy="577915"/>
      </dsp:txXfrm>
    </dsp:sp>
    <dsp:sp modelId="{BF114C1E-0FFA-42E5-8429-726E9798D258}">
      <dsp:nvSpPr>
        <dsp:cNvPr id="0" name=""/>
        <dsp:cNvSpPr/>
      </dsp:nvSpPr>
      <dsp:spPr>
        <a:xfrm>
          <a:off x="3957429" y="2584273"/>
          <a:ext cx="2600741" cy="33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 dirty="0"/>
        </a:p>
      </dsp:txBody>
      <dsp:txXfrm>
        <a:off x="3957429" y="2584273"/>
        <a:ext cx="2600741" cy="339993"/>
      </dsp:txXfrm>
    </dsp:sp>
    <dsp:sp modelId="{D37B141E-BBDC-4D9E-A9EC-4E273AD2488E}">
      <dsp:nvSpPr>
        <dsp:cNvPr id="0" name=""/>
        <dsp:cNvSpPr/>
      </dsp:nvSpPr>
      <dsp:spPr>
        <a:xfrm>
          <a:off x="7624825" y="238506"/>
          <a:ext cx="2889712" cy="33996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C72C-E62F-4E18-866F-14D853D28A47}">
      <dsp:nvSpPr>
        <dsp:cNvPr id="0" name=""/>
        <dsp:cNvSpPr/>
      </dsp:nvSpPr>
      <dsp:spPr>
        <a:xfrm>
          <a:off x="7769310" y="374492"/>
          <a:ext cx="2600741" cy="22097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05E461E-7336-4020-A39D-CF99A562FEC2}">
      <dsp:nvSpPr>
        <dsp:cNvPr id="0" name=""/>
        <dsp:cNvSpPr/>
      </dsp:nvSpPr>
      <dsp:spPr>
        <a:xfrm>
          <a:off x="7769310" y="2924266"/>
          <a:ext cx="2600741" cy="57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Halterung Bluetooth-Modul</a:t>
          </a:r>
        </a:p>
      </dsp:txBody>
      <dsp:txXfrm>
        <a:off x="7769310" y="2924266"/>
        <a:ext cx="2600741" cy="577915"/>
      </dsp:txXfrm>
    </dsp:sp>
    <dsp:sp modelId="{4912D1CF-9152-4FA9-8303-9BCF0EF2251E}">
      <dsp:nvSpPr>
        <dsp:cNvPr id="0" name=""/>
        <dsp:cNvSpPr/>
      </dsp:nvSpPr>
      <dsp:spPr>
        <a:xfrm>
          <a:off x="7769310" y="2584273"/>
          <a:ext cx="2600741" cy="33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 dirty="0"/>
        </a:p>
      </dsp:txBody>
      <dsp:txXfrm>
        <a:off x="7769310" y="2584273"/>
        <a:ext cx="2600741" cy="339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B9B375-F08F-408E-BFDE-E9378971BA60}" type="datetime1">
              <a:rPr lang="de-DE" smtClean="0"/>
              <a:t>21.04.2022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D917-F13C-432C-B1A5-00A5B8ABE574}" type="datetime1">
              <a:rPr lang="de-DE" smtClean="0"/>
              <a:pPr/>
              <a:t>21.04.2022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8D0E63-0F6A-47B0-8BD1-6E95B004C87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1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54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9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624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60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F8D0E63-0F6A-47B0-8BD1-6E95B004C87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80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fik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11" name="Rechteck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0" name="Rechteck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0" name="Rechteck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Rechteck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3" name="Textplatzhalt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de-DE" noProof="0"/>
              <a:t>Name des Referenten</a:t>
            </a:r>
          </a:p>
        </p:txBody>
      </p:sp>
      <p:sp>
        <p:nvSpPr>
          <p:cNvPr id="14" name="Textplatzhalt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de-DE" noProof="0"/>
              <a:t>E-Mail</a:t>
            </a:r>
          </a:p>
        </p:txBody>
      </p:sp>
      <p:sp>
        <p:nvSpPr>
          <p:cNvPr id="15" name="Textplatzhalt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de-DE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Rechteck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Rechteck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>
                <a:solidFill>
                  <a:schemeClr val="bg1"/>
                </a:solidFill>
              </a:rPr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C18C1E5-FB55-42F5-BD6D-9CC153FCDBE6}" type="slidenum">
              <a:rPr lang="de-DE" noProof="0" smtClean="0"/>
              <a:pPr rtl="0"/>
              <a:t>‹Nr.›</a:t>
            </a:fld>
            <a:endParaRPr lang="de-DE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2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11" name="Rechteck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Rechteck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9" name="Rechteck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36" name="Textplatzhalt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  <p:sp>
        <p:nvSpPr>
          <p:cNvPr id="37" name="Textplatzhalt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de-DE" noProof="0"/>
              <a:t>Name</a:t>
            </a:r>
          </a:p>
          <a:p>
            <a:pPr lvl="1" rtl="0"/>
            <a:r>
              <a:rPr lang="de-DE" noProof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- und Inhaltscenter –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Rechteck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>
                <a:solidFill>
                  <a:schemeClr val="tx1"/>
                </a:solidFill>
              </a:rPr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hyperlink" Target="https://github.com/wambleee/FIAR_Verlegeroboter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hyperlink" Target="http://wiki.hrw-fablab.de/images/8/8d/Plakat_FIAR_A2.png" TargetMode="External"/><Relationship Id="rId4" Type="http://schemas.openxmlformats.org/officeDocument/2006/relationships/hyperlink" Target="http://wiki.hrw-fablab.de/index.php?title=FIA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/>
              <a:t>FIaR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3200" b="1" dirty="0" err="1">
                <a:solidFill>
                  <a:schemeClr val="bg1"/>
                </a:solidFill>
              </a:rPr>
              <a:t>Floorheat</a:t>
            </a:r>
            <a:r>
              <a:rPr lang="de-DE" sz="3200" b="1" dirty="0">
                <a:solidFill>
                  <a:schemeClr val="bg1"/>
                </a:solidFill>
              </a:rPr>
              <a:t> Installation Assistance Robot</a:t>
            </a: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690B51-B7AB-4D15-951F-60CB62BB8D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0655" y="5111497"/>
            <a:ext cx="3063240" cy="69637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de-DE" dirty="0">
                <a:hlinkClick r:id="rId3"/>
              </a:rPr>
              <a:t>https://github.com/wambleee/FIAR_Verlegeroboter</a:t>
            </a:r>
            <a:endParaRPr lang="de-DE" dirty="0"/>
          </a:p>
          <a:p>
            <a:pPr rtl="0"/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3C6B086-BC3B-4FE1-A23D-D1396E627E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64380" y="5038345"/>
            <a:ext cx="3063240" cy="76952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de-DE" dirty="0">
                <a:hlinkClick r:id="rId4"/>
              </a:rPr>
              <a:t>http://wiki.hrw-fablab.de/index.php?title=FIAR</a:t>
            </a:r>
            <a:endParaRPr lang="de-DE" dirty="0"/>
          </a:p>
          <a:p>
            <a:pPr rtl="0"/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612A310-0919-4438-952C-499AC4A95E7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75097" y="5038345"/>
            <a:ext cx="3063240" cy="769524"/>
          </a:xfrm>
        </p:spPr>
        <p:txBody>
          <a:bodyPr rtlCol="0">
            <a:noAutofit/>
          </a:bodyPr>
          <a:lstStyle/>
          <a:p>
            <a:pPr rtl="0"/>
            <a:r>
              <a:rPr lang="de-DE" sz="2000" dirty="0">
                <a:hlinkClick r:id="rId5"/>
              </a:rPr>
              <a:t>http://wiki.hrw-fablab.de/images/8/8d/Plakat_FIAR_A2.png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CE1FA4-302E-47BF-AD27-4A768594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11.04.2022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357B38-EB06-465C-8F7E-F7E1E707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Floorheat</a:t>
            </a:r>
            <a:r>
              <a:rPr lang="de-DE" dirty="0"/>
              <a:t> Installation Assistance Robot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B58A6-180C-4F65-9C7E-460497F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de-DE" smtClean="0"/>
              <a:pPr rtl="0"/>
              <a:t>10</a:t>
            </a:fld>
            <a:endParaRPr lang="de-DE" dirty="0"/>
          </a:p>
        </p:txBody>
      </p:sp>
      <p:pic>
        <p:nvPicPr>
          <p:cNvPr id="13" name="Bildplatzhalter 12">
            <a:hlinkClick r:id="rId3"/>
            <a:extLst>
              <a:ext uri="{FF2B5EF4-FFF2-40B4-BE49-F238E27FC236}">
                <a16:creationId xmlns:a16="http://schemas.microsoft.com/office/drawing/2014/main" id="{F5A5E998-29F0-47D8-9894-8D6C3ADCAD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/>
          <a:stretch>
            <a:fillRect/>
          </a:stretch>
        </p:blipFill>
        <p:spPr>
          <a:xfrm>
            <a:off x="1331883" y="3337561"/>
            <a:ext cx="1700784" cy="1700784"/>
          </a:xfrm>
        </p:spPr>
      </p:pic>
      <p:pic>
        <p:nvPicPr>
          <p:cNvPr id="38" name="Bildplatzhalter 34">
            <a:hlinkClick r:id="rId4"/>
            <a:extLst>
              <a:ext uri="{FF2B5EF4-FFF2-40B4-BE49-F238E27FC236}">
                <a16:creationId xmlns:a16="http://schemas.microsoft.com/office/drawing/2014/main" id="{92D2527F-CAEF-459D-801B-9F60CEFBB8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/>
          <a:srcRect l="108" r="108"/>
          <a:stretch>
            <a:fillRect/>
          </a:stretch>
        </p:blipFill>
        <p:spPr>
          <a:xfrm>
            <a:off x="5444018" y="3534553"/>
            <a:ext cx="1303964" cy="1306800"/>
          </a:xfrm>
        </p:spPr>
      </p:pic>
      <p:pic>
        <p:nvPicPr>
          <p:cNvPr id="42" name="Bildplatzhalter 41">
            <a:hlinkClick r:id="rId5"/>
            <a:extLst>
              <a:ext uri="{FF2B5EF4-FFF2-40B4-BE49-F238E27FC236}">
                <a16:creationId xmlns:a16="http://schemas.microsoft.com/office/drawing/2014/main" id="{CD0BB54F-895A-4D17-A3C6-86441DC074A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/>
          <a:srcRect t="1481" b="1481"/>
          <a:stretch>
            <a:fillRect/>
          </a:stretch>
        </p:blipFill>
        <p:spPr>
          <a:xfrm>
            <a:off x="9553317" y="3534553"/>
            <a:ext cx="1306800" cy="1306800"/>
          </a:xfrm>
        </p:spPr>
      </p:pic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71500" lvl="0" indent="-571500" rtl="0">
              <a:buFont typeface="Arial" panose="020B0604020202020204" pitchFamily="34" charset="0"/>
              <a:buChar char="•"/>
            </a:pPr>
            <a:r>
              <a:rPr lang="de-DE" dirty="0"/>
              <a:t>Aufgabenstellung</a:t>
            </a:r>
          </a:p>
          <a:p>
            <a:pPr marL="571500" lvl="0" indent="-571500" rtl="0">
              <a:buFont typeface="Arial" panose="020B0604020202020204" pitchFamily="34" charset="0"/>
              <a:buChar char="•"/>
            </a:pPr>
            <a:r>
              <a:rPr lang="de-DE" dirty="0"/>
              <a:t>Team</a:t>
            </a:r>
          </a:p>
          <a:p>
            <a:pPr marL="571500" lvl="0" indent="-571500" rtl="0">
              <a:buFont typeface="Arial" panose="020B0604020202020204" pitchFamily="34" charset="0"/>
              <a:buChar char="•"/>
            </a:pPr>
            <a:r>
              <a:rPr lang="de-DE" dirty="0"/>
              <a:t>Benutzte Komponenten</a:t>
            </a:r>
          </a:p>
          <a:p>
            <a:pPr marL="571500" lvl="0" indent="-571500" rtl="0">
              <a:buFont typeface="Arial" panose="020B0604020202020204" pitchFamily="34" charset="0"/>
              <a:buChar char="•"/>
            </a:pPr>
            <a:r>
              <a:rPr lang="de-DE" dirty="0"/>
              <a:t>Ablauf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11.04.2022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18432-CFA9-4F2E-902D-95B3806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Floorheat</a:t>
            </a:r>
            <a:r>
              <a:rPr lang="de-DE" dirty="0"/>
              <a:t> Installation Assistance Robot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de-DE" smtClean="0"/>
              <a:pPr rtl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7200" dirty="0"/>
              <a:t>Aufgabe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400" dirty="0"/>
              <a:t>Motto: </a:t>
            </a:r>
            <a:r>
              <a:rPr lang="de-DE" dirty="0"/>
              <a:t>Studierende entwickeln interaktive Systeme zur Unterstützung von Mensch und Umwelt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Installateur verlegt Rohr fehlerhaft, Rohr schließt nicht bündig mit Unterlage ab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400" dirty="0"/>
              <a:t>Entwicklung eines Fahrzeug, welches </a:t>
            </a:r>
          </a:p>
          <a:p>
            <a:pPr marL="571500" lvl="1" indent="-342900">
              <a:buFont typeface="Symbol" panose="05050102010706020507" pitchFamily="18" charset="2"/>
              <a:buChar char="-"/>
            </a:pPr>
            <a:r>
              <a:rPr lang="de-DE" dirty="0"/>
              <a:t>die Strecke abfährt und der Linie folgt</a:t>
            </a:r>
          </a:p>
          <a:p>
            <a:pPr marL="571500" lvl="1" indent="-342900">
              <a:buFont typeface="Symbol" panose="05050102010706020507" pitchFamily="18" charset="2"/>
              <a:buChar char="-"/>
            </a:pPr>
            <a:r>
              <a:rPr lang="de-DE" dirty="0"/>
              <a:t>den Höhenunterschied zwischen Unterlage und Leitung misst</a:t>
            </a:r>
          </a:p>
          <a:p>
            <a:pPr marL="571500" lvl="1" indent="-342900">
              <a:buFont typeface="Symbol" panose="05050102010706020507" pitchFamily="18" charset="2"/>
              <a:buChar char="-"/>
            </a:pPr>
            <a:r>
              <a:rPr lang="de-DE" dirty="0"/>
              <a:t>im Fehlerfall Meldung akustisch und per Nachricht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de-DE" smtClean="0"/>
              <a:pPr rtl="0"/>
              <a:t>3</a:t>
            </a:fld>
            <a:endParaRPr lang="de-DE"/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6887DDFE-C58E-4C8D-8A07-5C182C9395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4659" r="4659"/>
          <a:stretch>
            <a:fillRect/>
          </a:stretch>
        </p:blipFill>
        <p:spPr/>
      </p:pic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4413E7C2-267A-4ADD-87B6-3672D0F7F0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8814" r="18814"/>
          <a:stretch>
            <a:fillRect/>
          </a:stretch>
        </p:blipFill>
        <p:spPr>
          <a:xfrm>
            <a:off x="-20638" y="-36513"/>
            <a:ext cx="4040188" cy="4194176"/>
          </a:xfrm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dirty="0"/>
              <a:t>Team</a:t>
            </a:r>
          </a:p>
        </p:txBody>
      </p:sp>
      <p:sp>
        <p:nvSpPr>
          <p:cNvPr id="30" name="Inhaltsplatzhalter 29">
            <a:extLst>
              <a:ext uri="{FF2B5EF4-FFF2-40B4-BE49-F238E27FC236}">
                <a16:creationId xmlns:a16="http://schemas.microsoft.com/office/drawing/2014/main" id="{B888FF4D-AC78-4CEB-9E4D-00E2BA9B1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10515600" cy="1785523"/>
          </a:xfrm>
        </p:spPr>
        <p:txBody>
          <a:bodyPr numCol="2">
            <a:normAutofit/>
          </a:bodyPr>
          <a:lstStyle/>
          <a:p>
            <a:r>
              <a:rPr lang="de-DE" sz="2400" u="sng" dirty="0"/>
              <a:t>Gruppe 1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Khalid </a:t>
            </a:r>
            <a:r>
              <a:rPr lang="de-DE" sz="2000" dirty="0" err="1"/>
              <a:t>Benmahria</a:t>
            </a:r>
            <a:endParaRPr lang="de-DE" sz="20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Matthias Lammert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000" dirty="0"/>
              <a:t>Mike Schmitt</a:t>
            </a:r>
          </a:p>
          <a:p>
            <a:pPr lvl="1"/>
            <a:r>
              <a:rPr lang="de-DE" sz="2000" u="sng" dirty="0"/>
              <a:t>Betreuer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Michael Schäfer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Florian </a:t>
            </a:r>
            <a:r>
              <a:rPr lang="de-DE" dirty="0" err="1"/>
              <a:t>Paproth</a:t>
            </a:r>
            <a:endParaRPr lang="de-DE" dirty="0"/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Alexander </a:t>
            </a:r>
            <a:r>
              <a:rPr lang="de-DE" dirty="0" err="1"/>
              <a:t>Pierchalla</a:t>
            </a:r>
            <a:endParaRPr lang="de-DE" dirty="0"/>
          </a:p>
        </p:txBody>
      </p:sp>
      <p:sp>
        <p:nvSpPr>
          <p:cNvPr id="31" name="Inhaltsplatzhalter 30">
            <a:extLst>
              <a:ext uri="{FF2B5EF4-FFF2-40B4-BE49-F238E27FC236}">
                <a16:creationId xmlns:a16="http://schemas.microsoft.com/office/drawing/2014/main" id="{EB94C2DA-82AC-415C-99EC-A513C933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264818"/>
            <a:ext cx="10515600" cy="1916525"/>
          </a:xfrm>
        </p:spPr>
        <p:txBody>
          <a:bodyPr>
            <a:normAutofit/>
          </a:bodyPr>
          <a:lstStyle/>
          <a:p>
            <a:r>
              <a:rPr lang="de-DE" u="sng" dirty="0"/>
              <a:t>Kooperation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11.04.2022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1AB31-AB0A-466D-8F3B-887FBDF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Floorheat</a:t>
            </a:r>
            <a:r>
              <a:rPr lang="de-DE" dirty="0"/>
              <a:t> Installation Assistance Robot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de-DE" smtClean="0"/>
              <a:pPr rtl="0"/>
              <a:t>4</a:t>
            </a:fld>
            <a:endParaRPr lang="de-DE" dirty="0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B95A3A4-58DC-49F6-ACC4-4DFF4B7F8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77" y="4904815"/>
            <a:ext cx="1057423" cy="127652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E079D4E8-4A59-4257-8127-3A03089E4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894" y="4903343"/>
            <a:ext cx="1278000" cy="127800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AA819D0-B1BD-496E-B0A2-1F9114F9D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121" y="4990847"/>
            <a:ext cx="1217143" cy="12780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E39E7D5F-FCB7-4BB8-A4B6-C50827EAF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335" y="4885943"/>
            <a:ext cx="31432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48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8000" dirty="0">
                <a:solidFill>
                  <a:schemeClr val="bg1"/>
                </a:solidFill>
              </a:rPr>
              <a:t>Benutzte </a:t>
            </a:r>
            <a:r>
              <a:rPr lang="de-DE" sz="8000" dirty="0" err="1">
                <a:solidFill>
                  <a:schemeClr val="bg1"/>
                </a:solidFill>
              </a:rPr>
              <a:t>KOmponenten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de-DE" sz="3200" dirty="0">
                <a:solidFill>
                  <a:schemeClr val="bg1"/>
                </a:solidFill>
              </a:rPr>
              <a:t>Hardware</a:t>
            </a:r>
          </a:p>
          <a:p>
            <a:pPr rtl="0"/>
            <a:r>
              <a:rPr lang="de-DE" dirty="0"/>
              <a:t>Software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DEA054-A4A0-4AC6-90ED-FCAFBBF8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AD10886-7608-4FEC-A3B4-82BD3D673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40825" y="2555417"/>
            <a:ext cx="3200400" cy="713232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 err="1"/>
              <a:t>LineFollower</a:t>
            </a:r>
            <a:endParaRPr lang="de-DE" dirty="0"/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A5E4D6A2-C553-46AC-9A23-B0A2C79202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309600" y="3428999"/>
            <a:ext cx="2700000" cy="219807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95596-C3C3-426E-B715-5F46E39F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11.04.2022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5E589-65FB-4BF7-A33E-A0C8B4DD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Floorheat Installation Assistance Robot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5E5487-70A9-4379-B957-2E30430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de-DE" noProof="0" smtClean="0"/>
              <a:pPr rtl="0"/>
              <a:t>6</a:t>
            </a:fld>
            <a:endParaRPr lang="de-DE" noProof="0">
              <a:solidFill>
                <a:schemeClr val="bg1"/>
              </a:solidFill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1903758-8C04-4396-AC79-6277BBB1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0" y="2563438"/>
            <a:ext cx="3200400" cy="711244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/>
              <a:t>Fahrzeug</a:t>
            </a:r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9C51013D-7D69-46C7-A285-60CB67D017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9400" y="3712282"/>
            <a:ext cx="2700000" cy="1631512"/>
          </a:xfr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DB3A5C0-045C-4028-91FB-7B19F19F85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56838" y="2563438"/>
            <a:ext cx="3200400" cy="713232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/>
              <a:t>Höhenmessung</a:t>
            </a:r>
          </a:p>
        </p:txBody>
      </p:sp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9E206AAF-84C8-4E2A-BE22-DAA277BE2FA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6207038" y="3268649"/>
            <a:ext cx="2700000" cy="2508446"/>
          </a:xfrm>
        </p:spPr>
      </p:pic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B9F25026-8299-4D7A-A732-35355F6788C0}"/>
              </a:ext>
            </a:extLst>
          </p:cNvPr>
          <p:cNvSpPr txBox="1">
            <a:spLocks/>
          </p:cNvSpPr>
          <p:nvPr/>
        </p:nvSpPr>
        <p:spPr>
          <a:xfrm>
            <a:off x="8854276" y="2554249"/>
            <a:ext cx="3200400" cy="71323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Konnektivität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41D24EE-266E-496E-AED5-10456E69C2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27" t="4405" r="6173"/>
          <a:stretch/>
        </p:blipFill>
        <p:spPr>
          <a:xfrm>
            <a:off x="9104476" y="3490708"/>
            <a:ext cx="2700000" cy="205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83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02985890-BCC1-45B4-8E40-EDAF3048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C17D9356-8C81-4E79-977C-3272F4226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52861"/>
              </p:ext>
            </p:extLst>
          </p:nvPr>
        </p:nvGraphicFramePr>
        <p:xfrm>
          <a:off x="841375" y="2305050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124D3-E2D7-4060-B2E8-D0E95EFE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11.04.2022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11C156-17AB-4088-BA1F-0ADE9707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 err="1"/>
              <a:t>Floorheat</a:t>
            </a:r>
            <a:r>
              <a:rPr lang="de-DE" noProof="0" dirty="0"/>
              <a:t> Installation Assistance Robot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2BA6BA-D1CA-4F01-BBC1-9E09C94E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7799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7DFF7A71-59D6-4974-A270-C6E51DFB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7200" dirty="0"/>
              <a:t>Software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8D441D-FA28-4800-8D3F-6C30D592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A37349-DC8D-4E11-B28F-6E4DD4FF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11.04.2022</a:t>
            </a:r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2E3380-3FBA-485E-A414-22EE514C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Floorheat</a:t>
            </a:r>
            <a:r>
              <a:rPr lang="de-DE" dirty="0"/>
              <a:t> Installation Assistance Robot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00AAE5-D28E-439B-A2FE-9CE82040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de-DE" noProof="0" smtClean="0"/>
              <a:t>8</a:t>
            </a:fld>
            <a:endParaRPr lang="de-DE" noProof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18E4C8B-929D-4398-9DDB-AD4DDAE6E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11" y="3157947"/>
            <a:ext cx="2374145" cy="2376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BB78892-E07E-4F05-8D13-097A3F577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79" t="21012" r="31699" b="21242"/>
          <a:stretch/>
        </p:blipFill>
        <p:spPr>
          <a:xfrm>
            <a:off x="3309743" y="3157947"/>
            <a:ext cx="2244865" cy="2376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B2CECA0-A441-4CFA-81AE-FA36693C4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696" y="3157947"/>
            <a:ext cx="2374614" cy="2376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0FD500C-45C2-4988-B12D-A467F0C693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458" b="18750"/>
          <a:stretch/>
        </p:blipFill>
        <p:spPr>
          <a:xfrm>
            <a:off x="5867595" y="3245450"/>
            <a:ext cx="3667141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0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549E6-8485-43FF-B9DC-3BDE2E3C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11.04.2022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7558A1-CE1B-4586-8586-B167BA8C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 err="1"/>
              <a:t>Floorheat</a:t>
            </a:r>
            <a:r>
              <a:rPr lang="de-DE" noProof="0" dirty="0"/>
              <a:t> Installation Assistance Robot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DBACC-BB62-4A0C-B47C-ED1FB9DA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de-DE" noProof="0" smtClean="0"/>
              <a:t>9</a:t>
            </a:fld>
            <a:endParaRPr lang="de-DE" noProof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AA468D2-A230-4842-8B26-E28D92AC015B}"/>
              </a:ext>
            </a:extLst>
          </p:cNvPr>
          <p:cNvGrpSpPr/>
          <p:nvPr/>
        </p:nvGrpSpPr>
        <p:grpSpPr>
          <a:xfrm>
            <a:off x="2650435" y="341849"/>
            <a:ext cx="2240609" cy="1239720"/>
            <a:chOff x="9242" y="1223917"/>
            <a:chExt cx="2762398" cy="1657439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1280A958-2282-4FFD-9970-26CABC300640}"/>
                </a:ext>
              </a:extLst>
            </p:cNvPr>
            <p:cNvSpPr/>
            <p:nvPr/>
          </p:nvSpPr>
          <p:spPr>
            <a:xfrm>
              <a:off x="9242" y="1223917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hteck: abgerundete Ecken 4">
              <a:extLst>
                <a:ext uri="{FF2B5EF4-FFF2-40B4-BE49-F238E27FC236}">
                  <a16:creationId xmlns:a16="http://schemas.microsoft.com/office/drawing/2014/main" id="{F4530AFD-2F61-4A98-9180-C3A680AAB74D}"/>
                </a:ext>
              </a:extLst>
            </p:cNvPr>
            <p:cNvSpPr txBox="1"/>
            <p:nvPr/>
          </p:nvSpPr>
          <p:spPr>
            <a:xfrm>
              <a:off x="57787" y="1272462"/>
              <a:ext cx="2665308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200" kern="1200" dirty="0"/>
                <a:t>Warten auf Inbetriebnahme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E800E0A-B858-49C2-A19F-CDCBA2EB8B3B}"/>
              </a:ext>
            </a:extLst>
          </p:cNvPr>
          <p:cNvGrpSpPr/>
          <p:nvPr/>
        </p:nvGrpSpPr>
        <p:grpSpPr>
          <a:xfrm>
            <a:off x="2689810" y="2423835"/>
            <a:ext cx="2240609" cy="1239720"/>
            <a:chOff x="9242" y="1223917"/>
            <a:chExt cx="2762398" cy="1657439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EEAC7D6B-1653-4559-B34E-5D62A2DC2EFE}"/>
                </a:ext>
              </a:extLst>
            </p:cNvPr>
            <p:cNvSpPr/>
            <p:nvPr/>
          </p:nvSpPr>
          <p:spPr>
            <a:xfrm>
              <a:off x="9242" y="1223917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hteck: abgerundete Ecken 4">
              <a:extLst>
                <a:ext uri="{FF2B5EF4-FFF2-40B4-BE49-F238E27FC236}">
                  <a16:creationId xmlns:a16="http://schemas.microsoft.com/office/drawing/2014/main" id="{191A79FC-BC87-47F6-80A8-B6566DFACEBF}"/>
                </a:ext>
              </a:extLst>
            </p:cNvPr>
            <p:cNvSpPr txBox="1"/>
            <p:nvPr/>
          </p:nvSpPr>
          <p:spPr>
            <a:xfrm>
              <a:off x="57786" y="1272462"/>
              <a:ext cx="2665308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4000" kern="1200" dirty="0"/>
                <a:t>Roboter im Fahrbetrieb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3CBD56B-44AC-4861-A700-8CA8E025BFD3}"/>
              </a:ext>
            </a:extLst>
          </p:cNvPr>
          <p:cNvGrpSpPr/>
          <p:nvPr/>
        </p:nvGrpSpPr>
        <p:grpSpPr>
          <a:xfrm>
            <a:off x="5681800" y="2395552"/>
            <a:ext cx="2240609" cy="1239720"/>
            <a:chOff x="9242" y="1223917"/>
            <a:chExt cx="2762398" cy="1657439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A75018F-A1BD-4FCF-B06C-098AA91E930D}"/>
                </a:ext>
              </a:extLst>
            </p:cNvPr>
            <p:cNvSpPr/>
            <p:nvPr/>
          </p:nvSpPr>
          <p:spPr>
            <a:xfrm>
              <a:off x="9242" y="1223917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8CA848F3-4ED1-4903-9FD6-AB11D66E4D29}"/>
                </a:ext>
              </a:extLst>
            </p:cNvPr>
            <p:cNvSpPr txBox="1"/>
            <p:nvPr/>
          </p:nvSpPr>
          <p:spPr>
            <a:xfrm>
              <a:off x="57787" y="1272462"/>
              <a:ext cx="2665308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4000" kern="1200" dirty="0"/>
                <a:t>Richtungs-prüfung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D02EF54-383D-4A8F-9F8F-68E6A09F58E9}"/>
              </a:ext>
            </a:extLst>
          </p:cNvPr>
          <p:cNvGrpSpPr/>
          <p:nvPr/>
        </p:nvGrpSpPr>
        <p:grpSpPr>
          <a:xfrm>
            <a:off x="8676221" y="4471389"/>
            <a:ext cx="2240609" cy="1239720"/>
            <a:chOff x="9242" y="1223917"/>
            <a:chExt cx="2762398" cy="1657439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B1E2821D-6B62-4A3F-A9A3-F4A1EC30D359}"/>
                </a:ext>
              </a:extLst>
            </p:cNvPr>
            <p:cNvSpPr/>
            <p:nvPr/>
          </p:nvSpPr>
          <p:spPr>
            <a:xfrm>
              <a:off x="9242" y="1223917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hteck: abgerundete Ecken 4">
              <a:extLst>
                <a:ext uri="{FF2B5EF4-FFF2-40B4-BE49-F238E27FC236}">
                  <a16:creationId xmlns:a16="http://schemas.microsoft.com/office/drawing/2014/main" id="{DA0FD0EB-DFE8-4586-93E7-C64944F8676B}"/>
                </a:ext>
              </a:extLst>
            </p:cNvPr>
            <p:cNvSpPr txBox="1"/>
            <p:nvPr/>
          </p:nvSpPr>
          <p:spPr>
            <a:xfrm>
              <a:off x="57787" y="1272462"/>
              <a:ext cx="2665308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000" kern="1200" dirty="0"/>
                <a:t>Korrigieren und Beobachtung der Fahrsituation 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BC31757-FCEC-43EA-AC4E-E16C526AF6B2}"/>
              </a:ext>
            </a:extLst>
          </p:cNvPr>
          <p:cNvGrpSpPr/>
          <p:nvPr/>
        </p:nvGrpSpPr>
        <p:grpSpPr>
          <a:xfrm>
            <a:off x="2646848" y="4501939"/>
            <a:ext cx="2240609" cy="1239720"/>
            <a:chOff x="9242" y="1223917"/>
            <a:chExt cx="2762398" cy="1657439"/>
          </a:xfrm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0AFE1371-041D-4CFC-AADE-D63CABADDF2E}"/>
                </a:ext>
              </a:extLst>
            </p:cNvPr>
            <p:cNvSpPr/>
            <p:nvPr/>
          </p:nvSpPr>
          <p:spPr>
            <a:xfrm>
              <a:off x="9242" y="1223917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hteck: abgerundete Ecken 4">
              <a:extLst>
                <a:ext uri="{FF2B5EF4-FFF2-40B4-BE49-F238E27FC236}">
                  <a16:creationId xmlns:a16="http://schemas.microsoft.com/office/drawing/2014/main" id="{5D164B4A-DDA6-4D9C-8DDB-B3C7A4EE4AEA}"/>
                </a:ext>
              </a:extLst>
            </p:cNvPr>
            <p:cNvSpPr txBox="1"/>
            <p:nvPr/>
          </p:nvSpPr>
          <p:spPr>
            <a:xfrm>
              <a:off x="57787" y="1272462"/>
              <a:ext cx="2665308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600" dirty="0"/>
                <a:t>Abbruch</a:t>
              </a:r>
              <a:endParaRPr lang="de-DE" sz="3600" kern="1200" dirty="0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441EC7D5-CB5A-4885-9081-87BA4E38527A}"/>
              </a:ext>
            </a:extLst>
          </p:cNvPr>
          <p:cNvGrpSpPr/>
          <p:nvPr/>
        </p:nvGrpSpPr>
        <p:grpSpPr>
          <a:xfrm>
            <a:off x="8676220" y="378159"/>
            <a:ext cx="2240609" cy="1239720"/>
            <a:chOff x="9241" y="1223916"/>
            <a:chExt cx="2762398" cy="1657439"/>
          </a:xfrm>
        </p:grpSpPr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43543E0E-F75C-4002-A06E-CED49625D69C}"/>
                </a:ext>
              </a:extLst>
            </p:cNvPr>
            <p:cNvSpPr/>
            <p:nvPr/>
          </p:nvSpPr>
          <p:spPr>
            <a:xfrm>
              <a:off x="9241" y="1223916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hteck: abgerundete Ecken 4">
              <a:extLst>
                <a:ext uri="{FF2B5EF4-FFF2-40B4-BE49-F238E27FC236}">
                  <a16:creationId xmlns:a16="http://schemas.microsoft.com/office/drawing/2014/main" id="{23FEB24C-5D87-420B-BA33-6B22B2C09B37}"/>
                </a:ext>
              </a:extLst>
            </p:cNvPr>
            <p:cNvSpPr txBox="1"/>
            <p:nvPr/>
          </p:nvSpPr>
          <p:spPr>
            <a:xfrm>
              <a:off x="57786" y="1272462"/>
              <a:ext cx="2665308" cy="1560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000" dirty="0"/>
                <a:t>Keine Korrektur</a:t>
              </a:r>
              <a:endParaRPr lang="de-DE" sz="3000" kern="1200" dirty="0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8EC8D93D-DCE8-4FCB-B89A-905E9ADD525B}"/>
              </a:ext>
            </a:extLst>
          </p:cNvPr>
          <p:cNvGrpSpPr/>
          <p:nvPr/>
        </p:nvGrpSpPr>
        <p:grpSpPr>
          <a:xfrm rot="2700000">
            <a:off x="8068675" y="3722423"/>
            <a:ext cx="475009" cy="512417"/>
            <a:chOff x="3047880" y="1710100"/>
            <a:chExt cx="585628" cy="685074"/>
          </a:xfrm>
        </p:grpSpPr>
        <p:sp>
          <p:nvSpPr>
            <p:cNvPr id="75" name="Pfeil: nach rechts 74">
              <a:extLst>
                <a:ext uri="{FF2B5EF4-FFF2-40B4-BE49-F238E27FC236}">
                  <a16:creationId xmlns:a16="http://schemas.microsoft.com/office/drawing/2014/main" id="{59880F58-E60A-4F05-A40A-170B7C89CDA9}"/>
                </a:ext>
              </a:extLst>
            </p:cNvPr>
            <p:cNvSpPr/>
            <p:nvPr/>
          </p:nvSpPr>
          <p:spPr>
            <a:xfrm>
              <a:off x="3047880" y="1710100"/>
              <a:ext cx="585628" cy="685074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Pfeil: nach rechts 4">
              <a:extLst>
                <a:ext uri="{FF2B5EF4-FFF2-40B4-BE49-F238E27FC236}">
                  <a16:creationId xmlns:a16="http://schemas.microsoft.com/office/drawing/2014/main" id="{2569358A-5790-472D-83EE-D9F45276F1E9}"/>
                </a:ext>
              </a:extLst>
            </p:cNvPr>
            <p:cNvSpPr txBox="1"/>
            <p:nvPr/>
          </p:nvSpPr>
          <p:spPr>
            <a:xfrm>
              <a:off x="3047880" y="1847115"/>
              <a:ext cx="409940" cy="411044"/>
            </a:xfrm>
            <a:prstGeom prst="righ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900" kern="1200"/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058B95E1-4D03-494C-AE7F-D1473859E59B}"/>
              </a:ext>
            </a:extLst>
          </p:cNvPr>
          <p:cNvGrpSpPr/>
          <p:nvPr/>
        </p:nvGrpSpPr>
        <p:grpSpPr>
          <a:xfrm rot="2700000" flipV="1">
            <a:off x="8068675" y="1712772"/>
            <a:ext cx="475009" cy="512417"/>
            <a:chOff x="3047880" y="1710100"/>
            <a:chExt cx="585628" cy="685074"/>
          </a:xfrm>
        </p:grpSpPr>
        <p:sp>
          <p:nvSpPr>
            <p:cNvPr id="93" name="Pfeil: nach rechts 41">
              <a:extLst>
                <a:ext uri="{FF2B5EF4-FFF2-40B4-BE49-F238E27FC236}">
                  <a16:creationId xmlns:a16="http://schemas.microsoft.com/office/drawing/2014/main" id="{2DBAE809-30A6-471D-84A8-76BDFD7DD1A8}"/>
                </a:ext>
              </a:extLst>
            </p:cNvPr>
            <p:cNvSpPr/>
            <p:nvPr/>
          </p:nvSpPr>
          <p:spPr>
            <a:xfrm>
              <a:off x="3047880" y="1710100"/>
              <a:ext cx="585628" cy="685074"/>
            </a:xfrm>
            <a:prstGeom prst="downArrow">
              <a:avLst/>
            </a:pr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Pfeil: nach rechts 4">
              <a:extLst>
                <a:ext uri="{FF2B5EF4-FFF2-40B4-BE49-F238E27FC236}">
                  <a16:creationId xmlns:a16="http://schemas.microsoft.com/office/drawing/2014/main" id="{95743CC9-4AE3-4977-9670-37AC5531F4A4}"/>
                </a:ext>
              </a:extLst>
            </p:cNvPr>
            <p:cNvSpPr txBox="1"/>
            <p:nvPr/>
          </p:nvSpPr>
          <p:spPr>
            <a:xfrm>
              <a:off x="3047880" y="1847115"/>
              <a:ext cx="409940" cy="411044"/>
            </a:xfrm>
            <a:prstGeom prst="downArrow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900" kern="120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F710348A-CD60-420B-87FD-034741A59399}"/>
              </a:ext>
            </a:extLst>
          </p:cNvPr>
          <p:cNvGrpSpPr/>
          <p:nvPr/>
        </p:nvGrpSpPr>
        <p:grpSpPr>
          <a:xfrm flipH="1">
            <a:off x="5066275" y="2787260"/>
            <a:ext cx="475009" cy="512417"/>
            <a:chOff x="3047880" y="1710100"/>
            <a:chExt cx="585628" cy="685074"/>
          </a:xfrm>
        </p:grpSpPr>
        <p:sp>
          <p:nvSpPr>
            <p:cNvPr id="96" name="Pfeil: nach rechts 53">
              <a:extLst>
                <a:ext uri="{FF2B5EF4-FFF2-40B4-BE49-F238E27FC236}">
                  <a16:creationId xmlns:a16="http://schemas.microsoft.com/office/drawing/2014/main" id="{E9703739-652F-4564-BE61-ABD36DE50CAE}"/>
                </a:ext>
              </a:extLst>
            </p:cNvPr>
            <p:cNvSpPr/>
            <p:nvPr/>
          </p:nvSpPr>
          <p:spPr>
            <a:xfrm>
              <a:off x="3047880" y="1710100"/>
              <a:ext cx="585628" cy="685074"/>
            </a:xfrm>
            <a:prstGeom prst="lef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Pfeil: nach rechts 4">
              <a:extLst>
                <a:ext uri="{FF2B5EF4-FFF2-40B4-BE49-F238E27FC236}">
                  <a16:creationId xmlns:a16="http://schemas.microsoft.com/office/drawing/2014/main" id="{E5C5A0F6-07FA-42C1-A0D0-D26F096987A2}"/>
                </a:ext>
              </a:extLst>
            </p:cNvPr>
            <p:cNvSpPr txBox="1"/>
            <p:nvPr/>
          </p:nvSpPr>
          <p:spPr>
            <a:xfrm>
              <a:off x="3047880" y="1847115"/>
              <a:ext cx="409940" cy="411044"/>
            </a:xfrm>
            <a:prstGeom prst="lef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900" kern="1200"/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57EE506-6BDD-4621-B1F6-1CF2D20B40B0}"/>
              </a:ext>
            </a:extLst>
          </p:cNvPr>
          <p:cNvGrpSpPr/>
          <p:nvPr/>
        </p:nvGrpSpPr>
        <p:grpSpPr>
          <a:xfrm rot="5400000" flipH="1" flipV="1">
            <a:off x="3532675" y="1746860"/>
            <a:ext cx="475009" cy="512417"/>
            <a:chOff x="3047880" y="1710100"/>
            <a:chExt cx="585628" cy="685074"/>
          </a:xfrm>
        </p:grpSpPr>
        <p:sp>
          <p:nvSpPr>
            <p:cNvPr id="107" name="Pfeil: nach rechts 53">
              <a:extLst>
                <a:ext uri="{FF2B5EF4-FFF2-40B4-BE49-F238E27FC236}">
                  <a16:creationId xmlns:a16="http://schemas.microsoft.com/office/drawing/2014/main" id="{C06BDA66-9C92-443B-B703-C997326CF64A}"/>
                </a:ext>
              </a:extLst>
            </p:cNvPr>
            <p:cNvSpPr/>
            <p:nvPr/>
          </p:nvSpPr>
          <p:spPr>
            <a:xfrm>
              <a:off x="3047880" y="1710100"/>
              <a:ext cx="585628" cy="685074"/>
            </a:xfrm>
            <a:prstGeom prst="lef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Pfeil: nach rechts 4">
              <a:extLst>
                <a:ext uri="{FF2B5EF4-FFF2-40B4-BE49-F238E27FC236}">
                  <a16:creationId xmlns:a16="http://schemas.microsoft.com/office/drawing/2014/main" id="{62AC5B87-7FC0-4ED4-9FD5-FF1A282BF0B1}"/>
                </a:ext>
              </a:extLst>
            </p:cNvPr>
            <p:cNvSpPr txBox="1"/>
            <p:nvPr/>
          </p:nvSpPr>
          <p:spPr>
            <a:xfrm>
              <a:off x="3047880" y="1847115"/>
              <a:ext cx="409940" cy="411044"/>
            </a:xfrm>
            <a:prstGeom prst="lef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900" kern="1200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FB0F76FE-DF7B-47C7-9A51-68CBC5277D9C}"/>
              </a:ext>
            </a:extLst>
          </p:cNvPr>
          <p:cNvGrpSpPr/>
          <p:nvPr/>
        </p:nvGrpSpPr>
        <p:grpSpPr>
          <a:xfrm rot="5400000" flipH="1" flipV="1">
            <a:off x="3529649" y="3824076"/>
            <a:ext cx="475010" cy="512417"/>
            <a:chOff x="3047879" y="1710100"/>
            <a:chExt cx="585629" cy="685074"/>
          </a:xfrm>
        </p:grpSpPr>
        <p:sp>
          <p:nvSpPr>
            <p:cNvPr id="110" name="Pfeil: nach rechts 53">
              <a:extLst>
                <a:ext uri="{FF2B5EF4-FFF2-40B4-BE49-F238E27FC236}">
                  <a16:creationId xmlns:a16="http://schemas.microsoft.com/office/drawing/2014/main" id="{AB04EDE2-EF29-4B01-BAD2-1FF8A4A3F24C}"/>
                </a:ext>
              </a:extLst>
            </p:cNvPr>
            <p:cNvSpPr/>
            <p:nvPr/>
          </p:nvSpPr>
          <p:spPr>
            <a:xfrm>
              <a:off x="3047880" y="1710100"/>
              <a:ext cx="585628" cy="685074"/>
            </a:xfrm>
            <a:prstGeom prst="lef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Pfeil: nach rechts 4">
              <a:extLst>
                <a:ext uri="{FF2B5EF4-FFF2-40B4-BE49-F238E27FC236}">
                  <a16:creationId xmlns:a16="http://schemas.microsoft.com/office/drawing/2014/main" id="{5679DE0A-DA9A-4A6B-B030-89C1EB07F1B1}"/>
                </a:ext>
              </a:extLst>
            </p:cNvPr>
            <p:cNvSpPr txBox="1"/>
            <p:nvPr/>
          </p:nvSpPr>
          <p:spPr>
            <a:xfrm>
              <a:off x="3047880" y="1847115"/>
              <a:ext cx="409940" cy="411044"/>
            </a:xfrm>
            <a:prstGeom prst="leftArrow">
              <a:avLst>
                <a:gd name="adj1" fmla="val 100000"/>
                <a:gd name="adj2" fmla="val 108150"/>
              </a:avLst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kern="1200" dirty="0"/>
                <a:t>Fehler</a:t>
              </a:r>
            </a:p>
          </p:txBody>
        </p: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91DFBC59-46AF-492E-8E80-D47177DFD7B5}"/>
              </a:ext>
            </a:extLst>
          </p:cNvPr>
          <p:cNvGrpSpPr/>
          <p:nvPr/>
        </p:nvGrpSpPr>
        <p:grpSpPr>
          <a:xfrm rot="5400000" flipH="1" flipV="1">
            <a:off x="6121463" y="1303719"/>
            <a:ext cx="1361286" cy="512417"/>
            <a:chOff x="3047880" y="1710100"/>
            <a:chExt cx="585628" cy="685074"/>
          </a:xfrm>
        </p:grpSpPr>
        <p:sp>
          <p:nvSpPr>
            <p:cNvPr id="120" name="Pfeil: nach rechts 53">
              <a:extLst>
                <a:ext uri="{FF2B5EF4-FFF2-40B4-BE49-F238E27FC236}">
                  <a16:creationId xmlns:a16="http://schemas.microsoft.com/office/drawing/2014/main" id="{B74A6870-3781-4E90-803C-C62227DEF67C}"/>
                </a:ext>
              </a:extLst>
            </p:cNvPr>
            <p:cNvSpPr/>
            <p:nvPr/>
          </p:nvSpPr>
          <p:spPr>
            <a:xfrm>
              <a:off x="3047880" y="1710100"/>
              <a:ext cx="585628" cy="685074"/>
            </a:xfrm>
            <a:prstGeom prst="lef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Pfeil: nach rechts 4">
              <a:extLst>
                <a:ext uri="{FF2B5EF4-FFF2-40B4-BE49-F238E27FC236}">
                  <a16:creationId xmlns:a16="http://schemas.microsoft.com/office/drawing/2014/main" id="{D9CB3F10-439A-4CB9-B83E-A3FE4669400B}"/>
                </a:ext>
              </a:extLst>
            </p:cNvPr>
            <p:cNvSpPr txBox="1"/>
            <p:nvPr/>
          </p:nvSpPr>
          <p:spPr>
            <a:xfrm>
              <a:off x="3047880" y="1847115"/>
              <a:ext cx="409940" cy="411044"/>
            </a:xfrm>
            <a:prstGeom prst="lef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900" kern="1200"/>
            </a:p>
          </p:txBody>
        </p:sp>
      </p:grpSp>
      <p:sp>
        <p:nvSpPr>
          <p:cNvPr id="123" name="Rechteck 122">
            <a:extLst>
              <a:ext uri="{FF2B5EF4-FFF2-40B4-BE49-F238E27FC236}">
                <a16:creationId xmlns:a16="http://schemas.microsoft.com/office/drawing/2014/main" id="{06D351A6-29CD-47FE-9FBB-F7CE4C943BC0}"/>
              </a:ext>
            </a:extLst>
          </p:cNvPr>
          <p:cNvSpPr/>
          <p:nvPr/>
        </p:nvSpPr>
        <p:spPr>
          <a:xfrm rot="5400000">
            <a:off x="7487374" y="111402"/>
            <a:ext cx="226800" cy="1762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177804FF-831A-4367-91D5-64DB50F358A4}"/>
              </a:ext>
            </a:extLst>
          </p:cNvPr>
          <p:cNvGrpSpPr/>
          <p:nvPr/>
        </p:nvGrpSpPr>
        <p:grpSpPr>
          <a:xfrm rot="16200000" flipH="1">
            <a:off x="6155254" y="4179874"/>
            <a:ext cx="1293703" cy="512417"/>
            <a:chOff x="3047880" y="1710100"/>
            <a:chExt cx="585628" cy="685074"/>
          </a:xfrm>
        </p:grpSpPr>
        <p:sp>
          <p:nvSpPr>
            <p:cNvPr id="125" name="Pfeil: nach rechts 53">
              <a:extLst>
                <a:ext uri="{FF2B5EF4-FFF2-40B4-BE49-F238E27FC236}">
                  <a16:creationId xmlns:a16="http://schemas.microsoft.com/office/drawing/2014/main" id="{F9A315B4-9789-473C-9B65-3B7A080C9664}"/>
                </a:ext>
              </a:extLst>
            </p:cNvPr>
            <p:cNvSpPr/>
            <p:nvPr/>
          </p:nvSpPr>
          <p:spPr>
            <a:xfrm>
              <a:off x="3047880" y="1710100"/>
              <a:ext cx="585628" cy="685074"/>
            </a:xfrm>
            <a:prstGeom prst="lef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Pfeil: nach rechts 4">
              <a:extLst>
                <a:ext uri="{FF2B5EF4-FFF2-40B4-BE49-F238E27FC236}">
                  <a16:creationId xmlns:a16="http://schemas.microsoft.com/office/drawing/2014/main" id="{463C321D-2948-4711-ADD7-E5AE57454D15}"/>
                </a:ext>
              </a:extLst>
            </p:cNvPr>
            <p:cNvSpPr txBox="1"/>
            <p:nvPr/>
          </p:nvSpPr>
          <p:spPr>
            <a:xfrm>
              <a:off x="3047880" y="1847115"/>
              <a:ext cx="409940" cy="411044"/>
            </a:xfrm>
            <a:prstGeom prst="lef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900" kern="1200"/>
            </a:p>
          </p:txBody>
        </p:sp>
      </p:grpSp>
      <p:sp>
        <p:nvSpPr>
          <p:cNvPr id="127" name="Rechteck 126">
            <a:extLst>
              <a:ext uri="{FF2B5EF4-FFF2-40B4-BE49-F238E27FC236}">
                <a16:creationId xmlns:a16="http://schemas.microsoft.com/office/drawing/2014/main" id="{B851998D-8C2F-498D-9185-5CF024199610}"/>
              </a:ext>
            </a:extLst>
          </p:cNvPr>
          <p:cNvSpPr/>
          <p:nvPr/>
        </p:nvSpPr>
        <p:spPr>
          <a:xfrm rot="5400000">
            <a:off x="8014056" y="4758710"/>
            <a:ext cx="252000" cy="68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8C83468-9640-4909-AC80-1D22B62C793C}"/>
              </a:ext>
            </a:extLst>
          </p:cNvPr>
          <p:cNvGrpSpPr/>
          <p:nvPr/>
        </p:nvGrpSpPr>
        <p:grpSpPr>
          <a:xfrm rot="10800000" flipH="1">
            <a:off x="5081623" y="4847570"/>
            <a:ext cx="2720842" cy="512417"/>
            <a:chOff x="3047880" y="1710100"/>
            <a:chExt cx="585628" cy="685074"/>
          </a:xfrm>
        </p:grpSpPr>
        <p:sp>
          <p:nvSpPr>
            <p:cNvPr id="129" name="Pfeil: nach rechts 53">
              <a:extLst>
                <a:ext uri="{FF2B5EF4-FFF2-40B4-BE49-F238E27FC236}">
                  <a16:creationId xmlns:a16="http://schemas.microsoft.com/office/drawing/2014/main" id="{BD718C6C-4A44-4CB4-981E-9B010EEB3738}"/>
                </a:ext>
              </a:extLst>
            </p:cNvPr>
            <p:cNvSpPr/>
            <p:nvPr/>
          </p:nvSpPr>
          <p:spPr>
            <a:xfrm>
              <a:off x="3047880" y="1710100"/>
              <a:ext cx="585628" cy="685074"/>
            </a:xfrm>
            <a:prstGeom prst="leftArrow">
              <a:avLst/>
            </a:pr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Pfeil: nach rechts 4">
              <a:extLst>
                <a:ext uri="{FF2B5EF4-FFF2-40B4-BE49-F238E27FC236}">
                  <a16:creationId xmlns:a16="http://schemas.microsoft.com/office/drawing/2014/main" id="{AB1D3A87-0ED3-44DB-BC5D-F7C4B0CEDC8F}"/>
                </a:ext>
              </a:extLst>
            </p:cNvPr>
            <p:cNvSpPr txBox="1"/>
            <p:nvPr/>
          </p:nvSpPr>
          <p:spPr>
            <a:xfrm rot="10800000">
              <a:off x="3047880" y="1847114"/>
              <a:ext cx="409940" cy="411044"/>
            </a:xfrm>
            <a:prstGeom prst="leftArrow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dirty="0"/>
                <a:t>Kritisch</a:t>
              </a:r>
              <a:endParaRPr lang="de-DE" sz="2000" kern="1200" dirty="0"/>
            </a:p>
          </p:txBody>
        </p:sp>
      </p:grpSp>
      <p:sp>
        <p:nvSpPr>
          <p:cNvPr id="135" name="Rechteck 134">
            <a:extLst>
              <a:ext uri="{FF2B5EF4-FFF2-40B4-BE49-F238E27FC236}">
                <a16:creationId xmlns:a16="http://schemas.microsoft.com/office/drawing/2014/main" id="{88B629C2-898B-414D-B941-4597FF2B97B3}"/>
              </a:ext>
            </a:extLst>
          </p:cNvPr>
          <p:cNvSpPr/>
          <p:nvPr/>
        </p:nvSpPr>
        <p:spPr>
          <a:xfrm rot="5400000">
            <a:off x="1858683" y="4632710"/>
            <a:ext cx="252000" cy="93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1BB7996-5DB9-416E-9E7C-3AD02083A2A9}"/>
              </a:ext>
            </a:extLst>
          </p:cNvPr>
          <p:cNvGrpSpPr/>
          <p:nvPr/>
        </p:nvGrpSpPr>
        <p:grpSpPr>
          <a:xfrm rot="10800000">
            <a:off x="1264683" y="623074"/>
            <a:ext cx="1188000" cy="512417"/>
            <a:chOff x="3047880" y="1710100"/>
            <a:chExt cx="585628" cy="685074"/>
          </a:xfrm>
        </p:grpSpPr>
        <p:sp>
          <p:nvSpPr>
            <p:cNvPr id="137" name="Pfeil: nach rechts 53">
              <a:extLst>
                <a:ext uri="{FF2B5EF4-FFF2-40B4-BE49-F238E27FC236}">
                  <a16:creationId xmlns:a16="http://schemas.microsoft.com/office/drawing/2014/main" id="{187177EC-417A-4279-8FB3-4607F3BC21B2}"/>
                </a:ext>
              </a:extLst>
            </p:cNvPr>
            <p:cNvSpPr/>
            <p:nvPr/>
          </p:nvSpPr>
          <p:spPr>
            <a:xfrm>
              <a:off x="3047880" y="1710100"/>
              <a:ext cx="585628" cy="685074"/>
            </a:xfrm>
            <a:prstGeom prst="leftArrow">
              <a:avLst/>
            </a:pr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Pfeil: nach rechts 4">
              <a:extLst>
                <a:ext uri="{FF2B5EF4-FFF2-40B4-BE49-F238E27FC236}">
                  <a16:creationId xmlns:a16="http://schemas.microsoft.com/office/drawing/2014/main" id="{69647D52-4DD3-4A69-A809-782B0F5AA506}"/>
                </a:ext>
              </a:extLst>
            </p:cNvPr>
            <p:cNvSpPr txBox="1"/>
            <p:nvPr/>
          </p:nvSpPr>
          <p:spPr>
            <a:xfrm rot="10800000">
              <a:off x="3047880" y="1847114"/>
              <a:ext cx="409940" cy="411044"/>
            </a:xfrm>
            <a:prstGeom prst="leftArrow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 dirty="0"/>
            </a:p>
          </p:txBody>
        </p:sp>
      </p:grpSp>
      <p:sp>
        <p:nvSpPr>
          <p:cNvPr id="139" name="Rechteck 138">
            <a:extLst>
              <a:ext uri="{FF2B5EF4-FFF2-40B4-BE49-F238E27FC236}">
                <a16:creationId xmlns:a16="http://schemas.microsoft.com/office/drawing/2014/main" id="{F5BF36A8-FFFE-4F4F-BED8-71725EDF29DB}"/>
              </a:ext>
            </a:extLst>
          </p:cNvPr>
          <p:cNvSpPr/>
          <p:nvPr/>
        </p:nvSpPr>
        <p:spPr>
          <a:xfrm>
            <a:off x="1264683" y="940460"/>
            <a:ext cx="252000" cy="428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168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490.tgt.Office_48167095_TF00621257_Win32_OJ107391224.potx" id="{8A7E9BCD-E4F8-43ED-834B-BCB90FF83FC7}" vid="{779FF082-97C9-475E-8C06-7B49B79DE19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Skizzenpräsentation</Template>
  <TotalTime>0</TotalTime>
  <Words>210</Words>
  <Application>Microsoft Office PowerPoint</Application>
  <PresentationFormat>Breitbild</PresentationFormat>
  <Paragraphs>77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The Hand Black</vt:lpstr>
      <vt:lpstr>The Serif Hand Black</vt:lpstr>
      <vt:lpstr>SketchyVTI</vt:lpstr>
      <vt:lpstr>FIaR</vt:lpstr>
      <vt:lpstr>Agenda</vt:lpstr>
      <vt:lpstr>Aufgabe</vt:lpstr>
      <vt:lpstr>Team</vt:lpstr>
      <vt:lpstr>Benutzte KOmponenten</vt:lpstr>
      <vt:lpstr>Hardware</vt:lpstr>
      <vt:lpstr>Hardware</vt:lpstr>
      <vt:lpstr>Software</vt:lpstr>
      <vt:lpstr>PowerPoint-Präsentation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FIaR</dc:title>
  <dc:creator>Kersh Borghese</dc:creator>
  <cp:lastModifiedBy>Kersh Borghese</cp:lastModifiedBy>
  <cp:revision>20</cp:revision>
  <dcterms:created xsi:type="dcterms:W3CDTF">2022-03-26T14:58:36Z</dcterms:created>
  <dcterms:modified xsi:type="dcterms:W3CDTF">2022-04-21T14:58:17Z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