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9"/>
  </p:notesMasterIdLst>
  <p:sldIdLst>
    <p:sldId id="505" r:id="rId2"/>
    <p:sldId id="512" r:id="rId3"/>
    <p:sldId id="334" r:id="rId4"/>
    <p:sldId id="441" r:id="rId5"/>
    <p:sldId id="497" r:id="rId6"/>
    <p:sldId id="508" r:id="rId7"/>
    <p:sldId id="507" r:id="rId8"/>
    <p:sldId id="485" r:id="rId9"/>
    <p:sldId id="486" r:id="rId10"/>
    <p:sldId id="484" r:id="rId11"/>
    <p:sldId id="487" r:id="rId12"/>
    <p:sldId id="490" r:id="rId13"/>
    <p:sldId id="499" r:id="rId14"/>
    <p:sldId id="502" r:id="rId15"/>
    <p:sldId id="500" r:id="rId16"/>
    <p:sldId id="511" r:id="rId17"/>
    <p:sldId id="51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2FCA7-F48C-4F7C-BA1E-9EF6B78428B5}" v="2" dt="2024-11-08T14:24:30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9" autoAdjust="0"/>
    <p:restoredTop sz="94707" autoAdjust="0"/>
  </p:normalViewPr>
  <p:slideViewPr>
    <p:cSldViewPr>
      <p:cViewPr varScale="1">
        <p:scale>
          <a:sx n="71" d="100"/>
          <a:sy n="71" d="100"/>
        </p:scale>
        <p:origin x="176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Tan" userId="36cb8d67-b7bb-4d5c-80e1-fc90fc6bbf34" providerId="ADAL" clId="{D66A0B24-26E1-4C76-B4A6-11F2E6ED556D}"/>
    <pc:docChg chg="custSel delSld modSld">
      <pc:chgData name="Xin Tan" userId="36cb8d67-b7bb-4d5c-80e1-fc90fc6bbf34" providerId="ADAL" clId="{D66A0B24-26E1-4C76-B4A6-11F2E6ED556D}" dt="2021-11-04T17:06:55.908" v="402" actId="1036"/>
      <pc:docMkLst>
        <pc:docMk/>
      </pc:docMkLst>
      <pc:sldChg chg="addSp modSp mod">
        <pc:chgData name="Xin Tan" userId="36cb8d67-b7bb-4d5c-80e1-fc90fc6bbf34" providerId="ADAL" clId="{D66A0B24-26E1-4C76-B4A6-11F2E6ED556D}" dt="2021-11-03T13:14:22.393" v="387" actId="14100"/>
        <pc:sldMkLst>
          <pc:docMk/>
          <pc:sldMk cId="0" sldId="464"/>
        </pc:sldMkLst>
        <pc:spChg chg="mod">
          <ac:chgData name="Xin Tan" userId="36cb8d67-b7bb-4d5c-80e1-fc90fc6bbf34" providerId="ADAL" clId="{D66A0B24-26E1-4C76-B4A6-11F2E6ED556D}" dt="2021-11-03T13:14:16.834" v="384" actId="20577"/>
          <ac:spMkLst>
            <pc:docMk/>
            <pc:sldMk cId="0" sldId="464"/>
            <ac:spMk id="166915" creationId="{00000000-0000-0000-0000-000000000000}"/>
          </ac:spMkLst>
        </pc:spChg>
        <pc:picChg chg="add mod">
          <ac:chgData name="Xin Tan" userId="36cb8d67-b7bb-4d5c-80e1-fc90fc6bbf34" providerId="ADAL" clId="{D66A0B24-26E1-4C76-B4A6-11F2E6ED556D}" dt="2021-11-03T13:14:22.393" v="387" actId="14100"/>
          <ac:picMkLst>
            <pc:docMk/>
            <pc:sldMk cId="0" sldId="464"/>
            <ac:picMk id="3" creationId="{54642535-68A2-45FB-88AE-BDCCBA90CC95}"/>
          </ac:picMkLst>
        </pc:picChg>
      </pc:sldChg>
      <pc:sldChg chg="modSp mod">
        <pc:chgData name="Xin Tan" userId="36cb8d67-b7bb-4d5c-80e1-fc90fc6bbf34" providerId="ADAL" clId="{D66A0B24-26E1-4C76-B4A6-11F2E6ED556D}" dt="2021-11-03T11:24:45.730" v="177" actId="20577"/>
        <pc:sldMkLst>
          <pc:docMk/>
          <pc:sldMk cId="241314287" sldId="484"/>
        </pc:sldMkLst>
        <pc:spChg chg="mod">
          <ac:chgData name="Xin Tan" userId="36cb8d67-b7bb-4d5c-80e1-fc90fc6bbf34" providerId="ADAL" clId="{D66A0B24-26E1-4C76-B4A6-11F2E6ED556D}" dt="2021-11-03T11:24:45.730" v="177" actId="20577"/>
          <ac:spMkLst>
            <pc:docMk/>
            <pc:sldMk cId="241314287" sldId="484"/>
            <ac:spMk id="13315" creationId="{00000000-0000-0000-0000-000000000000}"/>
          </ac:spMkLst>
        </pc:spChg>
      </pc:sldChg>
      <pc:sldChg chg="modSp mod">
        <pc:chgData name="Xin Tan" userId="36cb8d67-b7bb-4d5c-80e1-fc90fc6bbf34" providerId="ADAL" clId="{D66A0B24-26E1-4C76-B4A6-11F2E6ED556D}" dt="2021-11-03T11:21:01.944" v="68" actId="20577"/>
        <pc:sldMkLst>
          <pc:docMk/>
          <pc:sldMk cId="1071640491" sldId="485"/>
        </pc:sldMkLst>
        <pc:spChg chg="mod">
          <ac:chgData name="Xin Tan" userId="36cb8d67-b7bb-4d5c-80e1-fc90fc6bbf34" providerId="ADAL" clId="{D66A0B24-26E1-4C76-B4A6-11F2E6ED556D}" dt="2021-11-03T11:21:01.944" v="68" actId="20577"/>
          <ac:spMkLst>
            <pc:docMk/>
            <pc:sldMk cId="1071640491" sldId="485"/>
            <ac:spMk id="6" creationId="{00000000-0000-0000-0000-000000000000}"/>
          </ac:spMkLst>
        </pc:spChg>
        <pc:picChg chg="mod">
          <ac:chgData name="Xin Tan" userId="36cb8d67-b7bb-4d5c-80e1-fc90fc6bbf34" providerId="ADAL" clId="{D66A0B24-26E1-4C76-B4A6-11F2E6ED556D}" dt="2021-11-03T11:20:56.335" v="52" actId="1076"/>
          <ac:picMkLst>
            <pc:docMk/>
            <pc:sldMk cId="1071640491" sldId="485"/>
            <ac:picMk id="67586" creationId="{00000000-0000-0000-0000-000000000000}"/>
          </ac:picMkLst>
        </pc:picChg>
      </pc:sldChg>
      <pc:sldChg chg="modSp mod">
        <pc:chgData name="Xin Tan" userId="36cb8d67-b7bb-4d5c-80e1-fc90fc6bbf34" providerId="ADAL" clId="{D66A0B24-26E1-4C76-B4A6-11F2E6ED556D}" dt="2021-11-03T11:24:14.577" v="134" actId="108"/>
        <pc:sldMkLst>
          <pc:docMk/>
          <pc:sldMk cId="2116733827" sldId="486"/>
        </pc:sldMkLst>
        <pc:spChg chg="mod">
          <ac:chgData name="Xin Tan" userId="36cb8d67-b7bb-4d5c-80e1-fc90fc6bbf34" providerId="ADAL" clId="{D66A0B24-26E1-4C76-B4A6-11F2E6ED556D}" dt="2021-11-03T11:24:14.577" v="134" actId="108"/>
          <ac:spMkLst>
            <pc:docMk/>
            <pc:sldMk cId="2116733827" sldId="486"/>
            <ac:spMk id="13315" creationId="{00000000-0000-0000-0000-000000000000}"/>
          </ac:spMkLst>
        </pc:spChg>
      </pc:sldChg>
      <pc:sldChg chg="addSp delSp modSp mod">
        <pc:chgData name="Xin Tan" userId="36cb8d67-b7bb-4d5c-80e1-fc90fc6bbf34" providerId="ADAL" clId="{D66A0B24-26E1-4C76-B4A6-11F2E6ED556D}" dt="2021-11-03T13:10:01.376" v="236" actId="6549"/>
        <pc:sldMkLst>
          <pc:docMk/>
          <pc:sldMk cId="3159664522" sldId="500"/>
        </pc:sldMkLst>
        <pc:spChg chg="mod">
          <ac:chgData name="Xin Tan" userId="36cb8d67-b7bb-4d5c-80e1-fc90fc6bbf34" providerId="ADAL" clId="{D66A0B24-26E1-4C76-B4A6-11F2E6ED556D}" dt="2021-11-03T13:10:01.376" v="236" actId="6549"/>
          <ac:spMkLst>
            <pc:docMk/>
            <pc:sldMk cId="3159664522" sldId="500"/>
            <ac:spMk id="17411" creationId="{00000000-0000-0000-0000-000000000000}"/>
          </ac:spMkLst>
        </pc:spChg>
        <pc:picChg chg="add del mod">
          <ac:chgData name="Xin Tan" userId="36cb8d67-b7bb-4d5c-80e1-fc90fc6bbf34" providerId="ADAL" clId="{D66A0B24-26E1-4C76-B4A6-11F2E6ED556D}" dt="2021-11-03T13:09:53.107" v="232" actId="478"/>
          <ac:picMkLst>
            <pc:docMk/>
            <pc:sldMk cId="3159664522" sldId="500"/>
            <ac:picMk id="4" creationId="{478B13E6-A37B-4348-9701-6E4B272EC81B}"/>
          </ac:picMkLst>
        </pc:picChg>
        <pc:picChg chg="add mod">
          <ac:chgData name="Xin Tan" userId="36cb8d67-b7bb-4d5c-80e1-fc90fc6bbf34" providerId="ADAL" clId="{D66A0B24-26E1-4C76-B4A6-11F2E6ED556D}" dt="2021-11-03T13:09:58.921" v="235" actId="1076"/>
          <ac:picMkLst>
            <pc:docMk/>
            <pc:sldMk cId="3159664522" sldId="500"/>
            <ac:picMk id="5" creationId="{0B7383B3-1289-4D27-968C-A1ADF8843594}"/>
          </ac:picMkLst>
        </pc:picChg>
      </pc:sldChg>
      <pc:sldChg chg="addSp delSp modSp mod">
        <pc:chgData name="Xin Tan" userId="36cb8d67-b7bb-4d5c-80e1-fc90fc6bbf34" providerId="ADAL" clId="{D66A0B24-26E1-4C76-B4A6-11F2E6ED556D}" dt="2021-11-04T17:06:55.908" v="402" actId="1036"/>
        <pc:sldMkLst>
          <pc:docMk/>
          <pc:sldMk cId="2103641613" sldId="503"/>
        </pc:sldMkLst>
        <pc:spChg chg="mod">
          <ac:chgData name="Xin Tan" userId="36cb8d67-b7bb-4d5c-80e1-fc90fc6bbf34" providerId="ADAL" clId="{D66A0B24-26E1-4C76-B4A6-11F2E6ED556D}" dt="2021-11-03T13:14:42.800" v="395" actId="20577"/>
          <ac:spMkLst>
            <pc:docMk/>
            <pc:sldMk cId="2103641613" sldId="503"/>
            <ac:spMk id="3" creationId="{00000000-0000-0000-0000-000000000000}"/>
          </ac:spMkLst>
        </pc:spChg>
        <pc:picChg chg="del">
          <ac:chgData name="Xin Tan" userId="36cb8d67-b7bb-4d5c-80e1-fc90fc6bbf34" providerId="ADAL" clId="{D66A0B24-26E1-4C76-B4A6-11F2E6ED556D}" dt="2021-11-03T11:14:25.028" v="1" actId="478"/>
          <ac:picMkLst>
            <pc:docMk/>
            <pc:sldMk cId="2103641613" sldId="503"/>
            <ac:picMk id="4" creationId="{B621FF61-5DA2-4A36-84EB-E7F877946E72}"/>
          </ac:picMkLst>
        </pc:picChg>
        <pc:picChg chg="add mod">
          <ac:chgData name="Xin Tan" userId="36cb8d67-b7bb-4d5c-80e1-fc90fc6bbf34" providerId="ADAL" clId="{D66A0B24-26E1-4C76-B4A6-11F2E6ED556D}" dt="2021-11-04T17:06:55.908" v="402" actId="1036"/>
          <ac:picMkLst>
            <pc:docMk/>
            <pc:sldMk cId="2103641613" sldId="503"/>
            <ac:picMk id="5" creationId="{BCA5FE9E-946C-424B-BE5A-5A459FEC1F1E}"/>
          </ac:picMkLst>
        </pc:picChg>
      </pc:sldChg>
      <pc:sldChg chg="modSp mod">
        <pc:chgData name="Xin Tan" userId="36cb8d67-b7bb-4d5c-80e1-fc90fc6bbf34" providerId="ADAL" clId="{D66A0B24-26E1-4C76-B4A6-11F2E6ED556D}" dt="2021-11-04T14:13:03.269" v="401" actId="1076"/>
        <pc:sldMkLst>
          <pc:docMk/>
          <pc:sldMk cId="879970464" sldId="505"/>
        </pc:sldMkLst>
        <pc:picChg chg="mod">
          <ac:chgData name="Xin Tan" userId="36cb8d67-b7bb-4d5c-80e1-fc90fc6bbf34" providerId="ADAL" clId="{D66A0B24-26E1-4C76-B4A6-11F2E6ED556D}" dt="2021-11-04T14:13:03.269" v="401" actId="1076"/>
          <ac:picMkLst>
            <pc:docMk/>
            <pc:sldMk cId="879970464" sldId="505"/>
            <ac:picMk id="4" creationId="{0695F5BA-489F-4C12-96EF-56DD061762DA}"/>
          </ac:picMkLst>
        </pc:picChg>
      </pc:sldChg>
      <pc:sldChg chg="del">
        <pc:chgData name="Xin Tan" userId="36cb8d67-b7bb-4d5c-80e1-fc90fc6bbf34" providerId="ADAL" clId="{D66A0B24-26E1-4C76-B4A6-11F2E6ED556D}" dt="2021-11-03T11:14:49.374" v="2" actId="47"/>
        <pc:sldMkLst>
          <pc:docMk/>
          <pc:sldMk cId="643226062" sldId="507"/>
        </pc:sldMkLst>
      </pc:sldChg>
      <pc:sldChg chg="addSp delSp modSp mod">
        <pc:chgData name="Xin Tan" userId="36cb8d67-b7bb-4d5c-80e1-fc90fc6bbf34" providerId="ADAL" clId="{D66A0B24-26E1-4C76-B4A6-11F2E6ED556D}" dt="2021-11-03T11:20:45.528" v="50" actId="20577"/>
        <pc:sldMkLst>
          <pc:docMk/>
          <pc:sldMk cId="1785865837" sldId="507"/>
        </pc:sldMkLst>
        <pc:spChg chg="mod">
          <ac:chgData name="Xin Tan" userId="36cb8d67-b7bb-4d5c-80e1-fc90fc6bbf34" providerId="ADAL" clId="{D66A0B24-26E1-4C76-B4A6-11F2E6ED556D}" dt="2021-11-03T11:20:45.528" v="50" actId="20577"/>
          <ac:spMkLst>
            <pc:docMk/>
            <pc:sldMk cId="1785865837" sldId="507"/>
            <ac:spMk id="6" creationId="{00000000-0000-0000-0000-000000000000}"/>
          </ac:spMkLst>
        </pc:spChg>
        <pc:picChg chg="add del mod">
          <ac:chgData name="Xin Tan" userId="36cb8d67-b7bb-4d5c-80e1-fc90fc6bbf34" providerId="ADAL" clId="{D66A0B24-26E1-4C76-B4A6-11F2E6ED556D}" dt="2021-11-03T11:20:37.080" v="40" actId="478"/>
          <ac:picMkLst>
            <pc:docMk/>
            <pc:sldMk cId="1785865837" sldId="507"/>
            <ac:picMk id="3074" creationId="{120DCC67-84BC-4C24-8409-08A2D1D5978B}"/>
          </ac:picMkLst>
        </pc:picChg>
        <pc:picChg chg="add mod">
          <ac:chgData name="Xin Tan" userId="36cb8d67-b7bb-4d5c-80e1-fc90fc6bbf34" providerId="ADAL" clId="{D66A0B24-26E1-4C76-B4A6-11F2E6ED556D}" dt="2021-11-03T11:20:40.971" v="42" actId="1076"/>
          <ac:picMkLst>
            <pc:docMk/>
            <pc:sldMk cId="1785865837" sldId="507"/>
            <ac:picMk id="3076" creationId="{C2695AC4-0AEF-4231-BF51-D97FD071CBC0}"/>
          </ac:picMkLst>
        </pc:picChg>
        <pc:picChg chg="del">
          <ac:chgData name="Xin Tan" userId="36cb8d67-b7bb-4d5c-80e1-fc90fc6bbf34" providerId="ADAL" clId="{D66A0B24-26E1-4C76-B4A6-11F2E6ED556D}" dt="2021-11-03T11:17:55.513" v="28" actId="478"/>
          <ac:picMkLst>
            <pc:docMk/>
            <pc:sldMk cId="1785865837" sldId="507"/>
            <ac:picMk id="67586" creationId="{00000000-0000-0000-0000-000000000000}"/>
          </ac:picMkLst>
        </pc:picChg>
      </pc:sldChg>
      <pc:sldChg chg="addSp delSp modSp mod">
        <pc:chgData name="Xin Tan" userId="36cb8d67-b7bb-4d5c-80e1-fc90fc6bbf34" providerId="ADAL" clId="{D66A0B24-26E1-4C76-B4A6-11F2E6ED556D}" dt="2021-11-03T11:17:52.216" v="27" actId="1076"/>
        <pc:sldMkLst>
          <pc:docMk/>
          <pc:sldMk cId="3946886024" sldId="508"/>
        </pc:sldMkLst>
        <pc:spChg chg="mod">
          <ac:chgData name="Xin Tan" userId="36cb8d67-b7bb-4d5c-80e1-fc90fc6bbf34" providerId="ADAL" clId="{D66A0B24-26E1-4C76-B4A6-11F2E6ED556D}" dt="2021-11-03T11:17:43.687" v="25" actId="20577"/>
          <ac:spMkLst>
            <pc:docMk/>
            <pc:sldMk cId="3946886024" sldId="508"/>
            <ac:spMk id="6" creationId="{00000000-0000-0000-0000-000000000000}"/>
          </ac:spMkLst>
        </pc:spChg>
        <pc:picChg chg="add mod">
          <ac:chgData name="Xin Tan" userId="36cb8d67-b7bb-4d5c-80e1-fc90fc6bbf34" providerId="ADAL" clId="{D66A0B24-26E1-4C76-B4A6-11F2E6ED556D}" dt="2021-11-03T11:17:52.216" v="27" actId="1076"/>
          <ac:picMkLst>
            <pc:docMk/>
            <pc:sldMk cId="3946886024" sldId="508"/>
            <ac:picMk id="2050" creationId="{8FC35822-069D-46D7-8542-28BA216421C7}"/>
          </ac:picMkLst>
        </pc:picChg>
        <pc:picChg chg="del">
          <ac:chgData name="Xin Tan" userId="36cb8d67-b7bb-4d5c-80e1-fc90fc6bbf34" providerId="ADAL" clId="{D66A0B24-26E1-4C76-B4A6-11F2E6ED556D}" dt="2021-11-03T11:15:30.655" v="3" actId="478"/>
          <ac:picMkLst>
            <pc:docMk/>
            <pc:sldMk cId="3946886024" sldId="508"/>
            <ac:picMk id="67586" creationId="{00000000-0000-0000-0000-000000000000}"/>
          </ac:picMkLst>
        </pc:picChg>
      </pc:sldChg>
    </pc:docChg>
  </pc:docChgLst>
  <pc:docChgLst>
    <pc:chgData name="Xin Tan" userId="36cb8d67-b7bb-4d5c-80e1-fc90fc6bbf34" providerId="ADAL" clId="{9ED77D56-E881-45AB-8BDA-9A6CCB6B861C}"/>
    <pc:docChg chg="custSel addSld delSld modSld">
      <pc:chgData name="Xin Tan" userId="36cb8d67-b7bb-4d5c-80e1-fc90fc6bbf34" providerId="ADAL" clId="{9ED77D56-E881-45AB-8BDA-9A6CCB6B861C}" dt="2022-04-07T17:39:25.594" v="40" actId="20577"/>
      <pc:docMkLst>
        <pc:docMk/>
      </pc:docMkLst>
      <pc:sldChg chg="modSp add mod">
        <pc:chgData name="Xin Tan" userId="36cb8d67-b7bb-4d5c-80e1-fc90fc6bbf34" providerId="ADAL" clId="{9ED77D56-E881-45AB-8BDA-9A6CCB6B861C}" dt="2022-04-07T17:39:25.594" v="40" actId="20577"/>
        <pc:sldMkLst>
          <pc:docMk/>
          <pc:sldMk cId="1981979641" sldId="387"/>
        </pc:sldMkLst>
        <pc:spChg chg="mod">
          <ac:chgData name="Xin Tan" userId="36cb8d67-b7bb-4d5c-80e1-fc90fc6bbf34" providerId="ADAL" clId="{9ED77D56-E881-45AB-8BDA-9A6CCB6B861C}" dt="2022-04-07T17:39:25.594" v="40" actId="20577"/>
          <ac:spMkLst>
            <pc:docMk/>
            <pc:sldMk cId="1981979641" sldId="387"/>
            <ac:spMk id="5" creationId="{00000000-0000-0000-0000-000000000000}"/>
          </ac:spMkLst>
        </pc:spChg>
      </pc:sldChg>
      <pc:sldChg chg="addSp delSp modSp del mod">
        <pc:chgData name="Xin Tan" userId="36cb8d67-b7bb-4d5c-80e1-fc90fc6bbf34" providerId="ADAL" clId="{9ED77D56-E881-45AB-8BDA-9A6CCB6B861C}" dt="2022-04-07T17:38:58.275" v="20" actId="47"/>
        <pc:sldMkLst>
          <pc:docMk/>
          <pc:sldMk cId="2103641613" sldId="503"/>
        </pc:sldMkLst>
        <pc:graphicFrameChg chg="add del mod">
          <ac:chgData name="Xin Tan" userId="36cb8d67-b7bb-4d5c-80e1-fc90fc6bbf34" providerId="ADAL" clId="{9ED77D56-E881-45AB-8BDA-9A6CCB6B861C}" dt="2022-04-07T17:38:45.127" v="18" actId="478"/>
          <ac:graphicFrameMkLst>
            <pc:docMk/>
            <pc:sldMk cId="2103641613" sldId="503"/>
            <ac:graphicFrameMk id="4" creationId="{59FC9586-7B4B-41E4-AAA3-F624945865ED}"/>
          </ac:graphicFrameMkLst>
        </pc:graphicFrameChg>
        <pc:graphicFrameChg chg="del">
          <ac:chgData name="Xin Tan" userId="36cb8d67-b7bb-4d5c-80e1-fc90fc6bbf34" providerId="ADAL" clId="{9ED77D56-E881-45AB-8BDA-9A6CCB6B861C}" dt="2022-04-07T17:38:44.473" v="17" actId="478"/>
          <ac:graphicFrameMkLst>
            <pc:docMk/>
            <pc:sldMk cId="2103641613" sldId="503"/>
            <ac:graphicFrameMk id="6" creationId="{BFCF259F-09E4-47B1-9D9C-40D7BA2F3533}"/>
          </ac:graphicFrameMkLst>
        </pc:graphicFrameChg>
        <pc:graphicFrameChg chg="add del mod">
          <ac:chgData name="Xin Tan" userId="36cb8d67-b7bb-4d5c-80e1-fc90fc6bbf34" providerId="ADAL" clId="{9ED77D56-E881-45AB-8BDA-9A6CCB6B861C}" dt="2022-04-07T17:38:43.862" v="16" actId="478"/>
          <ac:graphicFrameMkLst>
            <pc:docMk/>
            <pc:sldMk cId="2103641613" sldId="503"/>
            <ac:graphicFrameMk id="7" creationId="{557D7F32-8A17-43B7-AD9F-87AE12838214}"/>
          </ac:graphicFrameMkLst>
        </pc:graphicFrameChg>
        <pc:graphicFrameChg chg="add del mod">
          <ac:chgData name="Xin Tan" userId="36cb8d67-b7bb-4d5c-80e1-fc90fc6bbf34" providerId="ADAL" clId="{9ED77D56-E881-45AB-8BDA-9A6CCB6B861C}" dt="2022-04-07T17:38:43.284" v="15" actId="478"/>
          <ac:graphicFrameMkLst>
            <pc:docMk/>
            <pc:sldMk cId="2103641613" sldId="503"/>
            <ac:graphicFrameMk id="8" creationId="{406AA1E3-565B-4B79-86ED-5F1E5CB8CC72}"/>
          </ac:graphicFrameMkLst>
        </pc:graphicFrameChg>
        <pc:graphicFrameChg chg="add del mod">
          <ac:chgData name="Xin Tan" userId="36cb8d67-b7bb-4d5c-80e1-fc90fc6bbf34" providerId="ADAL" clId="{9ED77D56-E881-45AB-8BDA-9A6CCB6B861C}" dt="2022-04-07T17:38:42.621" v="14" actId="478"/>
          <ac:graphicFrameMkLst>
            <pc:docMk/>
            <pc:sldMk cId="2103641613" sldId="503"/>
            <ac:graphicFrameMk id="9" creationId="{4947AAA7-555A-4A98-8408-AF3FEBFE7133}"/>
          </ac:graphicFrameMkLst>
        </pc:graphicFrameChg>
        <pc:graphicFrameChg chg="add del mod">
          <ac:chgData name="Xin Tan" userId="36cb8d67-b7bb-4d5c-80e1-fc90fc6bbf34" providerId="ADAL" clId="{9ED77D56-E881-45AB-8BDA-9A6CCB6B861C}" dt="2022-04-07T17:38:42.019" v="13" actId="478"/>
          <ac:graphicFrameMkLst>
            <pc:docMk/>
            <pc:sldMk cId="2103641613" sldId="503"/>
            <ac:graphicFrameMk id="10" creationId="{AFA7B5D8-4596-4D6D-87C4-2DB0A40E99A3}"/>
          </ac:graphicFrameMkLst>
        </pc:graphicFrameChg>
        <pc:graphicFrameChg chg="add del mod">
          <ac:chgData name="Xin Tan" userId="36cb8d67-b7bb-4d5c-80e1-fc90fc6bbf34" providerId="ADAL" clId="{9ED77D56-E881-45AB-8BDA-9A6CCB6B861C}" dt="2022-04-07T17:38:41.353" v="12" actId="478"/>
          <ac:graphicFrameMkLst>
            <pc:docMk/>
            <pc:sldMk cId="2103641613" sldId="503"/>
            <ac:graphicFrameMk id="11" creationId="{C8B3E09B-4056-4D1D-B6FF-276DDA790E6E}"/>
          </ac:graphicFrameMkLst>
        </pc:graphicFrameChg>
        <pc:graphicFrameChg chg="add del mod">
          <ac:chgData name="Xin Tan" userId="36cb8d67-b7bb-4d5c-80e1-fc90fc6bbf34" providerId="ADAL" clId="{9ED77D56-E881-45AB-8BDA-9A6CCB6B861C}" dt="2022-04-07T17:38:17.496" v="2" actId="478"/>
          <ac:graphicFrameMkLst>
            <pc:docMk/>
            <pc:sldMk cId="2103641613" sldId="503"/>
            <ac:graphicFrameMk id="12" creationId="{C8B0B38B-7BF5-4CA1-9782-1273FA721BF5}"/>
          </ac:graphicFrameMkLst>
        </pc:graphicFrameChg>
        <pc:graphicFrameChg chg="add del mod">
          <ac:chgData name="Xin Tan" userId="36cb8d67-b7bb-4d5c-80e1-fc90fc6bbf34" providerId="ADAL" clId="{9ED77D56-E881-45AB-8BDA-9A6CCB6B861C}" dt="2022-04-07T17:38:17.482" v="1" actId="478"/>
          <ac:graphicFrameMkLst>
            <pc:docMk/>
            <pc:sldMk cId="2103641613" sldId="503"/>
            <ac:graphicFrameMk id="13" creationId="{431E8602-73A1-4F79-900C-83493E273DB5}"/>
          </ac:graphicFrameMkLst>
        </pc:graphicFrameChg>
        <pc:graphicFrameChg chg="del">
          <ac:chgData name="Xin Tan" userId="36cb8d67-b7bb-4d5c-80e1-fc90fc6bbf34" providerId="ADAL" clId="{9ED77D56-E881-45AB-8BDA-9A6CCB6B861C}" dt="2022-04-07T17:38:40.509" v="11" actId="478"/>
          <ac:graphicFrameMkLst>
            <pc:docMk/>
            <pc:sldMk cId="2103641613" sldId="503"/>
            <ac:graphicFrameMk id="14" creationId="{1EA2C8E2-69DA-46DC-8A2C-AE790F2D4FC4}"/>
          </ac:graphicFrameMkLst>
        </pc:graphicFrameChg>
        <pc:graphicFrameChg chg="del">
          <ac:chgData name="Xin Tan" userId="36cb8d67-b7bb-4d5c-80e1-fc90fc6bbf34" providerId="ADAL" clId="{9ED77D56-E881-45AB-8BDA-9A6CCB6B861C}" dt="2022-04-07T17:38:39.903" v="10" actId="478"/>
          <ac:graphicFrameMkLst>
            <pc:docMk/>
            <pc:sldMk cId="2103641613" sldId="503"/>
            <ac:graphicFrameMk id="15" creationId="{D698E2CC-DB2A-431A-ACCD-CA184A8157D1}"/>
          </ac:graphicFrameMkLst>
        </pc:graphicFrameChg>
        <pc:graphicFrameChg chg="del">
          <ac:chgData name="Xin Tan" userId="36cb8d67-b7bb-4d5c-80e1-fc90fc6bbf34" providerId="ADAL" clId="{9ED77D56-E881-45AB-8BDA-9A6CCB6B861C}" dt="2022-04-07T17:38:32.800" v="3" actId="478"/>
          <ac:graphicFrameMkLst>
            <pc:docMk/>
            <pc:sldMk cId="2103641613" sldId="503"/>
            <ac:graphicFrameMk id="16" creationId="{0A561843-596C-4E15-9C53-854B8D5F3468}"/>
          </ac:graphicFrameMkLst>
        </pc:graphicFrameChg>
        <pc:graphicFrameChg chg="del">
          <ac:chgData name="Xin Tan" userId="36cb8d67-b7bb-4d5c-80e1-fc90fc6bbf34" providerId="ADAL" clId="{9ED77D56-E881-45AB-8BDA-9A6CCB6B861C}" dt="2022-04-07T17:38:39.254" v="9" actId="478"/>
          <ac:graphicFrameMkLst>
            <pc:docMk/>
            <pc:sldMk cId="2103641613" sldId="503"/>
            <ac:graphicFrameMk id="17" creationId="{0B002407-F239-47BB-A1EF-66FB267B4F81}"/>
          </ac:graphicFrameMkLst>
        </pc:graphicFrameChg>
        <pc:graphicFrameChg chg="del">
          <ac:chgData name="Xin Tan" userId="36cb8d67-b7bb-4d5c-80e1-fc90fc6bbf34" providerId="ADAL" clId="{9ED77D56-E881-45AB-8BDA-9A6CCB6B861C}" dt="2022-04-07T17:38:38.612" v="8" actId="478"/>
          <ac:graphicFrameMkLst>
            <pc:docMk/>
            <pc:sldMk cId="2103641613" sldId="503"/>
            <ac:graphicFrameMk id="18" creationId="{4AC0C4B5-7574-4451-ADB6-C34369298EE9}"/>
          </ac:graphicFrameMkLst>
        </pc:graphicFrameChg>
        <pc:graphicFrameChg chg="del">
          <ac:chgData name="Xin Tan" userId="36cb8d67-b7bb-4d5c-80e1-fc90fc6bbf34" providerId="ADAL" clId="{9ED77D56-E881-45AB-8BDA-9A6CCB6B861C}" dt="2022-04-07T17:38:37.946" v="7" actId="478"/>
          <ac:graphicFrameMkLst>
            <pc:docMk/>
            <pc:sldMk cId="2103641613" sldId="503"/>
            <ac:graphicFrameMk id="19" creationId="{CB8F7BF8-B49D-4E93-9CAF-0320F2D32F17}"/>
          </ac:graphicFrameMkLst>
        </pc:graphicFrameChg>
        <pc:graphicFrameChg chg="del">
          <ac:chgData name="Xin Tan" userId="36cb8d67-b7bb-4d5c-80e1-fc90fc6bbf34" providerId="ADAL" clId="{9ED77D56-E881-45AB-8BDA-9A6CCB6B861C}" dt="2022-04-07T17:38:37.241" v="6" actId="478"/>
          <ac:graphicFrameMkLst>
            <pc:docMk/>
            <pc:sldMk cId="2103641613" sldId="503"/>
            <ac:graphicFrameMk id="20" creationId="{9F4D0CED-0E92-4B5D-A9EF-747CC174CA27}"/>
          </ac:graphicFrameMkLst>
        </pc:graphicFrameChg>
        <pc:graphicFrameChg chg="del">
          <ac:chgData name="Xin Tan" userId="36cb8d67-b7bb-4d5c-80e1-fc90fc6bbf34" providerId="ADAL" clId="{9ED77D56-E881-45AB-8BDA-9A6CCB6B861C}" dt="2022-04-07T17:38:36.479" v="5" actId="478"/>
          <ac:graphicFrameMkLst>
            <pc:docMk/>
            <pc:sldMk cId="2103641613" sldId="503"/>
            <ac:graphicFrameMk id="21" creationId="{1C9A39F9-9FAD-496C-958F-8BB5BD22B596}"/>
          </ac:graphicFrameMkLst>
        </pc:graphicFrameChg>
        <pc:graphicFrameChg chg="del">
          <ac:chgData name="Xin Tan" userId="36cb8d67-b7bb-4d5c-80e1-fc90fc6bbf34" providerId="ADAL" clId="{9ED77D56-E881-45AB-8BDA-9A6CCB6B861C}" dt="2022-04-07T17:38:35.418" v="4" actId="478"/>
          <ac:graphicFrameMkLst>
            <pc:docMk/>
            <pc:sldMk cId="2103641613" sldId="503"/>
            <ac:graphicFrameMk id="22" creationId="{C74AC4EC-A4CA-4BCE-BBD9-6C3871DB2A71}"/>
          </ac:graphicFrameMkLst>
        </pc:graphicFrameChg>
      </pc:sldChg>
      <pc:sldChg chg="modSp mod">
        <pc:chgData name="Xin Tan" userId="36cb8d67-b7bb-4d5c-80e1-fc90fc6bbf34" providerId="ADAL" clId="{9ED77D56-E881-45AB-8BDA-9A6CCB6B861C}" dt="2022-04-07T17:39:18.011" v="38" actId="20577"/>
        <pc:sldMkLst>
          <pc:docMk/>
          <pc:sldMk cId="879970464" sldId="505"/>
        </pc:sldMkLst>
        <pc:spChg chg="mod">
          <ac:chgData name="Xin Tan" userId="36cb8d67-b7bb-4d5c-80e1-fc90fc6bbf34" providerId="ADAL" clId="{9ED77D56-E881-45AB-8BDA-9A6CCB6B861C}" dt="2022-04-07T17:39:18.011" v="38" actId="20577"/>
          <ac:spMkLst>
            <pc:docMk/>
            <pc:sldMk cId="879970464" sldId="505"/>
            <ac:spMk id="3" creationId="{00000000-0000-0000-0000-000000000000}"/>
          </ac:spMkLst>
        </pc:spChg>
      </pc:sldChg>
    </pc:docChg>
  </pc:docChgLst>
  <pc:docChgLst>
    <pc:chgData name="Xin Tan" userId="36cb8d67-b7bb-4d5c-80e1-fc90fc6bbf34" providerId="ADAL" clId="{35DAD5C2-764E-4A73-ABEE-0F62459653A7}"/>
    <pc:docChg chg="custSel modSld">
      <pc:chgData name="Xin Tan" userId="36cb8d67-b7bb-4d5c-80e1-fc90fc6bbf34" providerId="ADAL" clId="{35DAD5C2-764E-4A73-ABEE-0F62459653A7}" dt="2023-11-07T14:58:41.461" v="206" actId="20577"/>
      <pc:docMkLst>
        <pc:docMk/>
      </pc:docMkLst>
      <pc:sldChg chg="modSp mod">
        <pc:chgData name="Xin Tan" userId="36cb8d67-b7bb-4d5c-80e1-fc90fc6bbf34" providerId="ADAL" clId="{35DAD5C2-764E-4A73-ABEE-0F62459653A7}" dt="2023-11-07T14:56:41.033" v="32" actId="1076"/>
        <pc:sldMkLst>
          <pc:docMk/>
          <pc:sldMk cId="879970464" sldId="505"/>
        </pc:sldMkLst>
        <pc:spChg chg="mod">
          <ac:chgData name="Xin Tan" userId="36cb8d67-b7bb-4d5c-80e1-fc90fc6bbf34" providerId="ADAL" clId="{35DAD5C2-764E-4A73-ABEE-0F62459653A7}" dt="2023-11-07T14:56:37.131" v="31" actId="20577"/>
          <ac:spMkLst>
            <pc:docMk/>
            <pc:sldMk cId="879970464" sldId="505"/>
            <ac:spMk id="3" creationId="{00000000-0000-0000-0000-000000000000}"/>
          </ac:spMkLst>
        </pc:spChg>
        <pc:picChg chg="mod">
          <ac:chgData name="Xin Tan" userId="36cb8d67-b7bb-4d5c-80e1-fc90fc6bbf34" providerId="ADAL" clId="{35DAD5C2-764E-4A73-ABEE-0F62459653A7}" dt="2023-11-07T14:56:41.033" v="32" actId="1076"/>
          <ac:picMkLst>
            <pc:docMk/>
            <pc:sldMk cId="879970464" sldId="505"/>
            <ac:picMk id="5" creationId="{2E7E20F8-0BD0-47EF-BBC0-CC13B4A499DB}"/>
          </ac:picMkLst>
        </pc:picChg>
      </pc:sldChg>
      <pc:sldChg chg="modSp mod">
        <pc:chgData name="Xin Tan" userId="36cb8d67-b7bb-4d5c-80e1-fc90fc6bbf34" providerId="ADAL" clId="{35DAD5C2-764E-4A73-ABEE-0F62459653A7}" dt="2023-11-07T14:58:41.461" v="206" actId="20577"/>
        <pc:sldMkLst>
          <pc:docMk/>
          <pc:sldMk cId="759741434" sldId="511"/>
        </pc:sldMkLst>
        <pc:spChg chg="mod">
          <ac:chgData name="Xin Tan" userId="36cb8d67-b7bb-4d5c-80e1-fc90fc6bbf34" providerId="ADAL" clId="{35DAD5C2-764E-4A73-ABEE-0F62459653A7}" dt="2023-11-07T14:58:41.461" v="206" actId="20577"/>
          <ac:spMkLst>
            <pc:docMk/>
            <pc:sldMk cId="759741434" sldId="511"/>
            <ac:spMk id="17411" creationId="{00000000-0000-0000-0000-000000000000}"/>
          </ac:spMkLst>
        </pc:spChg>
      </pc:sldChg>
      <pc:sldChg chg="delSp modSp mod">
        <pc:chgData name="Xin Tan" userId="36cb8d67-b7bb-4d5c-80e1-fc90fc6bbf34" providerId="ADAL" clId="{35DAD5C2-764E-4A73-ABEE-0F62459653A7}" dt="2023-11-07T14:58:06.744" v="205" actId="20577"/>
        <pc:sldMkLst>
          <pc:docMk/>
          <pc:sldMk cId="2029247957" sldId="512"/>
        </pc:sldMkLst>
        <pc:spChg chg="mod">
          <ac:chgData name="Xin Tan" userId="36cb8d67-b7bb-4d5c-80e1-fc90fc6bbf34" providerId="ADAL" clId="{35DAD5C2-764E-4A73-ABEE-0F62459653A7}" dt="2023-11-07T14:58:06.744" v="205" actId="20577"/>
          <ac:spMkLst>
            <pc:docMk/>
            <pc:sldMk cId="2029247957" sldId="512"/>
            <ac:spMk id="3" creationId="{00000000-0000-0000-0000-000000000000}"/>
          </ac:spMkLst>
        </pc:spChg>
        <pc:picChg chg="del">
          <ac:chgData name="Xin Tan" userId="36cb8d67-b7bb-4d5c-80e1-fc90fc6bbf34" providerId="ADAL" clId="{35DAD5C2-764E-4A73-ABEE-0F62459653A7}" dt="2023-11-07T14:57:03.136" v="62" actId="478"/>
          <ac:picMkLst>
            <pc:docMk/>
            <pc:sldMk cId="2029247957" sldId="512"/>
            <ac:picMk id="5" creationId="{2E7E20F8-0BD0-47EF-BBC0-CC13B4A499DB}"/>
          </ac:picMkLst>
        </pc:picChg>
      </pc:sldChg>
    </pc:docChg>
  </pc:docChgLst>
  <pc:docChgLst>
    <pc:chgData name="Xin Tan" userId="36cb8d67-b7bb-4d5c-80e1-fc90fc6bbf34" providerId="ADAL" clId="{256494FE-26BE-41B5-9F2F-1940FF5A6B81}"/>
    <pc:docChg chg="custSel delSld modSld">
      <pc:chgData name="Xin Tan" userId="36cb8d67-b7bb-4d5c-80e1-fc90fc6bbf34" providerId="ADAL" clId="{256494FE-26BE-41B5-9F2F-1940FF5A6B81}" dt="2023-04-09T23:59:00.878" v="321" actId="20577"/>
      <pc:docMkLst>
        <pc:docMk/>
      </pc:docMkLst>
      <pc:sldChg chg="del">
        <pc:chgData name="Xin Tan" userId="36cb8d67-b7bb-4d5c-80e1-fc90fc6bbf34" providerId="ADAL" clId="{256494FE-26BE-41B5-9F2F-1940FF5A6B81}" dt="2023-04-07T11:31:05.648" v="32" actId="47"/>
        <pc:sldMkLst>
          <pc:docMk/>
          <pc:sldMk cId="0" sldId="464"/>
        </pc:sldMkLst>
      </pc:sldChg>
      <pc:sldChg chg="modSp mod">
        <pc:chgData name="Xin Tan" userId="36cb8d67-b7bb-4d5c-80e1-fc90fc6bbf34" providerId="ADAL" clId="{256494FE-26BE-41B5-9F2F-1940FF5A6B81}" dt="2023-04-07T11:31:23.991" v="53" actId="20577"/>
        <pc:sldMkLst>
          <pc:docMk/>
          <pc:sldMk cId="879970464" sldId="505"/>
        </pc:sldMkLst>
        <pc:spChg chg="mod">
          <ac:chgData name="Xin Tan" userId="36cb8d67-b7bb-4d5c-80e1-fc90fc6bbf34" providerId="ADAL" clId="{256494FE-26BE-41B5-9F2F-1940FF5A6B81}" dt="2023-04-07T11:31:23.991" v="53" actId="20577"/>
          <ac:spMkLst>
            <pc:docMk/>
            <pc:sldMk cId="879970464" sldId="505"/>
            <ac:spMk id="3" creationId="{00000000-0000-0000-0000-000000000000}"/>
          </ac:spMkLst>
        </pc:spChg>
      </pc:sldChg>
      <pc:sldChg chg="del">
        <pc:chgData name="Xin Tan" userId="36cb8d67-b7bb-4d5c-80e1-fc90fc6bbf34" providerId="ADAL" clId="{256494FE-26BE-41B5-9F2F-1940FF5A6B81}" dt="2023-04-07T11:32:30.395" v="54" actId="47"/>
        <pc:sldMkLst>
          <pc:docMk/>
          <pc:sldMk cId="3839532030" sldId="509"/>
        </pc:sldMkLst>
      </pc:sldChg>
      <pc:sldChg chg="modSp mod">
        <pc:chgData name="Xin Tan" userId="36cb8d67-b7bb-4d5c-80e1-fc90fc6bbf34" providerId="ADAL" clId="{256494FE-26BE-41B5-9F2F-1940FF5A6B81}" dt="2023-04-09T23:59:00.878" v="321" actId="20577"/>
        <pc:sldMkLst>
          <pc:docMk/>
          <pc:sldMk cId="2060998800" sldId="510"/>
        </pc:sldMkLst>
        <pc:spChg chg="mod">
          <ac:chgData name="Xin Tan" userId="36cb8d67-b7bb-4d5c-80e1-fc90fc6bbf34" providerId="ADAL" clId="{256494FE-26BE-41B5-9F2F-1940FF5A6B81}" dt="2023-04-09T23:58:20.167" v="242" actId="20577"/>
          <ac:spMkLst>
            <pc:docMk/>
            <pc:sldMk cId="2060998800" sldId="510"/>
            <ac:spMk id="17410" creationId="{00000000-0000-0000-0000-000000000000}"/>
          </ac:spMkLst>
        </pc:spChg>
        <pc:spChg chg="mod">
          <ac:chgData name="Xin Tan" userId="36cb8d67-b7bb-4d5c-80e1-fc90fc6bbf34" providerId="ADAL" clId="{256494FE-26BE-41B5-9F2F-1940FF5A6B81}" dt="2023-04-09T23:59:00.878" v="321" actId="20577"/>
          <ac:spMkLst>
            <pc:docMk/>
            <pc:sldMk cId="2060998800" sldId="510"/>
            <ac:spMk id="17411" creationId="{00000000-0000-0000-0000-000000000000}"/>
          </ac:spMkLst>
        </pc:spChg>
      </pc:sldChg>
      <pc:sldChg chg="delSp modSp mod">
        <pc:chgData name="Xin Tan" userId="36cb8d67-b7bb-4d5c-80e1-fc90fc6bbf34" providerId="ADAL" clId="{256494FE-26BE-41B5-9F2F-1940FF5A6B81}" dt="2023-04-07T11:33:22.768" v="161" actId="478"/>
        <pc:sldMkLst>
          <pc:docMk/>
          <pc:sldMk cId="759741434" sldId="511"/>
        </pc:sldMkLst>
        <pc:spChg chg="mod">
          <ac:chgData name="Xin Tan" userId="36cb8d67-b7bb-4d5c-80e1-fc90fc6bbf34" providerId="ADAL" clId="{256494FE-26BE-41B5-9F2F-1940FF5A6B81}" dt="2023-04-07T11:33:19.701" v="160" actId="20577"/>
          <ac:spMkLst>
            <pc:docMk/>
            <pc:sldMk cId="759741434" sldId="511"/>
            <ac:spMk id="17411" creationId="{00000000-0000-0000-0000-000000000000}"/>
          </ac:spMkLst>
        </pc:spChg>
        <pc:picChg chg="del">
          <ac:chgData name="Xin Tan" userId="36cb8d67-b7bb-4d5c-80e1-fc90fc6bbf34" providerId="ADAL" clId="{256494FE-26BE-41B5-9F2F-1940FF5A6B81}" dt="2023-04-07T11:33:22.768" v="161" actId="478"/>
          <ac:picMkLst>
            <pc:docMk/>
            <pc:sldMk cId="759741434" sldId="511"/>
            <ac:picMk id="5" creationId="{0B7383B3-1289-4D27-968C-A1ADF8843594}"/>
          </ac:picMkLst>
        </pc:picChg>
      </pc:sldChg>
    </pc:docChg>
  </pc:docChgLst>
  <pc:docChgLst>
    <pc:chgData name="Xin Tan" userId="36cb8d67-b7bb-4d5c-80e1-fc90fc6bbf34" providerId="ADAL" clId="{18D8E18C-2AAB-41C3-9BB2-6AE12D49BE90}"/>
    <pc:docChg chg="undo custSel addSld delSld modSld sldOrd">
      <pc:chgData name="Xin Tan" userId="36cb8d67-b7bb-4d5c-80e1-fc90fc6bbf34" providerId="ADAL" clId="{18D8E18C-2AAB-41C3-9BB2-6AE12D49BE90}" dt="2022-11-08T13:40:41.988" v="472" actId="20577"/>
      <pc:docMkLst>
        <pc:docMk/>
      </pc:docMkLst>
      <pc:sldChg chg="del">
        <pc:chgData name="Xin Tan" userId="36cb8d67-b7bb-4d5c-80e1-fc90fc6bbf34" providerId="ADAL" clId="{18D8E18C-2AAB-41C3-9BB2-6AE12D49BE90}" dt="2022-11-05T18:11:30.477" v="0" actId="47"/>
        <pc:sldMkLst>
          <pc:docMk/>
          <pc:sldMk cId="1981979641" sldId="387"/>
        </pc:sldMkLst>
      </pc:sldChg>
      <pc:sldChg chg="modSp mod ord">
        <pc:chgData name="Xin Tan" userId="36cb8d67-b7bb-4d5c-80e1-fc90fc6bbf34" providerId="ADAL" clId="{18D8E18C-2AAB-41C3-9BB2-6AE12D49BE90}" dt="2022-11-05T18:15:24.410" v="282" actId="1076"/>
        <pc:sldMkLst>
          <pc:docMk/>
          <pc:sldMk cId="0" sldId="464"/>
        </pc:sldMkLst>
        <pc:spChg chg="mod">
          <ac:chgData name="Xin Tan" userId="36cb8d67-b7bb-4d5c-80e1-fc90fc6bbf34" providerId="ADAL" clId="{18D8E18C-2AAB-41C3-9BB2-6AE12D49BE90}" dt="2022-11-05T18:15:06.973" v="277" actId="20577"/>
          <ac:spMkLst>
            <pc:docMk/>
            <pc:sldMk cId="0" sldId="464"/>
            <ac:spMk id="166914" creationId="{00000000-0000-0000-0000-000000000000}"/>
          </ac:spMkLst>
        </pc:spChg>
        <pc:spChg chg="mod">
          <ac:chgData name="Xin Tan" userId="36cb8d67-b7bb-4d5c-80e1-fc90fc6bbf34" providerId="ADAL" clId="{18D8E18C-2AAB-41C3-9BB2-6AE12D49BE90}" dt="2022-11-05T18:15:20.117" v="280" actId="14"/>
          <ac:spMkLst>
            <pc:docMk/>
            <pc:sldMk cId="0" sldId="464"/>
            <ac:spMk id="166915" creationId="{00000000-0000-0000-0000-000000000000}"/>
          </ac:spMkLst>
        </pc:spChg>
        <pc:picChg chg="mod">
          <ac:chgData name="Xin Tan" userId="36cb8d67-b7bb-4d5c-80e1-fc90fc6bbf34" providerId="ADAL" clId="{18D8E18C-2AAB-41C3-9BB2-6AE12D49BE90}" dt="2022-11-05T18:15:24.410" v="282" actId="1076"/>
          <ac:picMkLst>
            <pc:docMk/>
            <pc:sldMk cId="0" sldId="464"/>
            <ac:picMk id="3" creationId="{54642535-68A2-45FB-88AE-BDCCBA90CC95}"/>
          </ac:picMkLst>
        </pc:picChg>
      </pc:sldChg>
      <pc:sldChg chg="modSp mod">
        <pc:chgData name="Xin Tan" userId="36cb8d67-b7bb-4d5c-80e1-fc90fc6bbf34" providerId="ADAL" clId="{18D8E18C-2AAB-41C3-9BB2-6AE12D49BE90}" dt="2022-11-08T13:39:33.648" v="442" actId="1035"/>
        <pc:sldMkLst>
          <pc:docMk/>
          <pc:sldMk cId="2760168722" sldId="499"/>
        </pc:sldMkLst>
        <pc:spChg chg="mod">
          <ac:chgData name="Xin Tan" userId="36cb8d67-b7bb-4d5c-80e1-fc90fc6bbf34" providerId="ADAL" clId="{18D8E18C-2AAB-41C3-9BB2-6AE12D49BE90}" dt="2022-11-08T13:39:33.648" v="442" actId="1035"/>
          <ac:spMkLst>
            <pc:docMk/>
            <pc:sldMk cId="2760168722" sldId="499"/>
            <ac:spMk id="276484" creationId="{00000000-0000-0000-0000-000000000000}"/>
          </ac:spMkLst>
        </pc:spChg>
        <pc:picChg chg="mod">
          <ac:chgData name="Xin Tan" userId="36cb8d67-b7bb-4d5c-80e1-fc90fc6bbf34" providerId="ADAL" clId="{18D8E18C-2AAB-41C3-9BB2-6AE12D49BE90}" dt="2022-11-08T13:39:25.909" v="439" actId="1076"/>
          <ac:picMkLst>
            <pc:docMk/>
            <pc:sldMk cId="2760168722" sldId="499"/>
            <ac:picMk id="276485" creationId="{00000000-0000-0000-0000-000000000000}"/>
          </ac:picMkLst>
        </pc:picChg>
      </pc:sldChg>
      <pc:sldChg chg="addSp delSp modSp mod">
        <pc:chgData name="Xin Tan" userId="36cb8d67-b7bb-4d5c-80e1-fc90fc6bbf34" providerId="ADAL" clId="{18D8E18C-2AAB-41C3-9BB2-6AE12D49BE90}" dt="2022-11-05T18:13:32.195" v="256" actId="14100"/>
        <pc:sldMkLst>
          <pc:docMk/>
          <pc:sldMk cId="879970464" sldId="505"/>
        </pc:sldMkLst>
        <pc:spChg chg="mod">
          <ac:chgData name="Xin Tan" userId="36cb8d67-b7bb-4d5c-80e1-fc90fc6bbf34" providerId="ADAL" clId="{18D8E18C-2AAB-41C3-9BB2-6AE12D49BE90}" dt="2022-11-05T18:13:26.492" v="255" actId="20577"/>
          <ac:spMkLst>
            <pc:docMk/>
            <pc:sldMk cId="879970464" sldId="505"/>
            <ac:spMk id="3" creationId="{00000000-0000-0000-0000-000000000000}"/>
          </ac:spMkLst>
        </pc:spChg>
        <pc:picChg chg="del">
          <ac:chgData name="Xin Tan" userId="36cb8d67-b7bb-4d5c-80e1-fc90fc6bbf34" providerId="ADAL" clId="{18D8E18C-2AAB-41C3-9BB2-6AE12D49BE90}" dt="2022-11-05T18:12:38.780" v="180" actId="478"/>
          <ac:picMkLst>
            <pc:docMk/>
            <pc:sldMk cId="879970464" sldId="505"/>
            <ac:picMk id="4" creationId="{0695F5BA-489F-4C12-96EF-56DD061762DA}"/>
          </ac:picMkLst>
        </pc:picChg>
        <pc:picChg chg="add del mod">
          <ac:chgData name="Xin Tan" userId="36cb8d67-b7bb-4d5c-80e1-fc90fc6bbf34" providerId="ADAL" clId="{18D8E18C-2AAB-41C3-9BB2-6AE12D49BE90}" dt="2022-11-05T18:13:32.195" v="256" actId="14100"/>
          <ac:picMkLst>
            <pc:docMk/>
            <pc:sldMk cId="879970464" sldId="505"/>
            <ac:picMk id="5" creationId="{2E7E20F8-0BD0-47EF-BBC0-CC13B4A499DB}"/>
          </ac:picMkLst>
        </pc:picChg>
      </pc:sldChg>
      <pc:sldChg chg="modSp del mod">
        <pc:chgData name="Xin Tan" userId="36cb8d67-b7bb-4d5c-80e1-fc90fc6bbf34" providerId="ADAL" clId="{18D8E18C-2AAB-41C3-9BB2-6AE12D49BE90}" dt="2022-11-05T18:15:41.788" v="283" actId="47"/>
        <pc:sldMkLst>
          <pc:docMk/>
          <pc:sldMk cId="2589238818" sldId="506"/>
        </pc:sldMkLst>
        <pc:spChg chg="mod">
          <ac:chgData name="Xin Tan" userId="36cb8d67-b7bb-4d5c-80e1-fc90fc6bbf34" providerId="ADAL" clId="{18D8E18C-2AAB-41C3-9BB2-6AE12D49BE90}" dt="2022-11-05T18:13:45.184" v="262" actId="20577"/>
          <ac:spMkLst>
            <pc:docMk/>
            <pc:sldMk cId="2589238818" sldId="506"/>
            <ac:spMk id="3" creationId="{00000000-0000-0000-0000-000000000000}"/>
          </ac:spMkLst>
        </pc:spChg>
      </pc:sldChg>
      <pc:sldChg chg="addSp delSp modSp mod">
        <pc:chgData name="Xin Tan" userId="36cb8d67-b7bb-4d5c-80e1-fc90fc6bbf34" providerId="ADAL" clId="{18D8E18C-2AAB-41C3-9BB2-6AE12D49BE90}" dt="2022-11-05T18:29:53.103" v="432" actId="207"/>
        <pc:sldMkLst>
          <pc:docMk/>
          <pc:sldMk cId="3839532030" sldId="509"/>
        </pc:sldMkLst>
        <pc:spChg chg="mod">
          <ac:chgData name="Xin Tan" userId="36cb8d67-b7bb-4d5c-80e1-fc90fc6bbf34" providerId="ADAL" clId="{18D8E18C-2AAB-41C3-9BB2-6AE12D49BE90}" dt="2022-11-05T18:29:53.103" v="432" actId="207"/>
          <ac:spMkLst>
            <pc:docMk/>
            <pc:sldMk cId="3839532030" sldId="509"/>
            <ac:spMk id="17411" creationId="{00000000-0000-0000-0000-000000000000}"/>
          </ac:spMkLst>
        </pc:spChg>
        <pc:picChg chg="add del mod">
          <ac:chgData name="Xin Tan" userId="36cb8d67-b7bb-4d5c-80e1-fc90fc6bbf34" providerId="ADAL" clId="{18D8E18C-2AAB-41C3-9BB2-6AE12D49BE90}" dt="2022-11-05T18:29:30.852" v="429" actId="478"/>
          <ac:picMkLst>
            <pc:docMk/>
            <pc:sldMk cId="3839532030" sldId="509"/>
            <ac:picMk id="3" creationId="{C1C95283-D8FD-4BB2-AAEB-0D089C444293}"/>
          </ac:picMkLst>
        </pc:picChg>
        <pc:picChg chg="del">
          <ac:chgData name="Xin Tan" userId="36cb8d67-b7bb-4d5c-80e1-fc90fc6bbf34" providerId="ADAL" clId="{18D8E18C-2AAB-41C3-9BB2-6AE12D49BE90}" dt="2022-11-05T18:16:55.915" v="305" actId="478"/>
          <ac:picMkLst>
            <pc:docMk/>
            <pc:sldMk cId="3839532030" sldId="509"/>
            <ac:picMk id="5" creationId="{0B7383B3-1289-4D27-968C-A1ADF8843594}"/>
          </ac:picMkLst>
        </pc:picChg>
      </pc:sldChg>
      <pc:sldChg chg="delSp modSp add mod ord">
        <pc:chgData name="Xin Tan" userId="36cb8d67-b7bb-4d5c-80e1-fc90fc6bbf34" providerId="ADAL" clId="{18D8E18C-2AAB-41C3-9BB2-6AE12D49BE90}" dt="2022-11-08T13:40:41.988" v="472" actId="20577"/>
        <pc:sldMkLst>
          <pc:docMk/>
          <pc:sldMk cId="2060998800" sldId="510"/>
        </pc:sldMkLst>
        <pc:spChg chg="mod">
          <ac:chgData name="Xin Tan" userId="36cb8d67-b7bb-4d5c-80e1-fc90fc6bbf34" providerId="ADAL" clId="{18D8E18C-2AAB-41C3-9BB2-6AE12D49BE90}" dt="2022-11-08T13:40:41.988" v="472" actId="20577"/>
          <ac:spMkLst>
            <pc:docMk/>
            <pc:sldMk cId="2060998800" sldId="510"/>
            <ac:spMk id="17411" creationId="{00000000-0000-0000-0000-000000000000}"/>
          </ac:spMkLst>
        </pc:spChg>
        <pc:picChg chg="del">
          <ac:chgData name="Xin Tan" userId="36cb8d67-b7bb-4d5c-80e1-fc90fc6bbf34" providerId="ADAL" clId="{18D8E18C-2AAB-41C3-9BB2-6AE12D49BE90}" dt="2022-11-08T13:40:34.572" v="456" actId="478"/>
          <ac:picMkLst>
            <pc:docMk/>
            <pc:sldMk cId="2060998800" sldId="510"/>
            <ac:picMk id="5" creationId="{0B7383B3-1289-4D27-968C-A1ADF8843594}"/>
          </ac:picMkLst>
        </pc:picChg>
      </pc:sldChg>
    </pc:docChg>
  </pc:docChgLst>
  <pc:docChgLst>
    <pc:chgData name="Xin Tan" userId="36cb8d67-b7bb-4d5c-80e1-fc90fc6bbf34" providerId="ADAL" clId="{2902FCA7-F48C-4F7C-BA1E-9EF6B78428B5}"/>
    <pc:docChg chg="custSel modSld">
      <pc:chgData name="Xin Tan" userId="36cb8d67-b7bb-4d5c-80e1-fc90fc6bbf34" providerId="ADAL" clId="{2902FCA7-F48C-4F7C-BA1E-9EF6B78428B5}" dt="2024-11-08T14:37:42.300" v="54" actId="20577"/>
      <pc:docMkLst>
        <pc:docMk/>
      </pc:docMkLst>
      <pc:sldChg chg="modSp mod">
        <pc:chgData name="Xin Tan" userId="36cb8d67-b7bb-4d5c-80e1-fc90fc6bbf34" providerId="ADAL" clId="{2902FCA7-F48C-4F7C-BA1E-9EF6B78428B5}" dt="2024-11-08T14:37:42.300" v="54" actId="20577"/>
        <pc:sldMkLst>
          <pc:docMk/>
          <pc:sldMk cId="3159664522" sldId="500"/>
        </pc:sldMkLst>
        <pc:spChg chg="mod">
          <ac:chgData name="Xin Tan" userId="36cb8d67-b7bb-4d5c-80e1-fc90fc6bbf34" providerId="ADAL" clId="{2902FCA7-F48C-4F7C-BA1E-9EF6B78428B5}" dt="2024-11-08T14:37:42.300" v="54" actId="20577"/>
          <ac:spMkLst>
            <pc:docMk/>
            <pc:sldMk cId="3159664522" sldId="500"/>
            <ac:spMk id="17411" creationId="{00000000-0000-0000-0000-000000000000}"/>
          </ac:spMkLst>
        </pc:spChg>
      </pc:sldChg>
      <pc:sldChg chg="addSp delSp modSp mod">
        <pc:chgData name="Xin Tan" userId="36cb8d67-b7bb-4d5c-80e1-fc90fc6bbf34" providerId="ADAL" clId="{2902FCA7-F48C-4F7C-BA1E-9EF6B78428B5}" dt="2024-11-08T14:24:33.656" v="43" actId="1076"/>
        <pc:sldMkLst>
          <pc:docMk/>
          <pc:sldMk cId="879970464" sldId="505"/>
        </pc:sldMkLst>
        <pc:spChg chg="mod">
          <ac:chgData name="Xin Tan" userId="36cb8d67-b7bb-4d5c-80e1-fc90fc6bbf34" providerId="ADAL" clId="{2902FCA7-F48C-4F7C-BA1E-9EF6B78428B5}" dt="2024-11-08T14:19:09.550" v="40" actId="6549"/>
          <ac:spMkLst>
            <pc:docMk/>
            <pc:sldMk cId="879970464" sldId="505"/>
            <ac:spMk id="3" creationId="{00000000-0000-0000-0000-000000000000}"/>
          </ac:spMkLst>
        </pc:spChg>
        <pc:picChg chg="add mod">
          <ac:chgData name="Xin Tan" userId="36cb8d67-b7bb-4d5c-80e1-fc90fc6bbf34" providerId="ADAL" clId="{2902FCA7-F48C-4F7C-BA1E-9EF6B78428B5}" dt="2024-11-08T14:24:33.656" v="43" actId="1076"/>
          <ac:picMkLst>
            <pc:docMk/>
            <pc:sldMk cId="879970464" sldId="505"/>
            <ac:picMk id="4" creationId="{9147CA07-805F-BCF4-6328-84F0A77B411F}"/>
          </ac:picMkLst>
        </pc:picChg>
        <pc:picChg chg="del">
          <ac:chgData name="Xin Tan" userId="36cb8d67-b7bb-4d5c-80e1-fc90fc6bbf34" providerId="ADAL" clId="{2902FCA7-F48C-4F7C-BA1E-9EF6B78428B5}" dt="2024-11-08T14:19:11.755" v="41" actId="478"/>
          <ac:picMkLst>
            <pc:docMk/>
            <pc:sldMk cId="879970464" sldId="505"/>
            <ac:picMk id="5" creationId="{2E7E20F8-0BD0-47EF-BBC0-CC13B4A499DB}"/>
          </ac:picMkLst>
        </pc:picChg>
      </pc:sldChg>
      <pc:sldChg chg="modSp mod">
        <pc:chgData name="Xin Tan" userId="36cb8d67-b7bb-4d5c-80e1-fc90fc6bbf34" providerId="ADAL" clId="{2902FCA7-F48C-4F7C-BA1E-9EF6B78428B5}" dt="2024-11-08T14:37:18.555" v="45" actId="207"/>
        <pc:sldMkLst>
          <pc:docMk/>
          <pc:sldMk cId="2060998800" sldId="510"/>
        </pc:sldMkLst>
        <pc:spChg chg="mod">
          <ac:chgData name="Xin Tan" userId="36cb8d67-b7bb-4d5c-80e1-fc90fc6bbf34" providerId="ADAL" clId="{2902FCA7-F48C-4F7C-BA1E-9EF6B78428B5}" dt="2024-11-08T14:37:18.555" v="45" actId="207"/>
          <ac:spMkLst>
            <pc:docMk/>
            <pc:sldMk cId="2060998800" sldId="510"/>
            <ac:spMk id="17411" creationId="{00000000-0000-0000-0000-000000000000}"/>
          </ac:spMkLst>
        </pc:spChg>
      </pc:sldChg>
      <pc:sldChg chg="modSp mod">
        <pc:chgData name="Xin Tan" userId="36cb8d67-b7bb-4d5c-80e1-fc90fc6bbf34" providerId="ADAL" clId="{2902FCA7-F48C-4F7C-BA1E-9EF6B78428B5}" dt="2024-11-08T14:37:29.854" v="50" actId="20577"/>
        <pc:sldMkLst>
          <pc:docMk/>
          <pc:sldMk cId="759741434" sldId="511"/>
        </pc:sldMkLst>
        <pc:spChg chg="mod">
          <ac:chgData name="Xin Tan" userId="36cb8d67-b7bb-4d5c-80e1-fc90fc6bbf34" providerId="ADAL" clId="{2902FCA7-F48C-4F7C-BA1E-9EF6B78428B5}" dt="2024-11-08T14:37:29.854" v="50" actId="20577"/>
          <ac:spMkLst>
            <pc:docMk/>
            <pc:sldMk cId="759741434" sldId="511"/>
            <ac:spMk id="17411" creationId="{00000000-0000-0000-0000-000000000000}"/>
          </ac:spMkLst>
        </pc:spChg>
      </pc:sldChg>
      <pc:sldChg chg="modSp mod">
        <pc:chgData name="Xin Tan" userId="36cb8d67-b7bb-4d5c-80e1-fc90fc6bbf34" providerId="ADAL" clId="{2902FCA7-F48C-4F7C-BA1E-9EF6B78428B5}" dt="2024-11-08T13:49:16.712" v="39" actId="207"/>
        <pc:sldMkLst>
          <pc:docMk/>
          <pc:sldMk cId="2029247957" sldId="512"/>
        </pc:sldMkLst>
        <pc:spChg chg="mod">
          <ac:chgData name="Xin Tan" userId="36cb8d67-b7bb-4d5c-80e1-fc90fc6bbf34" providerId="ADAL" clId="{2902FCA7-F48C-4F7C-BA1E-9EF6B78428B5}" dt="2024-11-08T13:49:16.712" v="39" actId="207"/>
          <ac:spMkLst>
            <pc:docMk/>
            <pc:sldMk cId="2029247957" sldId="512"/>
            <ac:spMk id="3" creationId="{00000000-0000-0000-0000-000000000000}"/>
          </ac:spMkLst>
        </pc:spChg>
      </pc:sldChg>
    </pc:docChg>
  </pc:docChgLst>
  <pc:docChgLst>
    <pc:chgData name="Xin Tan" userId="36cb8d67-b7bb-4d5c-80e1-fc90fc6bbf34" providerId="ADAL" clId="{245188B3-80AD-40FB-BEE4-DBF46F4764FA}"/>
    <pc:docChg chg="custSel addSld delSld modSld sldOrd">
      <pc:chgData name="Xin Tan" userId="36cb8d67-b7bb-4d5c-80e1-fc90fc6bbf34" providerId="ADAL" clId="{245188B3-80AD-40FB-BEE4-DBF46F4764FA}" dt="2021-04-05T14:02:59.151" v="1134" actId="14100"/>
      <pc:docMkLst>
        <pc:docMk/>
      </pc:docMkLst>
      <pc:sldChg chg="modSp">
        <pc:chgData name="Xin Tan" userId="36cb8d67-b7bb-4d5c-80e1-fc90fc6bbf34" providerId="ADAL" clId="{245188B3-80AD-40FB-BEE4-DBF46F4764FA}" dt="2021-04-01T13:34:55.893" v="347" actId="20577"/>
        <pc:sldMkLst>
          <pc:docMk/>
          <pc:sldMk cId="0" sldId="441"/>
        </pc:sldMkLst>
        <pc:spChg chg="mod">
          <ac:chgData name="Xin Tan" userId="36cb8d67-b7bb-4d5c-80e1-fc90fc6bbf34" providerId="ADAL" clId="{245188B3-80AD-40FB-BEE4-DBF46F4764FA}" dt="2021-04-01T13:34:55.893" v="347" actId="20577"/>
          <ac:spMkLst>
            <pc:docMk/>
            <pc:sldMk cId="0" sldId="441"/>
            <ac:spMk id="3" creationId="{00000000-0000-0000-0000-000000000000}"/>
          </ac:spMkLst>
        </pc:spChg>
      </pc:sldChg>
      <pc:sldChg chg="addSp delSp modSp">
        <pc:chgData name="Xin Tan" userId="36cb8d67-b7bb-4d5c-80e1-fc90fc6bbf34" providerId="ADAL" clId="{245188B3-80AD-40FB-BEE4-DBF46F4764FA}" dt="2021-04-01T13:54:12.941" v="670"/>
        <pc:sldMkLst>
          <pc:docMk/>
          <pc:sldMk cId="0" sldId="464"/>
        </pc:sldMkLst>
        <pc:spChg chg="mod">
          <ac:chgData name="Xin Tan" userId="36cb8d67-b7bb-4d5c-80e1-fc90fc6bbf34" providerId="ADAL" clId="{245188B3-80AD-40FB-BEE4-DBF46F4764FA}" dt="2021-04-01T13:39:12.888" v="645" actId="20577"/>
          <ac:spMkLst>
            <pc:docMk/>
            <pc:sldMk cId="0" sldId="464"/>
            <ac:spMk id="166915" creationId="{00000000-0000-0000-0000-000000000000}"/>
          </ac:spMkLst>
        </pc:spChg>
        <pc:picChg chg="add del">
          <ac:chgData name="Xin Tan" userId="36cb8d67-b7bb-4d5c-80e1-fc90fc6bbf34" providerId="ADAL" clId="{245188B3-80AD-40FB-BEE4-DBF46F4764FA}" dt="2021-04-01T13:54:12.941" v="670"/>
          <ac:picMkLst>
            <pc:docMk/>
            <pc:sldMk cId="0" sldId="464"/>
            <ac:picMk id="2" creationId="{BBE018F7-531A-44F3-A2EE-C442A379F2A3}"/>
          </ac:picMkLst>
        </pc:picChg>
      </pc:sldChg>
      <pc:sldChg chg="modSp">
        <pc:chgData name="Xin Tan" userId="36cb8d67-b7bb-4d5c-80e1-fc90fc6bbf34" providerId="ADAL" clId="{245188B3-80AD-40FB-BEE4-DBF46F4764FA}" dt="2021-04-04T21:42:20.163" v="1052" actId="20577"/>
        <pc:sldMkLst>
          <pc:docMk/>
          <pc:sldMk cId="1933588091" sldId="497"/>
        </pc:sldMkLst>
        <pc:spChg chg="mod">
          <ac:chgData name="Xin Tan" userId="36cb8d67-b7bb-4d5c-80e1-fc90fc6bbf34" providerId="ADAL" clId="{245188B3-80AD-40FB-BEE4-DBF46F4764FA}" dt="2021-04-04T21:42:20.163" v="1052" actId="20577"/>
          <ac:spMkLst>
            <pc:docMk/>
            <pc:sldMk cId="1933588091" sldId="497"/>
            <ac:spMk id="43011" creationId="{00000000-0000-0000-0000-000000000000}"/>
          </ac:spMkLst>
        </pc:spChg>
      </pc:sldChg>
      <pc:sldChg chg="modSp">
        <pc:chgData name="Xin Tan" userId="36cb8d67-b7bb-4d5c-80e1-fc90fc6bbf34" providerId="ADAL" clId="{245188B3-80AD-40FB-BEE4-DBF46F4764FA}" dt="2021-04-04T21:43:06.587" v="1056" actId="20577"/>
        <pc:sldMkLst>
          <pc:docMk/>
          <pc:sldMk cId="3159664522" sldId="500"/>
        </pc:sldMkLst>
        <pc:spChg chg="mod">
          <ac:chgData name="Xin Tan" userId="36cb8d67-b7bb-4d5c-80e1-fc90fc6bbf34" providerId="ADAL" clId="{245188B3-80AD-40FB-BEE4-DBF46F4764FA}" dt="2021-04-04T21:43:06.587" v="1056" actId="20577"/>
          <ac:spMkLst>
            <pc:docMk/>
            <pc:sldMk cId="3159664522" sldId="500"/>
            <ac:spMk id="17411" creationId="{00000000-0000-0000-0000-000000000000}"/>
          </ac:spMkLst>
        </pc:spChg>
      </pc:sldChg>
      <pc:sldChg chg="modSp ord">
        <pc:chgData name="Xin Tan" userId="36cb8d67-b7bb-4d5c-80e1-fc90fc6bbf34" providerId="ADAL" clId="{245188B3-80AD-40FB-BEE4-DBF46F4764FA}" dt="2021-04-01T13:35:29.795" v="349"/>
        <pc:sldMkLst>
          <pc:docMk/>
          <pc:sldMk cId="190375806" sldId="502"/>
        </pc:sldMkLst>
        <pc:spChg chg="mod">
          <ac:chgData name="Xin Tan" userId="36cb8d67-b7bb-4d5c-80e1-fc90fc6bbf34" providerId="ADAL" clId="{245188B3-80AD-40FB-BEE4-DBF46F4764FA}" dt="2021-04-01T13:35:23.254" v="348" actId="207"/>
          <ac:spMkLst>
            <pc:docMk/>
            <pc:sldMk cId="190375806" sldId="502"/>
            <ac:spMk id="3" creationId="{00000000-0000-0000-0000-000000000000}"/>
          </ac:spMkLst>
        </pc:spChg>
      </pc:sldChg>
      <pc:sldChg chg="addSp modSp">
        <pc:chgData name="Xin Tan" userId="36cb8d67-b7bb-4d5c-80e1-fc90fc6bbf34" providerId="ADAL" clId="{245188B3-80AD-40FB-BEE4-DBF46F4764FA}" dt="2021-04-05T14:02:59.151" v="1134" actId="14100"/>
        <pc:sldMkLst>
          <pc:docMk/>
          <pc:sldMk cId="2103641613" sldId="503"/>
        </pc:sldMkLst>
        <pc:spChg chg="mod">
          <ac:chgData name="Xin Tan" userId="36cb8d67-b7bb-4d5c-80e1-fc90fc6bbf34" providerId="ADAL" clId="{245188B3-80AD-40FB-BEE4-DBF46F4764FA}" dt="2021-04-01T13:20:49.937" v="14" actId="20577"/>
          <ac:spMkLst>
            <pc:docMk/>
            <pc:sldMk cId="2103641613" sldId="503"/>
            <ac:spMk id="2" creationId="{00000000-0000-0000-0000-000000000000}"/>
          </ac:spMkLst>
        </pc:spChg>
        <pc:spChg chg="mod">
          <ac:chgData name="Xin Tan" userId="36cb8d67-b7bb-4d5c-80e1-fc90fc6bbf34" providerId="ADAL" clId="{245188B3-80AD-40FB-BEE4-DBF46F4764FA}" dt="2021-04-02T12:11:36.602" v="766" actId="20577"/>
          <ac:spMkLst>
            <pc:docMk/>
            <pc:sldMk cId="2103641613" sldId="503"/>
            <ac:spMk id="3" creationId="{00000000-0000-0000-0000-000000000000}"/>
          </ac:spMkLst>
        </pc:spChg>
        <pc:picChg chg="add mod">
          <ac:chgData name="Xin Tan" userId="36cb8d67-b7bb-4d5c-80e1-fc90fc6bbf34" providerId="ADAL" clId="{245188B3-80AD-40FB-BEE4-DBF46F4764FA}" dt="2021-04-05T14:02:59.151" v="1134" actId="14100"/>
          <ac:picMkLst>
            <pc:docMk/>
            <pc:sldMk cId="2103641613" sldId="503"/>
            <ac:picMk id="4" creationId="{B621FF61-5DA2-4A36-84EB-E7F877946E72}"/>
          </ac:picMkLst>
        </pc:picChg>
      </pc:sldChg>
      <pc:sldChg chg="addSp modSp add">
        <pc:chgData name="Xin Tan" userId="36cb8d67-b7bb-4d5c-80e1-fc90fc6bbf34" providerId="ADAL" clId="{245188B3-80AD-40FB-BEE4-DBF46F4764FA}" dt="2021-04-02T12:12:12.573" v="774" actId="1037"/>
        <pc:sldMkLst>
          <pc:docMk/>
          <pc:sldMk cId="879970464" sldId="505"/>
        </pc:sldMkLst>
        <pc:spChg chg="mod">
          <ac:chgData name="Xin Tan" userId="36cb8d67-b7bb-4d5c-80e1-fc90fc6bbf34" providerId="ADAL" clId="{245188B3-80AD-40FB-BEE4-DBF46F4764FA}" dt="2021-04-02T12:11:57.494" v="771" actId="6549"/>
          <ac:spMkLst>
            <pc:docMk/>
            <pc:sldMk cId="879970464" sldId="505"/>
            <ac:spMk id="3" creationId="{00000000-0000-0000-0000-000000000000}"/>
          </ac:spMkLst>
        </pc:spChg>
        <pc:picChg chg="add mod">
          <ac:chgData name="Xin Tan" userId="36cb8d67-b7bb-4d5c-80e1-fc90fc6bbf34" providerId="ADAL" clId="{245188B3-80AD-40FB-BEE4-DBF46F4764FA}" dt="2021-04-02T12:12:12.573" v="774" actId="1037"/>
          <ac:picMkLst>
            <pc:docMk/>
            <pc:sldMk cId="879970464" sldId="505"/>
            <ac:picMk id="4" creationId="{0695F5BA-489F-4C12-96EF-56DD061762DA}"/>
          </ac:picMkLst>
        </pc:picChg>
        <pc:picChg chg="add mod">
          <ac:chgData name="Xin Tan" userId="36cb8d67-b7bb-4d5c-80e1-fc90fc6bbf34" providerId="ADAL" clId="{245188B3-80AD-40FB-BEE4-DBF46F4764FA}" dt="2021-04-02T12:12:12.573" v="774" actId="1037"/>
          <ac:picMkLst>
            <pc:docMk/>
            <pc:sldMk cId="879970464" sldId="505"/>
            <ac:picMk id="5" creationId="{2E7E20F8-0BD0-47EF-BBC0-CC13B4A499DB}"/>
          </ac:picMkLst>
        </pc:picChg>
      </pc:sldChg>
      <pc:sldChg chg="delSp modSp">
        <pc:chgData name="Xin Tan" userId="36cb8d67-b7bb-4d5c-80e1-fc90fc6bbf34" providerId="ADAL" clId="{245188B3-80AD-40FB-BEE4-DBF46F4764FA}" dt="2021-04-04T21:46:57.480" v="1104" actId="207"/>
        <pc:sldMkLst>
          <pc:docMk/>
          <pc:sldMk cId="2589238818" sldId="506"/>
        </pc:sldMkLst>
        <pc:spChg chg="mod">
          <ac:chgData name="Xin Tan" userId="36cb8d67-b7bb-4d5c-80e1-fc90fc6bbf34" providerId="ADAL" clId="{245188B3-80AD-40FB-BEE4-DBF46F4764FA}" dt="2021-04-04T21:46:57.480" v="1104" actId="207"/>
          <ac:spMkLst>
            <pc:docMk/>
            <pc:sldMk cId="2589238818" sldId="506"/>
            <ac:spMk id="3" creationId="{00000000-0000-0000-0000-000000000000}"/>
          </ac:spMkLst>
        </pc:spChg>
        <pc:picChg chg="del">
          <ac:chgData name="Xin Tan" userId="36cb8d67-b7bb-4d5c-80e1-fc90fc6bbf34" providerId="ADAL" clId="{245188B3-80AD-40FB-BEE4-DBF46F4764FA}" dt="2021-04-04T21:39:37.263" v="817" actId="478"/>
          <ac:picMkLst>
            <pc:docMk/>
            <pc:sldMk cId="2589238818" sldId="506"/>
            <ac:picMk id="4" creationId="{0695F5BA-489F-4C12-96EF-56DD061762DA}"/>
          </ac:picMkLst>
        </pc:picChg>
        <pc:picChg chg="del">
          <ac:chgData name="Xin Tan" userId="36cb8d67-b7bb-4d5c-80e1-fc90fc6bbf34" providerId="ADAL" clId="{245188B3-80AD-40FB-BEE4-DBF46F4764FA}" dt="2021-04-04T21:39:39.886" v="818" actId="478"/>
          <ac:picMkLst>
            <pc:docMk/>
            <pc:sldMk cId="2589238818" sldId="506"/>
            <ac:picMk id="5" creationId="{2E7E20F8-0BD0-47EF-BBC0-CC13B4A499DB}"/>
          </ac:picMkLst>
        </pc:picChg>
      </pc:sldChg>
      <pc:sldChg chg="addSp delSp modSp add">
        <pc:chgData name="Xin Tan" userId="36cb8d67-b7bb-4d5c-80e1-fc90fc6bbf34" providerId="ADAL" clId="{245188B3-80AD-40FB-BEE4-DBF46F4764FA}" dt="2021-04-05T13:58:36.588" v="1133" actId="1076"/>
        <pc:sldMkLst>
          <pc:docMk/>
          <pc:sldMk cId="643226062" sldId="507"/>
        </pc:sldMkLst>
        <pc:spChg chg="mod">
          <ac:chgData name="Xin Tan" userId="36cb8d67-b7bb-4d5c-80e1-fc90fc6bbf34" providerId="ADAL" clId="{245188B3-80AD-40FB-BEE4-DBF46F4764FA}" dt="2021-04-05T13:58:13.543" v="1127" actId="20577"/>
          <ac:spMkLst>
            <pc:docMk/>
            <pc:sldMk cId="643226062" sldId="507"/>
            <ac:spMk id="3" creationId="{00000000-0000-0000-0000-000000000000}"/>
          </ac:spMkLst>
        </pc:spChg>
        <pc:picChg chg="del">
          <ac:chgData name="Xin Tan" userId="36cb8d67-b7bb-4d5c-80e1-fc90fc6bbf34" providerId="ADAL" clId="{245188B3-80AD-40FB-BEE4-DBF46F4764FA}" dt="2021-04-05T13:58:00.873" v="1107" actId="478"/>
          <ac:picMkLst>
            <pc:docMk/>
            <pc:sldMk cId="643226062" sldId="507"/>
            <ac:picMk id="4" creationId="{0695F5BA-489F-4C12-96EF-56DD061762DA}"/>
          </ac:picMkLst>
        </pc:picChg>
        <pc:picChg chg="del">
          <ac:chgData name="Xin Tan" userId="36cb8d67-b7bb-4d5c-80e1-fc90fc6bbf34" providerId="ADAL" clId="{245188B3-80AD-40FB-BEE4-DBF46F4764FA}" dt="2021-04-05T13:58:01.521" v="1108" actId="478"/>
          <ac:picMkLst>
            <pc:docMk/>
            <pc:sldMk cId="643226062" sldId="507"/>
            <ac:picMk id="5" creationId="{2E7E20F8-0BD0-47EF-BBC0-CC13B4A499DB}"/>
          </ac:picMkLst>
        </pc:picChg>
        <pc:picChg chg="add mod">
          <ac:chgData name="Xin Tan" userId="36cb8d67-b7bb-4d5c-80e1-fc90fc6bbf34" providerId="ADAL" clId="{245188B3-80AD-40FB-BEE4-DBF46F4764FA}" dt="2021-04-05T13:58:36.588" v="1133" actId="1076"/>
          <ac:picMkLst>
            <pc:docMk/>
            <pc:sldMk cId="643226062" sldId="507"/>
            <ac:picMk id="6" creationId="{B7FB158B-128E-47BB-8B9C-D260B53B6A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0925E-B8B7-421B-A36B-74A376477A0E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4E562-BD0B-4AF2-86C7-65A03D4A35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637BB6B-EE1B-48FB-8575-0D55C373DE88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637BB6B-EE1B-48FB-8575-0D55C373DE88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BB6B-EE1B-48FB-8575-0D55C373DE88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37BB6B-EE1B-48FB-8575-0D55C373DE88}" type="datetimeFigureOut">
              <a:rPr lang="en-US" smtClean="0"/>
              <a:pPr/>
              <a:t>11/8/2024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text/mmfbcljfglbokpmkimbfghdkjmjhdgbg?hl=e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 have not done Google Virtual Machine</a:t>
            </a:r>
          </a:p>
          <a:p>
            <a:pPr lvl="1"/>
            <a:r>
              <a:rPr lang="en-US" dirty="0"/>
              <a:t>Follow the tutorial and get it ready before proceeding to the next hands-on exercise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7CA07-805F-BCF4-6328-84F0A77B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0"/>
            <a:ext cx="8261078" cy="21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7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design lab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64488" cy="4572000"/>
          </a:xfrm>
        </p:spPr>
        <p:txBody>
          <a:bodyPr/>
          <a:lstStyle/>
          <a:p>
            <a:r>
              <a:rPr lang="en-US" dirty="0"/>
              <a:t>How WWW works?</a:t>
            </a:r>
          </a:p>
          <a:p>
            <a:pPr lvl="1"/>
            <a:r>
              <a:rPr lang="en-US" dirty="0"/>
              <a:t>A round trip (client/server architecture)</a:t>
            </a:r>
          </a:p>
        </p:txBody>
      </p:sp>
      <p:pic>
        <p:nvPicPr>
          <p:cNvPr id="4" name="Picture 2" descr="Shiny New Linux Server"/>
          <p:cNvPicPr>
            <a:picLocks noChangeAspect="1" noChangeArrowheads="1"/>
          </p:cNvPicPr>
          <p:nvPr/>
        </p:nvPicPr>
        <p:blipFill>
          <a:blip r:embed="rId2" cstate="print"/>
          <a:srcRect l="18666" r="20000"/>
          <a:stretch>
            <a:fillRect/>
          </a:stretch>
        </p:blipFill>
        <p:spPr bwMode="auto">
          <a:xfrm>
            <a:off x="7086600" y="2911475"/>
            <a:ext cx="13557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b="3806"/>
          <a:stretch>
            <a:fillRect/>
          </a:stretch>
        </p:blipFill>
        <p:spPr>
          <a:xfrm>
            <a:off x="730250" y="2967038"/>
            <a:ext cx="2665413" cy="2179637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 b="3804"/>
          <a:stretch>
            <a:fillRect/>
          </a:stretch>
        </p:blipFill>
        <p:spPr>
          <a:xfrm>
            <a:off x="730250" y="2967038"/>
            <a:ext cx="2665413" cy="2179637"/>
          </a:xfrm>
          <a:prstGeom prst="rect">
            <a:avLst/>
          </a:prstGeom>
          <a:noFill/>
        </p:spPr>
      </p:pic>
      <p:graphicFrame>
        <p:nvGraphicFramePr>
          <p:cNvPr id="7" name="Object 2"/>
          <p:cNvGraphicFramePr>
            <a:graphicFrameLocks/>
          </p:cNvGraphicFramePr>
          <p:nvPr/>
        </p:nvGraphicFramePr>
        <p:xfrm>
          <a:off x="3962400" y="2759075"/>
          <a:ext cx="2335213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2334960" imgH="2654280" progId="">
                  <p:embed/>
                </p:oleObj>
              </mc:Choice>
              <mc:Fallback>
                <p:oleObj name="Clip" r:id="rId5" imgW="2334960" imgH="2654280" progId="">
                  <p:embed/>
                  <p:pic>
                    <p:nvPicPr>
                      <p:cNvPr id="7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759075"/>
                        <a:ext cx="2335213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124200" y="37496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6296025" y="42830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934200" y="5426075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Web server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572000" y="3521075"/>
            <a:ext cx="10668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Internet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600">
                <a:solidFill>
                  <a:schemeClr val="accent2"/>
                </a:solidFill>
              </a:rPr>
              <a:t>(TCP/IP network)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6324600" y="37496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3124200" y="42830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62000" y="5197475"/>
            <a:ext cx="1828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Your Web browser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467600" y="4130675"/>
            <a:ext cx="244475" cy="244475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000">
              <a:latin typeface="Arial" charset="0"/>
              <a:cs typeface="Arial" charset="0"/>
            </a:endParaRPr>
          </a:p>
        </p:txBody>
      </p:sp>
      <p:pic>
        <p:nvPicPr>
          <p:cNvPr id="16" name="Picture 16" descr="Google"/>
          <p:cNvPicPr>
            <a:picLocks noChangeAspect="1" noChangeArrowheads="1"/>
          </p:cNvPicPr>
          <p:nvPr/>
        </p:nvPicPr>
        <p:blipFill>
          <a:blip r:embed="rId7" cstate="print"/>
          <a:srcRect b="5627"/>
          <a:stretch>
            <a:fillRect/>
          </a:stretch>
        </p:blipFill>
        <p:spPr bwMode="auto">
          <a:xfrm>
            <a:off x="7315200" y="5121275"/>
            <a:ext cx="1066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7010400" y="3902075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rgbClr val="FFFF00"/>
                </a:solidFill>
                <a:latin typeface="Arial" charset="0"/>
                <a:cs typeface="Arial" charset="0"/>
              </a:rPr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241314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500000" y="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0.48836 0.0044 " pathEditMode="relative" rAng="0" ptsTypes="AA">
                                      <p:cBhvr>
                                        <p:cTn id="5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00" y="2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/>
      <p:bldP spid="15" grpId="0" animBg="1"/>
      <p:bldP spid="15" grpId="1" animBg="1"/>
      <p:bldP spid="15" grpId="2" animBg="1"/>
      <p:bldP spid="15" grpId="3" animBg="1"/>
      <p:bldP spid="15" grpId="4" animBg="1"/>
      <p:bldP spid="17" grpId="0"/>
      <p:bldP spid="1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design lab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964488" cy="4572000"/>
          </a:xfrm>
        </p:spPr>
        <p:txBody>
          <a:bodyPr/>
          <a:lstStyle/>
          <a:p>
            <a:r>
              <a:rPr lang="en-US" dirty="0"/>
              <a:t>Two fundamental standards on the Web</a:t>
            </a:r>
          </a:p>
          <a:p>
            <a:pPr lvl="1"/>
            <a:r>
              <a:rPr lang="en-US" dirty="0"/>
              <a:t>HTTP (transmission)</a:t>
            </a:r>
          </a:p>
          <a:p>
            <a:pPr lvl="2"/>
            <a:r>
              <a:rPr lang="en-US" dirty="0"/>
              <a:t>Standard for requesting and transferring Web pages over the Internet</a:t>
            </a:r>
          </a:p>
          <a:p>
            <a:pPr lvl="1"/>
            <a:r>
              <a:rPr lang="en-US" dirty="0"/>
              <a:t>HTML (contents)</a:t>
            </a:r>
          </a:p>
          <a:p>
            <a:pPr lvl="2"/>
            <a:r>
              <a:rPr lang="en-US" dirty="0"/>
              <a:t>Standard for creating and parsing Web pages</a:t>
            </a:r>
          </a:p>
        </p:txBody>
      </p:sp>
    </p:spTree>
    <p:extLst>
      <p:ext uri="{BB962C8B-B14F-4D97-AF65-F5344CB8AC3E}">
        <p14:creationId xmlns:p14="http://schemas.microsoft.com/office/powerpoint/2010/main" val="20674539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design lab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64488" cy="4495800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pPr lvl="1"/>
            <a:r>
              <a:rPr lang="en-US" dirty="0"/>
              <a:t>Formatting and </a:t>
            </a:r>
            <a:r>
              <a:rPr lang="en-US" dirty="0" err="1"/>
              <a:t>Hyperlinking</a:t>
            </a:r>
            <a:r>
              <a:rPr lang="en-US" dirty="0"/>
              <a:t> standards</a:t>
            </a:r>
          </a:p>
          <a:p>
            <a:pPr lvl="2"/>
            <a:r>
              <a:rPr lang="en-US" dirty="0"/>
              <a:t>Implemented by markup tags</a:t>
            </a:r>
          </a:p>
          <a:p>
            <a:pPr lvl="1"/>
            <a:r>
              <a:rPr lang="en-US" dirty="0"/>
              <a:t>An HTML file must have an </a:t>
            </a:r>
            <a:r>
              <a:rPr lang="en-US" b="1" dirty="0" err="1"/>
              <a:t>htm</a:t>
            </a:r>
            <a:r>
              <a:rPr lang="en-US" dirty="0"/>
              <a:t> or </a:t>
            </a:r>
            <a:r>
              <a:rPr lang="en-US" b="1" dirty="0"/>
              <a:t>html</a:t>
            </a:r>
            <a:r>
              <a:rPr lang="en-US" dirty="0"/>
              <a:t> file extension</a:t>
            </a:r>
          </a:p>
          <a:p>
            <a:pPr lvl="1"/>
            <a:r>
              <a:rPr lang="en-US" dirty="0"/>
              <a:t>An HTML file can be created using a simple text editor or a Web page development application (</a:t>
            </a:r>
            <a:r>
              <a:rPr lang="en-US" dirty="0" err="1"/>
              <a:t>Frontpage</a:t>
            </a:r>
            <a:r>
              <a:rPr lang="en-US" dirty="0"/>
              <a:t>, Dreamweaver)</a:t>
            </a:r>
          </a:p>
        </p:txBody>
      </p:sp>
    </p:spTree>
    <p:extLst>
      <p:ext uri="{BB962C8B-B14F-4D97-AF65-F5344CB8AC3E}">
        <p14:creationId xmlns:p14="http://schemas.microsoft.com/office/powerpoint/2010/main" val="32092064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design lab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64488" cy="4572000"/>
          </a:xfrm>
        </p:spPr>
        <p:txBody>
          <a:bodyPr/>
          <a:lstStyle/>
          <a:p>
            <a:r>
              <a:rPr lang="en-US" dirty="0"/>
              <a:t>HTML</a:t>
            </a:r>
          </a:p>
          <a:p>
            <a:pPr lvl="1"/>
            <a:r>
              <a:rPr lang="en-US" dirty="0"/>
              <a:t>Standard for creating and parsing Web pages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548640" y="2057400"/>
            <a:ext cx="4038600" cy="4770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66"/>
                </a:solidFill>
                <a:latin typeface="Arial" charset="0"/>
                <a:cs typeface="Arial" charset="0"/>
              </a:rPr>
              <a:t>&lt;html&gt;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66"/>
                </a:solidFill>
                <a:latin typeface="Arial" charset="0"/>
                <a:cs typeface="Arial" charset="0"/>
              </a:rPr>
              <a:t>&lt;head&gt;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66"/>
                </a:solidFill>
                <a:latin typeface="Arial" charset="0"/>
                <a:cs typeface="Arial" charset="0"/>
              </a:rPr>
              <a:t>&lt;title&gt;</a:t>
            </a:r>
            <a:r>
              <a:rPr lang="en-US" sz="1600" dirty="0">
                <a:latin typeface="Arial" charset="0"/>
                <a:cs typeface="Arial" charset="0"/>
              </a:rPr>
              <a:t>Google</a:t>
            </a:r>
            <a:r>
              <a:rPr lang="en-US" sz="1600" dirty="0">
                <a:solidFill>
                  <a:srgbClr val="000066"/>
                </a:solidFill>
                <a:latin typeface="Arial" charset="0"/>
                <a:cs typeface="Arial" charset="0"/>
              </a:rPr>
              <a:t>&lt;/title&gt;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66"/>
                </a:solidFill>
                <a:latin typeface="Arial" charset="0"/>
                <a:cs typeface="Arial" charset="0"/>
              </a:rPr>
              <a:t>&lt;/head&gt;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66"/>
                </a:solidFill>
                <a:latin typeface="Arial" charset="0"/>
                <a:cs typeface="Arial" charset="0"/>
              </a:rPr>
              <a:t>&lt;body&gt;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66"/>
                </a:solidFill>
                <a:latin typeface="Arial" charset="0"/>
                <a:cs typeface="Arial" charset="0"/>
              </a:rPr>
              <a:t>&lt;center&gt;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66"/>
                </a:solidFill>
                <a:latin typeface="Arial" charset="0"/>
                <a:cs typeface="Arial" charset="0"/>
              </a:rPr>
              <a:t>&lt;h1&gt;</a:t>
            </a:r>
            <a:r>
              <a:rPr lang="en-US" sz="1600" dirty="0">
                <a:latin typeface="Arial" charset="0"/>
                <a:cs typeface="Arial" charset="0"/>
              </a:rPr>
              <a:t>Display logo here! </a:t>
            </a:r>
            <a:r>
              <a:rPr lang="en-US" sz="1600" dirty="0">
                <a:solidFill>
                  <a:srgbClr val="000066"/>
                </a:solidFill>
                <a:latin typeface="Arial" charset="0"/>
                <a:cs typeface="Arial" charset="0"/>
              </a:rPr>
              <a:t>&lt;/h1&gt;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66"/>
                </a:solidFill>
                <a:latin typeface="Arial" charset="0"/>
                <a:cs typeface="Arial" charset="0"/>
              </a:rPr>
              <a:t>&lt;h1&gt;</a:t>
            </a:r>
            <a:r>
              <a:rPr lang="en-US" sz="1600" dirty="0">
                <a:latin typeface="Arial" charset="0"/>
                <a:cs typeface="Arial" charset="0"/>
              </a:rPr>
              <a:t>Display a form here! </a:t>
            </a:r>
            <a:r>
              <a:rPr lang="en-US" sz="1600" dirty="0">
                <a:solidFill>
                  <a:srgbClr val="000066"/>
                </a:solidFill>
                <a:latin typeface="Arial" charset="0"/>
                <a:cs typeface="Arial" charset="0"/>
              </a:rPr>
              <a:t>&lt;/h1&gt;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66"/>
                </a:solidFill>
                <a:latin typeface="Arial" charset="0"/>
                <a:cs typeface="Arial" charset="0"/>
              </a:rPr>
              <a:t>&lt;h1&gt;</a:t>
            </a:r>
            <a:r>
              <a:rPr lang="en-US" sz="1600" dirty="0">
                <a:latin typeface="Arial" charset="0"/>
                <a:cs typeface="Arial" charset="0"/>
              </a:rPr>
              <a:t>Display other info here! </a:t>
            </a:r>
            <a:r>
              <a:rPr lang="en-US" sz="1600" dirty="0">
                <a:solidFill>
                  <a:srgbClr val="000066"/>
                </a:solidFill>
                <a:latin typeface="Arial" charset="0"/>
                <a:cs typeface="Arial" charset="0"/>
              </a:rPr>
              <a:t>&lt;/h1&gt;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66"/>
                </a:solidFill>
                <a:latin typeface="Arial" charset="0"/>
                <a:cs typeface="Arial" charset="0"/>
              </a:rPr>
              <a:t>&lt;/center&gt;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66"/>
                </a:solidFill>
                <a:latin typeface="Arial" charset="0"/>
                <a:cs typeface="Arial" charset="0"/>
              </a:rPr>
              <a:t>&lt;/body&gt;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66"/>
                </a:solidFill>
                <a:latin typeface="Arial" charset="0"/>
                <a:cs typeface="Arial" charset="0"/>
              </a:rPr>
              <a:t>&lt;/html&gt;</a:t>
            </a:r>
            <a:endParaRPr lang="en-US" sz="1600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endParaRPr lang="en-US" sz="1600" dirty="0">
              <a:latin typeface="Arial" charset="0"/>
              <a:cs typeface="Arial" charset="0"/>
            </a:endParaRPr>
          </a:p>
        </p:txBody>
      </p:sp>
      <p:pic>
        <p:nvPicPr>
          <p:cNvPr id="276485" name="Picture 5"/>
          <p:cNvPicPr>
            <a:picLocks noChangeAspect="1" noChangeArrowheads="1"/>
          </p:cNvPicPr>
          <p:nvPr/>
        </p:nvPicPr>
        <p:blipFill>
          <a:blip r:embed="rId2" cstate="print"/>
          <a:srcRect b="3125"/>
          <a:stretch>
            <a:fillRect/>
          </a:stretch>
        </p:blipFill>
        <p:spPr bwMode="auto">
          <a:xfrm>
            <a:off x="4876800" y="2910069"/>
            <a:ext cx="3962400" cy="2881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0168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design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Software needed for Web design</a:t>
            </a:r>
          </a:p>
          <a:p>
            <a:pPr lvl="1"/>
            <a:r>
              <a:rPr lang="en-US" dirty="0"/>
              <a:t>Windows: Notepad</a:t>
            </a:r>
          </a:p>
          <a:p>
            <a:pPr lvl="1"/>
            <a:r>
              <a:rPr lang="en-US" dirty="0"/>
              <a:t>Mac: TextEdit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Change preferences first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Chromebook: </a:t>
            </a:r>
            <a:r>
              <a:rPr lang="en-US" dirty="0" err="1"/>
              <a:t>Text.app</a:t>
            </a:r>
            <a:endParaRPr lang="en-US" dirty="0"/>
          </a:p>
          <a:p>
            <a:pPr lvl="2"/>
            <a:r>
              <a:rPr lang="en-US" dirty="0"/>
              <a:t>Install </a:t>
            </a:r>
            <a:r>
              <a:rPr lang="en-US" dirty="0" err="1"/>
              <a:t>Text.app</a:t>
            </a:r>
            <a:r>
              <a:rPr lang="en-US" dirty="0"/>
              <a:t> first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Or use a Web-based editor at https://www.editpad.org/</a:t>
            </a:r>
          </a:p>
        </p:txBody>
      </p:sp>
    </p:spTree>
    <p:extLst>
      <p:ext uri="{BB962C8B-B14F-4D97-AF65-F5344CB8AC3E}">
        <p14:creationId xmlns:p14="http://schemas.microsoft.com/office/powerpoint/2010/main" val="19037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design lab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105400"/>
          </a:xfrm>
        </p:spPr>
        <p:txBody>
          <a:bodyPr>
            <a:normAutofit/>
          </a:bodyPr>
          <a:lstStyle/>
          <a:p>
            <a:r>
              <a:rPr lang="en-US" dirty="0"/>
              <a:t>In-class practice</a:t>
            </a:r>
          </a:p>
          <a:p>
            <a:pPr lvl="1"/>
            <a:r>
              <a:rPr lang="en-US" dirty="0"/>
              <a:t>Create contents: follow Tutorial 1 in </a:t>
            </a:r>
            <a:r>
              <a:rPr lang="en-US" dirty="0" err="1"/>
              <a:t>Webcampus</a:t>
            </a:r>
            <a:endParaRPr lang="en-US" dirty="0"/>
          </a:p>
          <a:p>
            <a:pPr lvl="2"/>
            <a:r>
              <a:rPr lang="en-US" dirty="0"/>
              <a:t>index.html</a:t>
            </a:r>
            <a:endParaRPr lang="en-US" dirty="0">
              <a:solidFill>
                <a:schemeClr val="tx1"/>
              </a:solidFill>
            </a:endParaRPr>
          </a:p>
          <a:p>
            <a:pPr lvl="3"/>
            <a:r>
              <a:rPr lang="en-US">
                <a:solidFill>
                  <a:srgbClr val="FF0000"/>
                </a:solidFill>
              </a:rPr>
              <a:t>Use your </a:t>
            </a:r>
            <a:r>
              <a:rPr lang="en-US" dirty="0">
                <a:solidFill>
                  <a:srgbClr val="FF0000"/>
                </a:solidFill>
              </a:rPr>
              <a:t>own words and picture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383B3-1289-4D27-968C-A1ADF884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971800"/>
            <a:ext cx="65151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6452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design lab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105400"/>
          </a:xfrm>
        </p:spPr>
        <p:txBody>
          <a:bodyPr>
            <a:normAutofit/>
          </a:bodyPr>
          <a:lstStyle/>
          <a:p>
            <a:r>
              <a:rPr lang="en-US" dirty="0"/>
              <a:t>In-class practice</a:t>
            </a:r>
          </a:p>
          <a:p>
            <a:pPr lvl="1"/>
            <a:r>
              <a:rPr lang="en-US" dirty="0"/>
              <a:t>Transfer it to your VM: follow Tutorial 2 in </a:t>
            </a:r>
            <a:r>
              <a:rPr lang="en-US" dirty="0" err="1"/>
              <a:t>Webcampus</a:t>
            </a:r>
            <a:endParaRPr lang="en-US" dirty="0"/>
          </a:p>
          <a:p>
            <a:pPr lvl="2"/>
            <a:r>
              <a:rPr lang="en-US" dirty="0"/>
              <a:t>Check if you can open the Webpage on your phone</a:t>
            </a:r>
            <a:endParaRPr lang="en-US" dirty="0">
              <a:solidFill>
                <a:schemeClr val="tx1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URL: http://IP Address/index.html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4143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the following classes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105400"/>
          </a:xfrm>
        </p:spPr>
        <p:txBody>
          <a:bodyPr>
            <a:normAutofit/>
          </a:bodyPr>
          <a:lstStyle/>
          <a:p>
            <a:r>
              <a:rPr lang="en-US" dirty="0"/>
              <a:t>Submit the </a:t>
            </a:r>
            <a:r>
              <a:rPr lang="en-US" dirty="0">
                <a:solidFill>
                  <a:srgbClr val="FF0000"/>
                </a:solidFill>
              </a:rPr>
              <a:t>URL</a:t>
            </a:r>
            <a:r>
              <a:rPr lang="en-US" dirty="0"/>
              <a:t> of Web page 1 in </a:t>
            </a:r>
            <a:r>
              <a:rPr lang="en-US" dirty="0" err="1"/>
              <a:t>Webcampus</a:t>
            </a:r>
            <a:endParaRPr lang="en-US" dirty="0"/>
          </a:p>
          <a:p>
            <a:pPr lvl="1"/>
            <a:r>
              <a:rPr lang="en-US" dirty="0"/>
              <a:t>Complete before the next class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class</a:t>
            </a:r>
          </a:p>
          <a:p>
            <a:pPr lvl="1"/>
            <a:r>
              <a:rPr lang="en-US" dirty="0"/>
              <a:t>Web design lab 2 (more HTML features)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988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About the GCP virtual machine</a:t>
            </a:r>
          </a:p>
          <a:p>
            <a:pPr lvl="1"/>
            <a:r>
              <a:rPr lang="en-US" dirty="0"/>
              <a:t>Available through Google Cloud Platform</a:t>
            </a:r>
          </a:p>
          <a:p>
            <a:pPr lvl="2"/>
            <a:r>
              <a:rPr lang="en-US" dirty="0"/>
              <a:t>Located in a Google Data Center</a:t>
            </a:r>
          </a:p>
          <a:p>
            <a:pPr lvl="2"/>
            <a:r>
              <a:rPr lang="en-US" dirty="0"/>
              <a:t>Cost around $15 per month</a:t>
            </a:r>
          </a:p>
          <a:p>
            <a:pPr lvl="1"/>
            <a:r>
              <a:rPr lang="en-US" dirty="0"/>
              <a:t>A virtual </a:t>
            </a:r>
            <a:r>
              <a:rPr lang="en-US" dirty="0">
                <a:solidFill>
                  <a:srgbClr val="FF0000"/>
                </a:solidFill>
              </a:rPr>
              <a:t>computer</a:t>
            </a:r>
            <a:r>
              <a:rPr lang="en-US" dirty="0"/>
              <a:t> running Linux and Apache</a:t>
            </a:r>
          </a:p>
          <a:p>
            <a:pPr lvl="2"/>
            <a:r>
              <a:rPr lang="en-US" dirty="0"/>
              <a:t>Can be used as a Web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4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Design Lab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design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  <a:p>
            <a:pPr lvl="1"/>
            <a:r>
              <a:rPr lang="en-US" dirty="0"/>
              <a:t>Understand how WWW works</a:t>
            </a:r>
          </a:p>
          <a:p>
            <a:pPr lvl="1"/>
            <a:r>
              <a:rPr lang="en-US" dirty="0"/>
              <a:t>Understand the use of HTML for creating Webpages</a:t>
            </a:r>
          </a:p>
          <a:p>
            <a:pPr lvl="1"/>
            <a:r>
              <a:rPr lang="en-US" dirty="0"/>
              <a:t>Understand Web hosting on a Web server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Design Lab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937760"/>
          </a:xfrm>
        </p:spPr>
        <p:txBody>
          <a:bodyPr/>
          <a:lstStyle/>
          <a:p>
            <a:r>
              <a:rPr lang="en-US" dirty="0"/>
              <a:t>The Internet: an information highway</a:t>
            </a:r>
          </a:p>
          <a:p>
            <a:pPr lvl="1"/>
            <a:r>
              <a:rPr lang="en-US" dirty="0"/>
              <a:t>Applications running on the Internet</a:t>
            </a:r>
          </a:p>
          <a:p>
            <a:pPr lvl="2"/>
            <a:r>
              <a:rPr lang="en-US" dirty="0"/>
              <a:t>World Wide Web (WWW)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Video conferencing</a:t>
            </a:r>
          </a:p>
          <a:p>
            <a:pPr lvl="3"/>
            <a:r>
              <a:rPr lang="en-US" dirty="0"/>
              <a:t>Zoom, </a:t>
            </a:r>
            <a:r>
              <a:rPr lang="en-US" dirty="0" err="1"/>
              <a:t>Webex</a:t>
            </a:r>
            <a:endParaRPr lang="en-US" dirty="0"/>
          </a:p>
          <a:p>
            <a:pPr lvl="2"/>
            <a:r>
              <a:rPr lang="en-US" dirty="0"/>
              <a:t>Voice over the Internet</a:t>
            </a:r>
          </a:p>
          <a:p>
            <a:pPr lvl="3"/>
            <a:r>
              <a:rPr lang="en-US" dirty="0"/>
              <a:t>Vonage, Skype</a:t>
            </a:r>
          </a:p>
          <a:p>
            <a:pPr lvl="2"/>
            <a:r>
              <a:rPr lang="en-US" dirty="0"/>
              <a:t>Intranets &amp; Extranets </a:t>
            </a:r>
          </a:p>
        </p:txBody>
      </p:sp>
      <p:pic>
        <p:nvPicPr>
          <p:cNvPr id="43012" name="Picture 4" descr="highway_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5713" y="4191000"/>
            <a:ext cx="3651250" cy="242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358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Amazon.com in 1995</a:t>
            </a:r>
          </a:p>
        </p:txBody>
      </p:sp>
      <p:pic>
        <p:nvPicPr>
          <p:cNvPr id="2050" name="Picture 2" descr="The original Amazon website (August 1995)">
            <a:extLst>
              <a:ext uri="{FF2B5EF4-FFF2-40B4-BE49-F238E27FC236}">
                <a16:creationId xmlns:a16="http://schemas.microsoft.com/office/drawing/2014/main" id="{8FC35822-069D-46D7-8542-28BA21642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43758"/>
            <a:ext cx="4852988" cy="473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88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Google in 1998 </a:t>
            </a:r>
          </a:p>
        </p:txBody>
      </p:sp>
      <p:pic>
        <p:nvPicPr>
          <p:cNvPr id="3076" name="Picture 4" descr="google">
            <a:extLst>
              <a:ext uri="{FF2B5EF4-FFF2-40B4-BE49-F238E27FC236}">
                <a16:creationId xmlns:a16="http://schemas.microsoft.com/office/drawing/2014/main" id="{C2695AC4-0AEF-4231-BF51-D97FD071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6197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86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Website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Facebook in 2004</a:t>
            </a:r>
          </a:p>
        </p:txBody>
      </p:sp>
      <p:pic>
        <p:nvPicPr>
          <p:cNvPr id="67586" name="Picture 2" descr="http://upload.wikimedia.org/wikipedia/en/f/f8/Thefac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048742" cy="467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64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design lab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r>
              <a:rPr lang="en-US" dirty="0"/>
              <a:t>World Wide Web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of the many applications on the Internet</a:t>
            </a:r>
          </a:p>
          <a:p>
            <a:pPr lvl="2"/>
            <a:r>
              <a:rPr lang="en-US" dirty="0"/>
              <a:t>WWW ≠ the Internet</a:t>
            </a:r>
          </a:p>
          <a:p>
            <a:pPr lvl="1"/>
            <a:r>
              <a:rPr lang="en-US" dirty="0"/>
              <a:t>Commonly shortened to “the Web”</a:t>
            </a:r>
          </a:p>
          <a:p>
            <a:pPr lvl="2"/>
            <a:r>
              <a:rPr lang="en-US" dirty="0"/>
              <a:t>A system of interlinked, hypertext documents accessed via the Internet</a:t>
            </a:r>
          </a:p>
          <a:p>
            <a:pPr lvl="1"/>
            <a:r>
              <a:rPr lang="en-US" dirty="0"/>
              <a:t>With a </a:t>
            </a:r>
            <a:r>
              <a:rPr lang="en-US" dirty="0">
                <a:solidFill>
                  <a:srgbClr val="FF0000"/>
                </a:solidFill>
              </a:rPr>
              <a:t>web browser</a:t>
            </a:r>
            <a:r>
              <a:rPr lang="en-US" dirty="0"/>
              <a:t>, a user views web pages that may contain text, images, videos, and other multimedia and navigates between them using hyperlinks</a:t>
            </a:r>
          </a:p>
          <a:p>
            <a:pPr lvl="1"/>
            <a:r>
              <a:rPr lang="en-US" dirty="0"/>
              <a:t>A content provider uses </a:t>
            </a:r>
            <a:r>
              <a:rPr lang="en-US" dirty="0">
                <a:solidFill>
                  <a:srgbClr val="FF0000"/>
                </a:solidFill>
              </a:rPr>
              <a:t>web server </a:t>
            </a:r>
            <a:r>
              <a:rPr lang="en-US" dirty="0"/>
              <a:t>to accommodate the requests</a:t>
            </a:r>
          </a:p>
        </p:txBody>
      </p:sp>
    </p:spTree>
    <p:extLst>
      <p:ext uri="{BB962C8B-B14F-4D97-AF65-F5344CB8AC3E}">
        <p14:creationId xmlns:p14="http://schemas.microsoft.com/office/powerpoint/2010/main" val="211673382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2541</TotalTime>
  <Words>534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Clip</vt:lpstr>
      <vt:lpstr>Course Updates</vt:lpstr>
      <vt:lpstr>Course Updates</vt:lpstr>
      <vt:lpstr>Web Design Lab</vt:lpstr>
      <vt:lpstr>Web design lab</vt:lpstr>
      <vt:lpstr>Web Design Lab</vt:lpstr>
      <vt:lpstr>A Website</vt:lpstr>
      <vt:lpstr>A Website</vt:lpstr>
      <vt:lpstr>A Website</vt:lpstr>
      <vt:lpstr>Web design lab</vt:lpstr>
      <vt:lpstr>Web design lab</vt:lpstr>
      <vt:lpstr>Web design lab</vt:lpstr>
      <vt:lpstr>Web design lab</vt:lpstr>
      <vt:lpstr>Web design lab</vt:lpstr>
      <vt:lpstr>Web design lab</vt:lpstr>
      <vt:lpstr>Web design lab</vt:lpstr>
      <vt:lpstr>Web design lab</vt:lpstr>
      <vt:lpstr>Prepare for the following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xintan</dc:creator>
  <cp:lastModifiedBy>Xin Tan</cp:lastModifiedBy>
  <cp:revision>265</cp:revision>
  <dcterms:created xsi:type="dcterms:W3CDTF">2008-08-26T03:20:33Z</dcterms:created>
  <dcterms:modified xsi:type="dcterms:W3CDTF">2024-11-08T14:37:48Z</dcterms:modified>
</cp:coreProperties>
</file>