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c7903f25d712fd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c7903f25d712fd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c7903f25d712fd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c7903f25d712fd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c7903f25d712fd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c7903f25d712fd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c7903f25d712fd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c7903f25d712fd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c7903f25d712fd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c7903f25d712fd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c7903f25d712fd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c7903f25d712fd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c7903f25d712fd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c7903f25d712fd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c7903f25d712fd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c7903f25d712fd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Pitch Deck Presentation: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5200">
                <a:solidFill>
                  <a:schemeClr val="dk1"/>
                </a:solidFill>
              </a:rPr>
              <a:t>Insights from Social Media Usage Data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744575"/>
            <a:ext cx="8348100" cy="792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and Goals</a:t>
            </a:r>
            <a:r>
              <a:rPr lang="en"/>
              <a:t> 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77775" y="1699975"/>
            <a:ext cx="8454600" cy="32400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"/>
              <a:t>Dataset: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Human Stampedes (average time spent by a user on social media)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"/>
              <a:t>Goals: 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Analyze user behavior and preferences to derive actionable insights for marketing strategies and user engagement.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0" y="744575"/>
            <a:ext cx="8348100" cy="792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80"/>
              <a:t>Data Import and Initial Findings</a:t>
            </a:r>
            <a:endParaRPr sz="3680"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77775" y="1699975"/>
            <a:ext cx="8454600" cy="32400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Import Process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30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Method: 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Imported dataset into MySQL Workbench for analysis.</a:t>
            </a:r>
            <a:endParaRPr/>
          </a:p>
          <a:p>
            <a:pPr indent="-3530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Challenges: 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Ensured data integrity and handled missing values during import.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Interesting Finding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Discovered significant variations in time spent across different demographics and geographic locations.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311700" y="744575"/>
            <a:ext cx="8348100" cy="792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Cool Facts Discovered</a:t>
            </a:r>
            <a:endParaRPr sz="4977"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07350"/>
            <a:ext cx="5418176" cy="35361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/>
          <p:nvPr/>
        </p:nvSpPr>
        <p:spPr>
          <a:xfrm>
            <a:off x="5804300" y="1785950"/>
            <a:ext cx="3214728" cy="2812752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Female spend more time in social media platform, followed by the non-binary and males spend less time on social media.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ctrTitle"/>
          </p:nvPr>
        </p:nvSpPr>
        <p:spPr>
          <a:xfrm>
            <a:off x="397950" y="193900"/>
            <a:ext cx="8348100" cy="792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Cool Facts Discovered cont…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 b="0" l="-2920" r="2919" t="0"/>
          <a:stretch/>
        </p:blipFill>
        <p:spPr>
          <a:xfrm>
            <a:off x="0" y="986500"/>
            <a:ext cx="6310326" cy="390951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/>
          <p:nvPr/>
        </p:nvSpPr>
        <p:spPr>
          <a:xfrm>
            <a:off x="6459150" y="848325"/>
            <a:ext cx="2684826" cy="2306826"/>
          </a:xfrm>
          <a:prstGeom prst="irregularSeal2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Instagram is highly preferred among all age group except 35-44, who prefer facebook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310325" y="3155150"/>
            <a:ext cx="2857500" cy="19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18-24 Age Group</a:t>
            </a:r>
            <a:r>
              <a:rPr lang="en" sz="1100">
                <a:solidFill>
                  <a:schemeClr val="dk1"/>
                </a:solidFill>
              </a:rPr>
              <a:t>: Instagram is the top platform, followed by YouTube and then Facebook.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25-34 Age Group</a:t>
            </a:r>
            <a:r>
              <a:rPr lang="en" sz="1100">
                <a:solidFill>
                  <a:schemeClr val="dk1"/>
                </a:solidFill>
              </a:rPr>
              <a:t>: Instagram leads, with Facebook and YouTube following.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35-44 Age Group</a:t>
            </a:r>
            <a:r>
              <a:rPr lang="en" sz="1100">
                <a:solidFill>
                  <a:schemeClr val="dk1"/>
                </a:solidFill>
              </a:rPr>
              <a:t>: Facebook is the most popular, with YouTube and Instagram close behind.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45-54 Age Group</a:t>
            </a:r>
            <a:r>
              <a:rPr lang="en" sz="1100">
                <a:solidFill>
                  <a:schemeClr val="dk1"/>
                </a:solidFill>
              </a:rPr>
              <a:t>: Instagram is preferred, closely followed by YouTube, with Facebook being the least preferred.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55-64 Age Group</a:t>
            </a:r>
            <a:r>
              <a:rPr lang="en" sz="1100">
                <a:solidFill>
                  <a:schemeClr val="dk1"/>
                </a:solidFill>
              </a:rPr>
              <a:t>: Instagram is the top platform, followed by YouTube and Facebook.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ctrTitle"/>
          </p:nvPr>
        </p:nvSpPr>
        <p:spPr>
          <a:xfrm>
            <a:off x="311700" y="208800"/>
            <a:ext cx="8348100" cy="792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80"/>
              <a:t>Questions Explored and SQL Queries Used</a:t>
            </a:r>
            <a:endParaRPr sz="3080"/>
          </a:p>
        </p:txBody>
      </p:sp>
      <p:sp>
        <p:nvSpPr>
          <p:cNvPr id="88" name="Google Shape;88;p18"/>
          <p:cNvSpPr txBox="1"/>
          <p:nvPr>
            <p:ph idx="1" type="subTitle"/>
          </p:nvPr>
        </p:nvSpPr>
        <p:spPr>
          <a:xfrm>
            <a:off x="311700" y="1194875"/>
            <a:ext cx="8454300" cy="531600"/>
          </a:xfrm>
          <a:prstGeom prst="rect">
            <a:avLst/>
          </a:prstGeom>
          <a:ln cap="flat" cmpd="sng" w="9525">
            <a:solidFill>
              <a:schemeClr val="lt1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1627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65"/>
              <a:buAutoNum type="arabicPeriod"/>
            </a:pPr>
            <a:r>
              <a:rPr lang="en" sz="1465"/>
              <a:t>What are the most common demographics of users who spend more than 3 hours per day on social media?</a:t>
            </a:r>
            <a:endParaRPr sz="1465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740"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78875"/>
            <a:ext cx="5100591" cy="31122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5595950" y="2202650"/>
            <a:ext cx="28575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People in Sub_Urban areas spend more than 3 hours per day on social media, followed by Rural area folks and lastly urban folks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ctrTitle"/>
          </p:nvPr>
        </p:nvSpPr>
        <p:spPr>
          <a:xfrm>
            <a:off x="311700" y="208800"/>
            <a:ext cx="8348100" cy="792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80"/>
              <a:t>Questions Explored and SQL Queries Used</a:t>
            </a:r>
            <a:endParaRPr sz="3080"/>
          </a:p>
        </p:txBody>
      </p:sp>
      <p:sp>
        <p:nvSpPr>
          <p:cNvPr id="96" name="Google Shape;96;p19"/>
          <p:cNvSpPr txBox="1"/>
          <p:nvPr>
            <p:ph idx="1" type="subTitle"/>
          </p:nvPr>
        </p:nvSpPr>
        <p:spPr>
          <a:xfrm>
            <a:off x="311700" y="1235275"/>
            <a:ext cx="8520600" cy="6198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392"/>
              <a:t>2.   Which location has the highest average time spent on social media?</a:t>
            </a:r>
            <a:endParaRPr sz="1392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392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629"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68700"/>
            <a:ext cx="8520600" cy="287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ctrTitle"/>
          </p:nvPr>
        </p:nvSpPr>
        <p:spPr>
          <a:xfrm>
            <a:off x="296800" y="148825"/>
            <a:ext cx="8348100" cy="9417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80"/>
              <a:t>Questions Explored and SQL Queries Used</a:t>
            </a:r>
            <a:r>
              <a:rPr lang="en"/>
              <a:t> </a:t>
            </a:r>
            <a:r>
              <a:rPr lang="en" sz="3080"/>
              <a:t>cont…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4400"/>
            <a:ext cx="8492500" cy="382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ctrTitle"/>
          </p:nvPr>
        </p:nvSpPr>
        <p:spPr>
          <a:xfrm>
            <a:off x="311700" y="744575"/>
            <a:ext cx="8348100" cy="792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Summary</a:t>
            </a:r>
            <a:endParaRPr/>
          </a:p>
        </p:txBody>
      </p:sp>
      <p:sp>
        <p:nvSpPr>
          <p:cNvPr id="109" name="Google Shape;109;p21"/>
          <p:cNvSpPr txBox="1"/>
          <p:nvPr>
            <p:ph idx="1" type="subTitle"/>
          </p:nvPr>
        </p:nvSpPr>
        <p:spPr>
          <a:xfrm>
            <a:off x="377775" y="1699975"/>
            <a:ext cx="8454600" cy="32400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Key Takeaways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Gender and age significantly influence social media behavior.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Tailored marketing strategies based on demographic insights can enhance engagement.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Continuous monitoring of trends is crucial for adapting strategies in a dynamic digital landscape.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