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9" r:id="rId2"/>
    <p:sldMasterId id="2147483681" r:id="rId3"/>
  </p:sldMasterIdLst>
  <p:notesMasterIdLst>
    <p:notesMasterId r:id="rId23"/>
  </p:notesMasterIdLst>
  <p:handoutMasterIdLst>
    <p:handoutMasterId r:id="rId24"/>
  </p:handoutMasterIdLst>
  <p:sldIdLst>
    <p:sldId id="277" r:id="rId4"/>
    <p:sldId id="279" r:id="rId5"/>
    <p:sldId id="385" r:id="rId6"/>
    <p:sldId id="280" r:id="rId7"/>
    <p:sldId id="401" r:id="rId8"/>
    <p:sldId id="386" r:id="rId9"/>
    <p:sldId id="402" r:id="rId10"/>
    <p:sldId id="387" r:id="rId11"/>
    <p:sldId id="388" r:id="rId12"/>
    <p:sldId id="389" r:id="rId13"/>
    <p:sldId id="392" r:id="rId14"/>
    <p:sldId id="390" r:id="rId15"/>
    <p:sldId id="391" r:id="rId16"/>
    <p:sldId id="394" r:id="rId17"/>
    <p:sldId id="405" r:id="rId18"/>
    <p:sldId id="406" r:id="rId19"/>
    <p:sldId id="281" r:id="rId20"/>
    <p:sldId id="282" r:id="rId21"/>
    <p:sldId id="40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1451DF-D9D6-D14B-A7C0-96EDBEB7F187}" v="8" dt="2023-07-03T00:35:48.5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3" autoAdjust="0"/>
    <p:restoredTop sz="96327"/>
  </p:normalViewPr>
  <p:slideViewPr>
    <p:cSldViewPr snapToGrid="0" snapToObjects="1">
      <p:cViewPr varScale="1">
        <p:scale>
          <a:sx n="123" d="100"/>
          <a:sy n="123" d="100"/>
        </p:scale>
        <p:origin x="560" y="192"/>
      </p:cViewPr>
      <p:guideLst/>
    </p:cSldViewPr>
  </p:slideViewPr>
  <p:notesTextViewPr>
    <p:cViewPr>
      <p:scale>
        <a:sx n="1" d="1"/>
        <a:sy n="1" d="1"/>
      </p:scale>
      <p:origin x="0" y="0"/>
    </p:cViewPr>
  </p:notesTextViewPr>
  <p:notesViewPr>
    <p:cSldViewPr snapToGrid="0" snapToObjects="1">
      <p:cViewPr varScale="1">
        <p:scale>
          <a:sx n="155" d="100"/>
          <a:sy n="155" d="100"/>
        </p:scale>
        <p:origin x="5984"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min Chitizadeh" userId="f1c28cbc-3b28-4338-90e1-a6509c7e3414" providerId="ADAL" clId="{FF255A0E-00F9-694E-826A-15FB4090C188}"/>
    <pc:docChg chg="undo custSel addSld delSld modSld">
      <pc:chgData name="Armin Chitizadeh" userId="f1c28cbc-3b28-4338-90e1-a6509c7e3414" providerId="ADAL" clId="{FF255A0E-00F9-694E-826A-15FB4090C188}" dt="2023-06-12T00:23:02.186" v="2489" actId="2696"/>
      <pc:docMkLst>
        <pc:docMk/>
      </pc:docMkLst>
      <pc:sldChg chg="modSp mod">
        <pc:chgData name="Armin Chitizadeh" userId="f1c28cbc-3b28-4338-90e1-a6509c7e3414" providerId="ADAL" clId="{FF255A0E-00F9-694E-826A-15FB4090C188}" dt="2023-06-09T11:57:23.219" v="30" actId="20577"/>
        <pc:sldMkLst>
          <pc:docMk/>
          <pc:sldMk cId="4191554515" sldId="277"/>
        </pc:sldMkLst>
        <pc:spChg chg="mod">
          <ac:chgData name="Armin Chitizadeh" userId="f1c28cbc-3b28-4338-90e1-a6509c7e3414" providerId="ADAL" clId="{FF255A0E-00F9-694E-826A-15FB4090C188}" dt="2023-06-09T11:57:23.219" v="30" actId="20577"/>
          <ac:spMkLst>
            <pc:docMk/>
            <pc:sldMk cId="4191554515" sldId="277"/>
            <ac:spMk id="2" creationId="{818B3A96-6813-4E33-A8FF-1D9535E3A2DD}"/>
          </ac:spMkLst>
        </pc:spChg>
        <pc:spChg chg="mod">
          <ac:chgData name="Armin Chitizadeh" userId="f1c28cbc-3b28-4338-90e1-a6509c7e3414" providerId="ADAL" clId="{FF255A0E-00F9-694E-826A-15FB4090C188}" dt="2023-06-09T11:57:15.935" v="20" actId="20577"/>
          <ac:spMkLst>
            <pc:docMk/>
            <pc:sldMk cId="4191554515" sldId="277"/>
            <ac:spMk id="3" creationId="{043E0C5F-99BE-47F2-96ED-38933705A5E3}"/>
          </ac:spMkLst>
        </pc:spChg>
      </pc:sldChg>
      <pc:sldChg chg="addSp delSp modSp mod">
        <pc:chgData name="Armin Chitizadeh" userId="f1c28cbc-3b28-4338-90e1-a6509c7e3414" providerId="ADAL" clId="{FF255A0E-00F9-694E-826A-15FB4090C188}" dt="2023-06-11T09:00:53.379" v="1825" actId="1076"/>
        <pc:sldMkLst>
          <pc:docMk/>
          <pc:sldMk cId="290046881" sldId="279"/>
        </pc:sldMkLst>
        <pc:spChg chg="del">
          <ac:chgData name="Armin Chitizadeh" userId="f1c28cbc-3b28-4338-90e1-a6509c7e3414" providerId="ADAL" clId="{FF255A0E-00F9-694E-826A-15FB4090C188}" dt="2023-06-11T08:59:39.425" v="1667" actId="478"/>
          <ac:spMkLst>
            <pc:docMk/>
            <pc:sldMk cId="290046881" sldId="279"/>
            <ac:spMk id="2" creationId="{A1787EF5-9C52-4A23-8370-17340CB0A99C}"/>
          </ac:spMkLst>
        </pc:spChg>
        <pc:spChg chg="mod">
          <ac:chgData name="Armin Chitizadeh" userId="f1c28cbc-3b28-4338-90e1-a6509c7e3414" providerId="ADAL" clId="{FF255A0E-00F9-694E-826A-15FB4090C188}" dt="2023-06-11T09:00:19.978" v="1811" actId="2711"/>
          <ac:spMkLst>
            <pc:docMk/>
            <pc:sldMk cId="290046881" sldId="279"/>
            <ac:spMk id="3" creationId="{37F7CC7E-72F7-4C4E-A10E-A0B0B0533863}"/>
          </ac:spMkLst>
        </pc:spChg>
        <pc:spChg chg="add mod">
          <ac:chgData name="Armin Chitizadeh" userId="f1c28cbc-3b28-4338-90e1-a6509c7e3414" providerId="ADAL" clId="{FF255A0E-00F9-694E-826A-15FB4090C188}" dt="2023-06-11T08:59:39.850" v="1668"/>
          <ac:spMkLst>
            <pc:docMk/>
            <pc:sldMk cId="290046881" sldId="279"/>
            <ac:spMk id="4" creationId="{C25A0308-3881-055C-AE1D-67AB07586E6E}"/>
          </ac:spMkLst>
        </pc:spChg>
        <pc:spChg chg="add mod">
          <ac:chgData name="Armin Chitizadeh" userId="f1c28cbc-3b28-4338-90e1-a6509c7e3414" providerId="ADAL" clId="{FF255A0E-00F9-694E-826A-15FB4090C188}" dt="2023-06-11T09:00:53.379" v="1825" actId="1076"/>
          <ac:spMkLst>
            <pc:docMk/>
            <pc:sldMk cId="290046881" sldId="279"/>
            <ac:spMk id="5" creationId="{5840D902-B414-6CE8-B07A-007253D084A4}"/>
          </ac:spMkLst>
        </pc:spChg>
      </pc:sldChg>
      <pc:sldChg chg="addSp delSp modSp add mod">
        <pc:chgData name="Armin Chitizadeh" userId="f1c28cbc-3b28-4338-90e1-a6509c7e3414" providerId="ADAL" clId="{FF255A0E-00F9-694E-826A-15FB4090C188}" dt="2023-06-11T09:01:02.275" v="1828" actId="27636"/>
        <pc:sldMkLst>
          <pc:docMk/>
          <pc:sldMk cId="1000856921" sldId="280"/>
        </pc:sldMkLst>
        <pc:spChg chg="del mod">
          <ac:chgData name="Armin Chitizadeh" userId="f1c28cbc-3b28-4338-90e1-a6509c7e3414" providerId="ADAL" clId="{FF255A0E-00F9-694E-826A-15FB4090C188}" dt="2023-06-09T12:02:19.538" v="42" actId="478"/>
          <ac:spMkLst>
            <pc:docMk/>
            <pc:sldMk cId="1000856921" sldId="280"/>
            <ac:spMk id="2" creationId="{A1787EF5-9C52-4A23-8370-17340CB0A99C}"/>
          </ac:spMkLst>
        </pc:spChg>
        <pc:spChg chg="add mod">
          <ac:chgData name="Armin Chitizadeh" userId="f1c28cbc-3b28-4338-90e1-a6509c7e3414" providerId="ADAL" clId="{FF255A0E-00F9-694E-826A-15FB4090C188}" dt="2023-06-11T09:01:02.275" v="1828" actId="27636"/>
          <ac:spMkLst>
            <pc:docMk/>
            <pc:sldMk cId="1000856921" sldId="280"/>
            <ac:spMk id="2" creationId="{B203628F-0565-371D-D4E9-1FC89C415D2F}"/>
          </ac:spMkLst>
        </pc:spChg>
        <pc:spChg chg="del">
          <ac:chgData name="Armin Chitizadeh" userId="f1c28cbc-3b28-4338-90e1-a6509c7e3414" providerId="ADAL" clId="{FF255A0E-00F9-694E-826A-15FB4090C188}" dt="2023-06-09T12:02:27.438" v="45" actId="478"/>
          <ac:spMkLst>
            <pc:docMk/>
            <pc:sldMk cId="1000856921" sldId="280"/>
            <ac:spMk id="3" creationId="{37F7CC7E-72F7-4C4E-A10E-A0B0B0533863}"/>
          </ac:spMkLst>
        </pc:spChg>
        <pc:spChg chg="add mod">
          <ac:chgData name="Armin Chitizadeh" userId="f1c28cbc-3b28-4338-90e1-a6509c7e3414" providerId="ADAL" clId="{FF255A0E-00F9-694E-826A-15FB4090C188}" dt="2023-06-09T12:14:38.398" v="235" actId="20577"/>
          <ac:spMkLst>
            <pc:docMk/>
            <pc:sldMk cId="1000856921" sldId="280"/>
            <ac:spMk id="6" creationId="{D5F5AF3C-259E-E49D-934D-87E218754B4F}"/>
          </ac:spMkLst>
        </pc:spChg>
        <pc:spChg chg="add mod">
          <ac:chgData name="Armin Chitizadeh" userId="f1c28cbc-3b28-4338-90e1-a6509c7e3414" providerId="ADAL" clId="{FF255A0E-00F9-694E-826A-15FB4090C188}" dt="2023-06-09T12:14:17.374" v="230" actId="404"/>
          <ac:spMkLst>
            <pc:docMk/>
            <pc:sldMk cId="1000856921" sldId="280"/>
            <ac:spMk id="7" creationId="{3C193BBD-B4B0-D057-57AE-584F26C26DDA}"/>
          </ac:spMkLst>
        </pc:spChg>
        <pc:spChg chg="add mod">
          <ac:chgData name="Armin Chitizadeh" userId="f1c28cbc-3b28-4338-90e1-a6509c7e3414" providerId="ADAL" clId="{FF255A0E-00F9-694E-826A-15FB4090C188}" dt="2023-06-09T12:14:52.689" v="246" actId="1076"/>
          <ac:spMkLst>
            <pc:docMk/>
            <pc:sldMk cId="1000856921" sldId="280"/>
            <ac:spMk id="8" creationId="{8C1AF3FC-9686-5743-AE82-509A453944FC}"/>
          </ac:spMkLst>
        </pc:spChg>
        <pc:graphicFrameChg chg="add mod modGraphic">
          <ac:chgData name="Armin Chitizadeh" userId="f1c28cbc-3b28-4338-90e1-a6509c7e3414" providerId="ADAL" clId="{FF255A0E-00F9-694E-826A-15FB4090C188}" dt="2023-06-09T12:20:03.823" v="315" actId="207"/>
          <ac:graphicFrameMkLst>
            <pc:docMk/>
            <pc:sldMk cId="1000856921" sldId="280"/>
            <ac:graphicFrameMk id="5" creationId="{058EAD70-5259-662B-C4A8-88FCE1A261E0}"/>
          </ac:graphicFrameMkLst>
        </pc:graphicFrameChg>
        <pc:picChg chg="add mod">
          <ac:chgData name="Armin Chitizadeh" userId="f1c28cbc-3b28-4338-90e1-a6509c7e3414" providerId="ADAL" clId="{FF255A0E-00F9-694E-826A-15FB4090C188}" dt="2023-06-09T12:02:24.488" v="44" actId="14100"/>
          <ac:picMkLst>
            <pc:docMk/>
            <pc:sldMk cId="1000856921" sldId="280"/>
            <ac:picMk id="4" creationId="{70D2ABFE-8182-28EC-2AE6-59F27F3D5FC7}"/>
          </ac:picMkLst>
        </pc:picChg>
      </pc:sldChg>
      <pc:sldChg chg="addSp delSp modSp add mod">
        <pc:chgData name="Armin Chitizadeh" userId="f1c28cbc-3b28-4338-90e1-a6509c7e3414" providerId="ADAL" clId="{FF255A0E-00F9-694E-826A-15FB4090C188}" dt="2023-06-11T09:04:32.179" v="1886" actId="403"/>
        <pc:sldMkLst>
          <pc:docMk/>
          <pc:sldMk cId="3884801383" sldId="281"/>
        </pc:sldMkLst>
        <pc:spChg chg="mod">
          <ac:chgData name="Armin Chitizadeh" userId="f1c28cbc-3b28-4338-90e1-a6509c7e3414" providerId="ADAL" clId="{FF255A0E-00F9-694E-826A-15FB4090C188}" dt="2023-06-11T09:04:05.720" v="1873" actId="20577"/>
          <ac:spMkLst>
            <pc:docMk/>
            <pc:sldMk cId="3884801383" sldId="281"/>
            <ac:spMk id="2" creationId="{A1787EF5-9C52-4A23-8370-17340CB0A99C}"/>
          </ac:spMkLst>
        </pc:spChg>
        <pc:spChg chg="del">
          <ac:chgData name="Armin Chitizadeh" userId="f1c28cbc-3b28-4338-90e1-a6509c7e3414" providerId="ADAL" clId="{FF255A0E-00F9-694E-826A-15FB4090C188}" dt="2023-06-11T09:04:07.357" v="1874" actId="478"/>
          <ac:spMkLst>
            <pc:docMk/>
            <pc:sldMk cId="3884801383" sldId="281"/>
            <ac:spMk id="3" creationId="{37F7CC7E-72F7-4C4E-A10E-A0B0B0533863}"/>
          </ac:spMkLst>
        </pc:spChg>
        <pc:spChg chg="add mod">
          <ac:chgData name="Armin Chitizadeh" userId="f1c28cbc-3b28-4338-90e1-a6509c7e3414" providerId="ADAL" clId="{FF255A0E-00F9-694E-826A-15FB4090C188}" dt="2023-06-11T09:04:32.179" v="1886" actId="403"/>
          <ac:spMkLst>
            <pc:docMk/>
            <pc:sldMk cId="3884801383" sldId="281"/>
            <ac:spMk id="5" creationId="{BD75386A-F4DF-1D00-C21E-E4C2DC21C771}"/>
          </ac:spMkLst>
        </pc:spChg>
        <pc:picChg chg="add mod">
          <ac:chgData name="Armin Chitizadeh" userId="f1c28cbc-3b28-4338-90e1-a6509c7e3414" providerId="ADAL" clId="{FF255A0E-00F9-694E-826A-15FB4090C188}" dt="2023-06-11T09:04:25.459" v="1882" actId="1076"/>
          <ac:picMkLst>
            <pc:docMk/>
            <pc:sldMk cId="3884801383" sldId="281"/>
            <ac:picMk id="7" creationId="{B67E52DF-6902-306D-BD58-B6739F250D27}"/>
          </ac:picMkLst>
        </pc:picChg>
      </pc:sldChg>
      <pc:sldChg chg="add">
        <pc:chgData name="Armin Chitizadeh" userId="f1c28cbc-3b28-4338-90e1-a6509c7e3414" providerId="ADAL" clId="{FF255A0E-00F9-694E-826A-15FB4090C188}" dt="2023-06-09T11:57:44.954" v="33"/>
        <pc:sldMkLst>
          <pc:docMk/>
          <pc:sldMk cId="1346517472" sldId="282"/>
        </pc:sldMkLst>
      </pc:sldChg>
      <pc:sldChg chg="add del">
        <pc:chgData name="Armin Chitizadeh" userId="f1c28cbc-3b28-4338-90e1-a6509c7e3414" providerId="ADAL" clId="{FF255A0E-00F9-694E-826A-15FB4090C188}" dt="2023-06-11T09:04:37.922" v="1887" actId="2696"/>
        <pc:sldMkLst>
          <pc:docMk/>
          <pc:sldMk cId="2089133397" sldId="283"/>
        </pc:sldMkLst>
      </pc:sldChg>
      <pc:sldChg chg="add del">
        <pc:chgData name="Armin Chitizadeh" userId="f1c28cbc-3b28-4338-90e1-a6509c7e3414" providerId="ADAL" clId="{FF255A0E-00F9-694E-826A-15FB4090C188}" dt="2023-06-09T12:00:01.221" v="37" actId="2696"/>
        <pc:sldMkLst>
          <pc:docMk/>
          <pc:sldMk cId="2139986725" sldId="384"/>
        </pc:sldMkLst>
      </pc:sldChg>
      <pc:sldChg chg="add">
        <pc:chgData name="Armin Chitizadeh" userId="f1c28cbc-3b28-4338-90e1-a6509c7e3414" providerId="ADAL" clId="{FF255A0E-00F9-694E-826A-15FB4090C188}" dt="2023-06-09T11:59:58.984" v="36"/>
        <pc:sldMkLst>
          <pc:docMk/>
          <pc:sldMk cId="4195673127" sldId="385"/>
        </pc:sldMkLst>
      </pc:sldChg>
      <pc:sldChg chg="add del">
        <pc:chgData name="Armin Chitizadeh" userId="f1c28cbc-3b28-4338-90e1-a6509c7e3414" providerId="ADAL" clId="{FF255A0E-00F9-694E-826A-15FB4090C188}" dt="2023-06-09T12:14:57.069" v="247" actId="2696"/>
        <pc:sldMkLst>
          <pc:docMk/>
          <pc:sldMk cId="1231508716" sldId="386"/>
        </pc:sldMkLst>
      </pc:sldChg>
      <pc:sldChg chg="addSp modSp add mod">
        <pc:chgData name="Armin Chitizadeh" userId="f1c28cbc-3b28-4338-90e1-a6509c7e3414" providerId="ADAL" clId="{FF255A0E-00F9-694E-826A-15FB4090C188}" dt="2023-06-11T09:01:05.661" v="1829"/>
        <pc:sldMkLst>
          <pc:docMk/>
          <pc:sldMk cId="1846722768" sldId="386"/>
        </pc:sldMkLst>
        <pc:spChg chg="add mod">
          <ac:chgData name="Armin Chitizadeh" userId="f1c28cbc-3b28-4338-90e1-a6509c7e3414" providerId="ADAL" clId="{FF255A0E-00F9-694E-826A-15FB4090C188}" dt="2023-06-09T12:16:57.886" v="283" actId="20577"/>
          <ac:spMkLst>
            <pc:docMk/>
            <pc:sldMk cId="1846722768" sldId="386"/>
            <ac:spMk id="2" creationId="{742889C9-2F94-5157-B85D-1B0E26020B3E}"/>
          </ac:spMkLst>
        </pc:spChg>
        <pc:spChg chg="add mod">
          <ac:chgData name="Armin Chitizadeh" userId="f1c28cbc-3b28-4338-90e1-a6509c7e3414" providerId="ADAL" clId="{FF255A0E-00F9-694E-826A-15FB4090C188}" dt="2023-06-09T12:17:02.433" v="284" actId="20577"/>
          <ac:spMkLst>
            <pc:docMk/>
            <pc:sldMk cId="1846722768" sldId="386"/>
            <ac:spMk id="3" creationId="{01B27E56-FC3E-82EC-BADD-8C2F58E51A03}"/>
          </ac:spMkLst>
        </pc:spChg>
        <pc:spChg chg="mod">
          <ac:chgData name="Armin Chitizadeh" userId="f1c28cbc-3b28-4338-90e1-a6509c7e3414" providerId="ADAL" clId="{FF255A0E-00F9-694E-826A-15FB4090C188}" dt="2023-06-09T12:17:41.942" v="301" actId="20577"/>
          <ac:spMkLst>
            <pc:docMk/>
            <pc:sldMk cId="1846722768" sldId="386"/>
            <ac:spMk id="6" creationId="{D5F5AF3C-259E-E49D-934D-87E218754B4F}"/>
          </ac:spMkLst>
        </pc:spChg>
        <pc:spChg chg="mod">
          <ac:chgData name="Armin Chitizadeh" userId="f1c28cbc-3b28-4338-90e1-a6509c7e3414" providerId="ADAL" clId="{FF255A0E-00F9-694E-826A-15FB4090C188}" dt="2023-06-09T12:22:41.118" v="361" actId="13822"/>
          <ac:spMkLst>
            <pc:docMk/>
            <pc:sldMk cId="1846722768" sldId="386"/>
            <ac:spMk id="8" creationId="{8C1AF3FC-9686-5743-AE82-509A453944FC}"/>
          </ac:spMkLst>
        </pc:spChg>
        <pc:spChg chg="add mod">
          <ac:chgData name="Armin Chitizadeh" userId="f1c28cbc-3b28-4338-90e1-a6509c7e3414" providerId="ADAL" clId="{FF255A0E-00F9-694E-826A-15FB4090C188}" dt="2023-06-09T12:17:06.462" v="285" actId="20577"/>
          <ac:spMkLst>
            <pc:docMk/>
            <pc:sldMk cId="1846722768" sldId="386"/>
            <ac:spMk id="9" creationId="{25C60117-AB93-3868-6064-BEEBBEB7624A}"/>
          </ac:spMkLst>
        </pc:spChg>
        <pc:spChg chg="add mod">
          <ac:chgData name="Armin Chitizadeh" userId="f1c28cbc-3b28-4338-90e1-a6509c7e3414" providerId="ADAL" clId="{FF255A0E-00F9-694E-826A-15FB4090C188}" dt="2023-06-11T09:01:05.661" v="1829"/>
          <ac:spMkLst>
            <pc:docMk/>
            <pc:sldMk cId="1846722768" sldId="386"/>
            <ac:spMk id="10" creationId="{8FEBBF80-97A3-5A2F-9126-7A2ACCA2A2B8}"/>
          </ac:spMkLst>
        </pc:spChg>
        <pc:graphicFrameChg chg="mod modGraphic">
          <ac:chgData name="Armin Chitizadeh" userId="f1c28cbc-3b28-4338-90e1-a6509c7e3414" providerId="ADAL" clId="{FF255A0E-00F9-694E-826A-15FB4090C188}" dt="2023-06-09T12:24:14.814" v="389"/>
          <ac:graphicFrameMkLst>
            <pc:docMk/>
            <pc:sldMk cId="1846722768" sldId="386"/>
            <ac:graphicFrameMk id="5" creationId="{058EAD70-5259-662B-C4A8-88FCE1A261E0}"/>
          </ac:graphicFrameMkLst>
        </pc:graphicFrameChg>
        <pc:cxnChg chg="add mod">
          <ac:chgData name="Armin Chitizadeh" userId="f1c28cbc-3b28-4338-90e1-a6509c7e3414" providerId="ADAL" clId="{FF255A0E-00F9-694E-826A-15FB4090C188}" dt="2023-06-09T12:16:42.188" v="280" actId="14100"/>
          <ac:cxnSpMkLst>
            <pc:docMk/>
            <pc:sldMk cId="1846722768" sldId="386"/>
            <ac:cxnSpMk id="11" creationId="{C7B19BFB-1037-96ED-B3AF-CBAAA66BEA57}"/>
          </ac:cxnSpMkLst>
        </pc:cxnChg>
        <pc:cxnChg chg="add">
          <ac:chgData name="Armin Chitizadeh" userId="f1c28cbc-3b28-4338-90e1-a6509c7e3414" providerId="ADAL" clId="{FF255A0E-00F9-694E-826A-15FB4090C188}" dt="2023-06-09T12:16:49.471" v="281" actId="11529"/>
          <ac:cxnSpMkLst>
            <pc:docMk/>
            <pc:sldMk cId="1846722768" sldId="386"/>
            <ac:cxnSpMk id="15" creationId="{B6DDB154-3D0F-FAB9-A9F5-E2BF85176E46}"/>
          </ac:cxnSpMkLst>
        </pc:cxnChg>
        <pc:cxnChg chg="add">
          <ac:chgData name="Armin Chitizadeh" userId="f1c28cbc-3b28-4338-90e1-a6509c7e3414" providerId="ADAL" clId="{FF255A0E-00F9-694E-826A-15FB4090C188}" dt="2023-06-09T12:16:52.206" v="282" actId="11529"/>
          <ac:cxnSpMkLst>
            <pc:docMk/>
            <pc:sldMk cId="1846722768" sldId="386"/>
            <ac:cxnSpMk id="17" creationId="{DB3D5478-FCE1-3FDD-D93D-34A60A2ED2DC}"/>
          </ac:cxnSpMkLst>
        </pc:cxnChg>
      </pc:sldChg>
      <pc:sldChg chg="add del">
        <pc:chgData name="Armin Chitizadeh" userId="f1c28cbc-3b28-4338-90e1-a6509c7e3414" providerId="ADAL" clId="{FF255A0E-00F9-694E-826A-15FB4090C188}" dt="2023-06-09T12:15:51.901" v="265"/>
        <pc:sldMkLst>
          <pc:docMk/>
          <pc:sldMk cId="346299162" sldId="387"/>
        </pc:sldMkLst>
      </pc:sldChg>
      <pc:sldChg chg="addSp modSp add mod">
        <pc:chgData name="Armin Chitizadeh" userId="f1c28cbc-3b28-4338-90e1-a6509c7e3414" providerId="ADAL" clId="{FF255A0E-00F9-694E-826A-15FB4090C188}" dt="2023-06-11T09:01:07.266" v="1830"/>
        <pc:sldMkLst>
          <pc:docMk/>
          <pc:sldMk cId="3311303360" sldId="387"/>
        </pc:sldMkLst>
        <pc:spChg chg="mod">
          <ac:chgData name="Armin Chitizadeh" userId="f1c28cbc-3b28-4338-90e1-a6509c7e3414" providerId="ADAL" clId="{FF255A0E-00F9-694E-826A-15FB4090C188}" dt="2023-06-09T12:31:39.928" v="567" actId="13822"/>
          <ac:spMkLst>
            <pc:docMk/>
            <pc:sldMk cId="3311303360" sldId="387"/>
            <ac:spMk id="3" creationId="{01B27E56-FC3E-82EC-BADD-8C2F58E51A03}"/>
          </ac:spMkLst>
        </pc:spChg>
        <pc:spChg chg="mod">
          <ac:chgData name="Armin Chitizadeh" userId="f1c28cbc-3b28-4338-90e1-a6509c7e3414" providerId="ADAL" clId="{FF255A0E-00F9-694E-826A-15FB4090C188}" dt="2023-06-09T12:26:32.517" v="446" actId="20577"/>
          <ac:spMkLst>
            <pc:docMk/>
            <pc:sldMk cId="3311303360" sldId="387"/>
            <ac:spMk id="6" creationId="{D5F5AF3C-259E-E49D-934D-87E218754B4F}"/>
          </ac:spMkLst>
        </pc:spChg>
        <pc:spChg chg="add mod">
          <ac:chgData name="Armin Chitizadeh" userId="f1c28cbc-3b28-4338-90e1-a6509c7e3414" providerId="ADAL" clId="{FF255A0E-00F9-694E-826A-15FB4090C188}" dt="2023-06-09T12:25:22.432" v="411" actId="12789"/>
          <ac:spMkLst>
            <pc:docMk/>
            <pc:sldMk cId="3311303360" sldId="387"/>
            <ac:spMk id="10" creationId="{F4D0642E-2B4D-87F5-4040-7D762904431B}"/>
          </ac:spMkLst>
        </pc:spChg>
        <pc:spChg chg="add mod">
          <ac:chgData name="Armin Chitizadeh" userId="f1c28cbc-3b28-4338-90e1-a6509c7e3414" providerId="ADAL" clId="{FF255A0E-00F9-694E-826A-15FB4090C188}" dt="2023-06-09T12:25:31.907" v="413" actId="20577"/>
          <ac:spMkLst>
            <pc:docMk/>
            <pc:sldMk cId="3311303360" sldId="387"/>
            <ac:spMk id="12" creationId="{FFDBDA72-9810-A2C9-8DA3-FA14D6ECBAE5}"/>
          </ac:spMkLst>
        </pc:spChg>
        <pc:spChg chg="add mod">
          <ac:chgData name="Armin Chitizadeh" userId="f1c28cbc-3b28-4338-90e1-a6509c7e3414" providerId="ADAL" clId="{FF255A0E-00F9-694E-826A-15FB4090C188}" dt="2023-06-09T12:25:22.432" v="411" actId="12789"/>
          <ac:spMkLst>
            <pc:docMk/>
            <pc:sldMk cId="3311303360" sldId="387"/>
            <ac:spMk id="13" creationId="{E4961476-973C-50CE-5740-15C62954004F}"/>
          </ac:spMkLst>
        </pc:spChg>
        <pc:spChg chg="add mod">
          <ac:chgData name="Armin Chitizadeh" userId="f1c28cbc-3b28-4338-90e1-a6509c7e3414" providerId="ADAL" clId="{FF255A0E-00F9-694E-826A-15FB4090C188}" dt="2023-06-11T09:01:07.266" v="1830"/>
          <ac:spMkLst>
            <pc:docMk/>
            <pc:sldMk cId="3311303360" sldId="387"/>
            <ac:spMk id="14" creationId="{95B109D0-EEA9-601D-3776-5F94006FEB15}"/>
          </ac:spMkLst>
        </pc:spChg>
        <pc:graphicFrameChg chg="mod modGraphic">
          <ac:chgData name="Armin Chitizadeh" userId="f1c28cbc-3b28-4338-90e1-a6509c7e3414" providerId="ADAL" clId="{FF255A0E-00F9-694E-826A-15FB4090C188}" dt="2023-06-09T12:30:52.504" v="538"/>
          <ac:graphicFrameMkLst>
            <pc:docMk/>
            <pc:sldMk cId="3311303360" sldId="387"/>
            <ac:graphicFrameMk id="5" creationId="{058EAD70-5259-662B-C4A8-88FCE1A261E0}"/>
          </ac:graphicFrameMkLst>
        </pc:graphicFrameChg>
        <pc:cxnChg chg="add">
          <ac:chgData name="Armin Chitizadeh" userId="f1c28cbc-3b28-4338-90e1-a6509c7e3414" providerId="ADAL" clId="{FF255A0E-00F9-694E-826A-15FB4090C188}" dt="2023-06-09T12:25:45.817" v="414" actId="11529"/>
          <ac:cxnSpMkLst>
            <pc:docMk/>
            <pc:sldMk cId="3311303360" sldId="387"/>
            <ac:cxnSpMk id="16" creationId="{CA8F9E6D-1739-BB3D-AA53-FCB6C7138F93}"/>
          </ac:cxnSpMkLst>
        </pc:cxnChg>
        <pc:cxnChg chg="add">
          <ac:chgData name="Armin Chitizadeh" userId="f1c28cbc-3b28-4338-90e1-a6509c7e3414" providerId="ADAL" clId="{FF255A0E-00F9-694E-826A-15FB4090C188}" dt="2023-06-09T12:25:49.281" v="415" actId="11529"/>
          <ac:cxnSpMkLst>
            <pc:docMk/>
            <pc:sldMk cId="3311303360" sldId="387"/>
            <ac:cxnSpMk id="19" creationId="{6B0BB705-C96B-020C-F906-015A87D0D34B}"/>
          </ac:cxnSpMkLst>
        </pc:cxnChg>
        <pc:cxnChg chg="add">
          <ac:chgData name="Armin Chitizadeh" userId="f1c28cbc-3b28-4338-90e1-a6509c7e3414" providerId="ADAL" clId="{FF255A0E-00F9-694E-826A-15FB4090C188}" dt="2023-06-09T12:25:52.566" v="416" actId="11529"/>
          <ac:cxnSpMkLst>
            <pc:docMk/>
            <pc:sldMk cId="3311303360" sldId="387"/>
            <ac:cxnSpMk id="21" creationId="{BEB04799-42D3-7896-39B0-CBE904E9B4E8}"/>
          </ac:cxnSpMkLst>
        </pc:cxnChg>
      </pc:sldChg>
      <pc:sldChg chg="add del">
        <pc:chgData name="Armin Chitizadeh" userId="f1c28cbc-3b28-4338-90e1-a6509c7e3414" providerId="ADAL" clId="{FF255A0E-00F9-694E-826A-15FB4090C188}" dt="2023-06-09T12:24:31.997" v="392"/>
        <pc:sldMkLst>
          <pc:docMk/>
          <pc:sldMk cId="3366642226" sldId="388"/>
        </pc:sldMkLst>
      </pc:sldChg>
      <pc:sldChg chg="addSp modSp add mod">
        <pc:chgData name="Armin Chitizadeh" userId="f1c28cbc-3b28-4338-90e1-a6509c7e3414" providerId="ADAL" clId="{FF255A0E-00F9-694E-826A-15FB4090C188}" dt="2023-06-11T09:01:08.401" v="1831"/>
        <pc:sldMkLst>
          <pc:docMk/>
          <pc:sldMk cId="3538204079" sldId="388"/>
        </pc:sldMkLst>
        <pc:spChg chg="mod">
          <ac:chgData name="Armin Chitizadeh" userId="f1c28cbc-3b28-4338-90e1-a6509c7e3414" providerId="ADAL" clId="{FF255A0E-00F9-694E-826A-15FB4090C188}" dt="2023-06-09T12:31:45.427" v="568" actId="13822"/>
          <ac:spMkLst>
            <pc:docMk/>
            <pc:sldMk cId="3538204079" sldId="388"/>
            <ac:spMk id="3" creationId="{01B27E56-FC3E-82EC-BADD-8C2F58E51A03}"/>
          </ac:spMkLst>
        </pc:spChg>
        <pc:spChg chg="mod">
          <ac:chgData name="Armin Chitizadeh" userId="f1c28cbc-3b28-4338-90e1-a6509c7e3414" providerId="ADAL" clId="{FF255A0E-00F9-694E-826A-15FB4090C188}" dt="2023-06-09T12:37:07.274" v="656"/>
          <ac:spMkLst>
            <pc:docMk/>
            <pc:sldMk cId="3538204079" sldId="388"/>
            <ac:spMk id="6" creationId="{D5F5AF3C-259E-E49D-934D-87E218754B4F}"/>
          </ac:spMkLst>
        </pc:spChg>
        <pc:spChg chg="mod">
          <ac:chgData name="Armin Chitizadeh" userId="f1c28cbc-3b28-4338-90e1-a6509c7e3414" providerId="ADAL" clId="{FF255A0E-00F9-694E-826A-15FB4090C188}" dt="2023-06-09T12:33:12.261" v="572" actId="13822"/>
          <ac:spMkLst>
            <pc:docMk/>
            <pc:sldMk cId="3538204079" sldId="388"/>
            <ac:spMk id="12" creationId="{FFDBDA72-9810-A2C9-8DA3-FA14D6ECBAE5}"/>
          </ac:spMkLst>
        </pc:spChg>
        <pc:spChg chg="add mod">
          <ac:chgData name="Armin Chitizadeh" userId="f1c28cbc-3b28-4338-90e1-a6509c7e3414" providerId="ADAL" clId="{FF255A0E-00F9-694E-826A-15FB4090C188}" dt="2023-06-09T12:33:37.659" v="579" actId="1076"/>
          <ac:spMkLst>
            <pc:docMk/>
            <pc:sldMk cId="3538204079" sldId="388"/>
            <ac:spMk id="14" creationId="{7C348A05-6189-B316-98FA-8F9332C99B0B}"/>
          </ac:spMkLst>
        </pc:spChg>
        <pc:spChg chg="add mod">
          <ac:chgData name="Armin Chitizadeh" userId="f1c28cbc-3b28-4338-90e1-a6509c7e3414" providerId="ADAL" clId="{FF255A0E-00F9-694E-826A-15FB4090C188}" dt="2023-06-09T12:33:49.179" v="582" actId="20577"/>
          <ac:spMkLst>
            <pc:docMk/>
            <pc:sldMk cId="3538204079" sldId="388"/>
            <ac:spMk id="18" creationId="{6CA8557A-7F3B-C9A6-6599-72E046595BBB}"/>
          </ac:spMkLst>
        </pc:spChg>
        <pc:spChg chg="add mod">
          <ac:chgData name="Armin Chitizadeh" userId="f1c28cbc-3b28-4338-90e1-a6509c7e3414" providerId="ADAL" clId="{FF255A0E-00F9-694E-826A-15FB4090C188}" dt="2023-06-11T09:01:08.401" v="1831"/>
          <ac:spMkLst>
            <pc:docMk/>
            <pc:sldMk cId="3538204079" sldId="388"/>
            <ac:spMk id="25" creationId="{C4F24C7C-D451-E60D-2FDF-A2FB3460FDF6}"/>
          </ac:spMkLst>
        </pc:spChg>
        <pc:graphicFrameChg chg="mod modGraphic">
          <ac:chgData name="Armin Chitizadeh" userId="f1c28cbc-3b28-4338-90e1-a6509c7e3414" providerId="ADAL" clId="{FF255A0E-00F9-694E-826A-15FB4090C188}" dt="2023-06-09T12:36:53.477" v="652"/>
          <ac:graphicFrameMkLst>
            <pc:docMk/>
            <pc:sldMk cId="3538204079" sldId="388"/>
            <ac:graphicFrameMk id="5" creationId="{058EAD70-5259-662B-C4A8-88FCE1A261E0}"/>
          </ac:graphicFrameMkLst>
        </pc:graphicFrameChg>
        <pc:cxnChg chg="add">
          <ac:chgData name="Armin Chitizadeh" userId="f1c28cbc-3b28-4338-90e1-a6509c7e3414" providerId="ADAL" clId="{FF255A0E-00F9-694E-826A-15FB4090C188}" dt="2023-06-11T08:31:13.083" v="829" actId="11529"/>
          <ac:cxnSpMkLst>
            <pc:docMk/>
            <pc:sldMk cId="3538204079" sldId="388"/>
            <ac:cxnSpMk id="22" creationId="{E9E4F9D2-7BB7-0E30-EB12-2840D9A7FFE9}"/>
          </ac:cxnSpMkLst>
        </pc:cxnChg>
        <pc:cxnChg chg="add">
          <ac:chgData name="Armin Chitizadeh" userId="f1c28cbc-3b28-4338-90e1-a6509c7e3414" providerId="ADAL" clId="{FF255A0E-00F9-694E-826A-15FB4090C188}" dt="2023-06-11T08:31:17.484" v="830" actId="11529"/>
          <ac:cxnSpMkLst>
            <pc:docMk/>
            <pc:sldMk cId="3538204079" sldId="388"/>
            <ac:cxnSpMk id="24" creationId="{7FB18709-4519-B521-6A08-F59CE2BF27DE}"/>
          </ac:cxnSpMkLst>
        </pc:cxnChg>
      </pc:sldChg>
      <pc:sldChg chg="addSp modSp add mod">
        <pc:chgData name="Armin Chitizadeh" userId="f1c28cbc-3b28-4338-90e1-a6509c7e3414" providerId="ADAL" clId="{FF255A0E-00F9-694E-826A-15FB4090C188}" dt="2023-06-11T09:01:10.095" v="1832"/>
        <pc:sldMkLst>
          <pc:docMk/>
          <pc:sldMk cId="2024656115" sldId="389"/>
        </pc:sldMkLst>
        <pc:spChg chg="mod">
          <ac:chgData name="Armin Chitizadeh" userId="f1c28cbc-3b28-4338-90e1-a6509c7e3414" providerId="ADAL" clId="{FF255A0E-00F9-694E-826A-15FB4090C188}" dt="2023-06-09T12:37:48.758" v="689" actId="20577"/>
          <ac:spMkLst>
            <pc:docMk/>
            <pc:sldMk cId="2024656115" sldId="389"/>
            <ac:spMk id="6" creationId="{D5F5AF3C-259E-E49D-934D-87E218754B4F}"/>
          </ac:spMkLst>
        </pc:spChg>
        <pc:spChg chg="mod">
          <ac:chgData name="Armin Chitizadeh" userId="f1c28cbc-3b28-4338-90e1-a6509c7e3414" providerId="ADAL" clId="{FF255A0E-00F9-694E-826A-15FB4090C188}" dt="2023-06-09T12:37:16.231" v="658" actId="13822"/>
          <ac:spMkLst>
            <pc:docMk/>
            <pc:sldMk cId="2024656115" sldId="389"/>
            <ac:spMk id="14" creationId="{7C348A05-6189-B316-98FA-8F9332C99B0B}"/>
          </ac:spMkLst>
        </pc:spChg>
        <pc:spChg chg="add mod">
          <ac:chgData name="Armin Chitizadeh" userId="f1c28cbc-3b28-4338-90e1-a6509c7e3414" providerId="ADAL" clId="{FF255A0E-00F9-694E-826A-15FB4090C188}" dt="2023-06-09T12:38:42.390" v="706" actId="1076"/>
          <ac:spMkLst>
            <pc:docMk/>
            <pc:sldMk cId="2024656115" sldId="389"/>
            <ac:spMk id="25" creationId="{83422420-6A2F-9F1A-0092-625E53786D3C}"/>
          </ac:spMkLst>
        </pc:spChg>
        <pc:spChg chg="add mod">
          <ac:chgData name="Armin Chitizadeh" userId="f1c28cbc-3b28-4338-90e1-a6509c7e3414" providerId="ADAL" clId="{FF255A0E-00F9-694E-826A-15FB4090C188}" dt="2023-06-09T12:38:30.457" v="703" actId="1076"/>
          <ac:spMkLst>
            <pc:docMk/>
            <pc:sldMk cId="2024656115" sldId="389"/>
            <ac:spMk id="26" creationId="{41142BF8-AEBB-3997-6FBC-1F53B3FB1A77}"/>
          </ac:spMkLst>
        </pc:spChg>
        <pc:spChg chg="add mod">
          <ac:chgData name="Armin Chitizadeh" userId="f1c28cbc-3b28-4338-90e1-a6509c7e3414" providerId="ADAL" clId="{FF255A0E-00F9-694E-826A-15FB4090C188}" dt="2023-06-11T09:01:10.095" v="1832"/>
          <ac:spMkLst>
            <pc:docMk/>
            <pc:sldMk cId="2024656115" sldId="389"/>
            <ac:spMk id="29" creationId="{06FEFDC5-E7EA-865E-D09B-9AF009A39AC7}"/>
          </ac:spMkLst>
        </pc:spChg>
        <pc:graphicFrameChg chg="mod modGraphic">
          <ac:chgData name="Armin Chitizadeh" userId="f1c28cbc-3b28-4338-90e1-a6509c7e3414" providerId="ADAL" clId="{FF255A0E-00F9-694E-826A-15FB4090C188}" dt="2023-06-09T12:59:53.759" v="783"/>
          <ac:graphicFrameMkLst>
            <pc:docMk/>
            <pc:sldMk cId="2024656115" sldId="389"/>
            <ac:graphicFrameMk id="5" creationId="{058EAD70-5259-662B-C4A8-88FCE1A261E0}"/>
          </ac:graphicFrameMkLst>
        </pc:graphicFrameChg>
        <pc:cxnChg chg="add">
          <ac:chgData name="Armin Chitizadeh" userId="f1c28cbc-3b28-4338-90e1-a6509c7e3414" providerId="ADAL" clId="{FF255A0E-00F9-694E-826A-15FB4090C188}" dt="2023-06-09T12:37:56.249" v="690" actId="11529"/>
          <ac:cxnSpMkLst>
            <pc:docMk/>
            <pc:sldMk cId="2024656115" sldId="389"/>
            <ac:cxnSpMk id="22" creationId="{2C89887F-1024-E9A7-EC87-F0553762522C}"/>
          </ac:cxnSpMkLst>
        </pc:cxnChg>
        <pc:cxnChg chg="add">
          <ac:chgData name="Armin Chitizadeh" userId="f1c28cbc-3b28-4338-90e1-a6509c7e3414" providerId="ADAL" clId="{FF255A0E-00F9-694E-826A-15FB4090C188}" dt="2023-06-11T08:31:30.358" v="831" actId="11529"/>
          <ac:cxnSpMkLst>
            <pc:docMk/>
            <pc:sldMk cId="2024656115" sldId="389"/>
            <ac:cxnSpMk id="23" creationId="{892ECBF5-A208-65E8-CBC8-458847A2D9B8}"/>
          </ac:cxnSpMkLst>
        </pc:cxnChg>
        <pc:cxnChg chg="add">
          <ac:chgData name="Armin Chitizadeh" userId="f1c28cbc-3b28-4338-90e1-a6509c7e3414" providerId="ADAL" clId="{FF255A0E-00F9-694E-826A-15FB4090C188}" dt="2023-06-09T12:38:00.340" v="691" actId="11529"/>
          <ac:cxnSpMkLst>
            <pc:docMk/>
            <pc:sldMk cId="2024656115" sldId="389"/>
            <ac:cxnSpMk id="24" creationId="{0E3F7E00-1E31-C09D-EAB6-CDD238E867FE}"/>
          </ac:cxnSpMkLst>
        </pc:cxnChg>
        <pc:cxnChg chg="add">
          <ac:chgData name="Armin Chitizadeh" userId="f1c28cbc-3b28-4338-90e1-a6509c7e3414" providerId="ADAL" clId="{FF255A0E-00F9-694E-826A-15FB4090C188}" dt="2023-06-11T08:31:34.237" v="832" actId="11529"/>
          <ac:cxnSpMkLst>
            <pc:docMk/>
            <pc:sldMk cId="2024656115" sldId="389"/>
            <ac:cxnSpMk id="28" creationId="{4064BC7D-E5B1-ED26-449C-E95713004B32}"/>
          </ac:cxnSpMkLst>
        </pc:cxnChg>
      </pc:sldChg>
      <pc:sldChg chg="addSp delSp modSp add mod">
        <pc:chgData name="Armin Chitizadeh" userId="f1c28cbc-3b28-4338-90e1-a6509c7e3414" providerId="ADAL" clId="{FF255A0E-00F9-694E-826A-15FB4090C188}" dt="2023-06-11T09:01:11.921" v="1834"/>
        <pc:sldMkLst>
          <pc:docMk/>
          <pc:sldMk cId="3480204815" sldId="390"/>
        </pc:sldMkLst>
        <pc:spChg chg="add mod">
          <ac:chgData name="Armin Chitizadeh" userId="f1c28cbc-3b28-4338-90e1-a6509c7e3414" providerId="ADAL" clId="{FF255A0E-00F9-694E-826A-15FB4090C188}" dt="2023-06-11T09:01:11.921" v="1834"/>
          <ac:spMkLst>
            <pc:docMk/>
            <pc:sldMk cId="3480204815" sldId="390"/>
            <ac:spMk id="23" creationId="{BEFCD3CC-ACD2-FBF9-D4FB-DABCA7C33FC6}"/>
          </ac:spMkLst>
        </pc:spChg>
        <pc:spChg chg="del">
          <ac:chgData name="Armin Chitizadeh" userId="f1c28cbc-3b28-4338-90e1-a6509c7e3414" providerId="ADAL" clId="{FF255A0E-00F9-694E-826A-15FB4090C188}" dt="2023-06-09T13:02:05.700" v="786" actId="478"/>
          <ac:spMkLst>
            <pc:docMk/>
            <pc:sldMk cId="3480204815" sldId="390"/>
            <ac:spMk id="26" creationId="{41142BF8-AEBB-3997-6FBC-1F53B3FB1A77}"/>
          </ac:spMkLst>
        </pc:spChg>
        <pc:graphicFrameChg chg="modGraphic">
          <ac:chgData name="Armin Chitizadeh" userId="f1c28cbc-3b28-4338-90e1-a6509c7e3414" providerId="ADAL" clId="{FF255A0E-00F9-694E-826A-15FB4090C188}" dt="2023-06-11T08:38:47.519" v="1073" actId="2165"/>
          <ac:graphicFrameMkLst>
            <pc:docMk/>
            <pc:sldMk cId="3480204815" sldId="390"/>
            <ac:graphicFrameMk id="5" creationId="{058EAD70-5259-662B-C4A8-88FCE1A261E0}"/>
          </ac:graphicFrameMkLst>
        </pc:graphicFrameChg>
        <pc:cxnChg chg="add mod">
          <ac:chgData name="Armin Chitizadeh" userId="f1c28cbc-3b28-4338-90e1-a6509c7e3414" providerId="ADAL" clId="{FF255A0E-00F9-694E-826A-15FB4090C188}" dt="2023-06-11T08:31:39.828" v="833"/>
          <ac:cxnSpMkLst>
            <pc:docMk/>
            <pc:sldMk cId="3480204815" sldId="390"/>
            <ac:cxnSpMk id="20" creationId="{9DDA9581-E44C-B5E1-367C-E82EA84263E7}"/>
          </ac:cxnSpMkLst>
        </pc:cxnChg>
      </pc:sldChg>
      <pc:sldChg chg="addSp modSp add mod">
        <pc:chgData name="Armin Chitizadeh" userId="f1c28cbc-3b28-4338-90e1-a6509c7e3414" providerId="ADAL" clId="{FF255A0E-00F9-694E-826A-15FB4090C188}" dt="2023-06-12T00:16:16.479" v="2387"/>
        <pc:sldMkLst>
          <pc:docMk/>
          <pc:sldMk cId="3041208370" sldId="391"/>
        </pc:sldMkLst>
        <pc:spChg chg="mod">
          <ac:chgData name="Armin Chitizadeh" userId="f1c28cbc-3b28-4338-90e1-a6509c7e3414" providerId="ADAL" clId="{FF255A0E-00F9-694E-826A-15FB4090C188}" dt="2023-06-09T13:02:34.989" v="799" actId="20577"/>
          <ac:spMkLst>
            <pc:docMk/>
            <pc:sldMk cId="3041208370" sldId="391"/>
            <ac:spMk id="6" creationId="{D5F5AF3C-259E-E49D-934D-87E218754B4F}"/>
          </ac:spMkLst>
        </pc:spChg>
        <pc:spChg chg="mod">
          <ac:chgData name="Armin Chitizadeh" userId="f1c28cbc-3b28-4338-90e1-a6509c7e3414" providerId="ADAL" clId="{FF255A0E-00F9-694E-826A-15FB4090C188}" dt="2023-06-09T13:02:43.763" v="800" actId="13822"/>
          <ac:spMkLst>
            <pc:docMk/>
            <pc:sldMk cId="3041208370" sldId="391"/>
            <ac:spMk id="13" creationId="{E4961476-973C-50CE-5740-15C62954004F}"/>
          </ac:spMkLst>
        </pc:spChg>
        <pc:spChg chg="add mod">
          <ac:chgData name="Armin Chitizadeh" userId="f1c28cbc-3b28-4338-90e1-a6509c7e3414" providerId="ADAL" clId="{FF255A0E-00F9-694E-826A-15FB4090C188}" dt="2023-06-09T13:03:11.481" v="806" actId="20577"/>
          <ac:spMkLst>
            <pc:docMk/>
            <pc:sldMk cId="3041208370" sldId="391"/>
            <ac:spMk id="20" creationId="{585B88AB-3175-9EFF-2613-FC1B43293F9E}"/>
          </ac:spMkLst>
        </pc:spChg>
        <pc:spChg chg="add mod">
          <ac:chgData name="Armin Chitizadeh" userId="f1c28cbc-3b28-4338-90e1-a6509c7e3414" providerId="ADAL" clId="{FF255A0E-00F9-694E-826A-15FB4090C188}" dt="2023-06-11T09:01:13.466" v="1835"/>
          <ac:spMkLst>
            <pc:docMk/>
            <pc:sldMk cId="3041208370" sldId="391"/>
            <ac:spMk id="23" creationId="{61A13D23-825C-F366-1B4A-308C1B36B06A}"/>
          </ac:spMkLst>
        </pc:spChg>
        <pc:graphicFrameChg chg="mod modGraphic">
          <ac:chgData name="Armin Chitizadeh" userId="f1c28cbc-3b28-4338-90e1-a6509c7e3414" providerId="ADAL" clId="{FF255A0E-00F9-694E-826A-15FB4090C188}" dt="2023-06-12T00:16:16.479" v="2387"/>
          <ac:graphicFrameMkLst>
            <pc:docMk/>
            <pc:sldMk cId="3041208370" sldId="391"/>
            <ac:graphicFrameMk id="5" creationId="{058EAD70-5259-662B-C4A8-88FCE1A261E0}"/>
          </ac:graphicFrameMkLst>
        </pc:graphicFrameChg>
        <pc:cxnChg chg="add">
          <ac:chgData name="Armin Chitizadeh" userId="f1c28cbc-3b28-4338-90e1-a6509c7e3414" providerId="ADAL" clId="{FF255A0E-00F9-694E-826A-15FB4090C188}" dt="2023-06-09T13:03:06.292" v="804" actId="11529"/>
          <ac:cxnSpMkLst>
            <pc:docMk/>
            <pc:sldMk cId="3041208370" sldId="391"/>
            <ac:cxnSpMk id="26" creationId="{BAC50B73-7659-6030-78DB-D49588F5BAA3}"/>
          </ac:cxnSpMkLst>
        </pc:cxnChg>
        <pc:cxnChg chg="add mod">
          <ac:chgData name="Armin Chitizadeh" userId="f1c28cbc-3b28-4338-90e1-a6509c7e3414" providerId="ADAL" clId="{FF255A0E-00F9-694E-826A-15FB4090C188}" dt="2023-06-11T10:30:47.445" v="2365"/>
          <ac:cxnSpMkLst>
            <pc:docMk/>
            <pc:sldMk cId="3041208370" sldId="391"/>
            <ac:cxnSpMk id="27" creationId="{96216092-7B3F-E766-C293-003CFBDA8A40}"/>
          </ac:cxnSpMkLst>
        </pc:cxnChg>
      </pc:sldChg>
      <pc:sldChg chg="addSp modSp add mod">
        <pc:chgData name="Armin Chitizadeh" userId="f1c28cbc-3b28-4338-90e1-a6509c7e3414" providerId="ADAL" clId="{FF255A0E-00F9-694E-826A-15FB4090C188}" dt="2023-06-11T10:26:39.065" v="2292" actId="14100"/>
        <pc:sldMkLst>
          <pc:docMk/>
          <pc:sldMk cId="2621399551" sldId="392"/>
        </pc:sldMkLst>
        <pc:spChg chg="add mod">
          <ac:chgData name="Armin Chitizadeh" userId="f1c28cbc-3b28-4338-90e1-a6509c7e3414" providerId="ADAL" clId="{FF255A0E-00F9-694E-826A-15FB4090C188}" dt="2023-06-11T08:34:02.078" v="1062" actId="1076"/>
          <ac:spMkLst>
            <pc:docMk/>
            <pc:sldMk cId="2621399551" sldId="392"/>
            <ac:spMk id="20" creationId="{837DC65A-9AC6-87D5-5525-721DECAF8B7C}"/>
          </ac:spMkLst>
        </pc:spChg>
        <pc:spChg chg="mod">
          <ac:chgData name="Armin Chitizadeh" userId="f1c28cbc-3b28-4338-90e1-a6509c7e3414" providerId="ADAL" clId="{FF255A0E-00F9-694E-826A-15FB4090C188}" dt="2023-06-11T08:32:11.483" v="836" actId="13822"/>
          <ac:spMkLst>
            <pc:docMk/>
            <pc:sldMk cId="2621399551" sldId="392"/>
            <ac:spMk id="26" creationId="{41142BF8-AEBB-3997-6FBC-1F53B3FB1A77}"/>
          </ac:spMkLst>
        </pc:spChg>
        <pc:spChg chg="add mod">
          <ac:chgData name="Armin Chitizadeh" userId="f1c28cbc-3b28-4338-90e1-a6509c7e3414" providerId="ADAL" clId="{FF255A0E-00F9-694E-826A-15FB4090C188}" dt="2023-06-11T09:01:10.957" v="1833"/>
          <ac:spMkLst>
            <pc:docMk/>
            <pc:sldMk cId="2621399551" sldId="392"/>
            <ac:spMk id="27" creationId="{4BAD1AE7-25A2-D568-DE44-8E38D4AA191F}"/>
          </ac:spMkLst>
        </pc:spChg>
        <pc:graphicFrameChg chg="modGraphic">
          <ac:chgData name="Armin Chitizadeh" userId="f1c28cbc-3b28-4338-90e1-a6509c7e3414" providerId="ADAL" clId="{FF255A0E-00F9-694E-826A-15FB4090C188}" dt="2023-06-11T08:32:04.619" v="835" actId="207"/>
          <ac:graphicFrameMkLst>
            <pc:docMk/>
            <pc:sldMk cId="2621399551" sldId="392"/>
            <ac:graphicFrameMk id="5" creationId="{058EAD70-5259-662B-C4A8-88FCE1A261E0}"/>
          </ac:graphicFrameMkLst>
        </pc:graphicFrameChg>
        <pc:cxnChg chg="add mod">
          <ac:chgData name="Armin Chitizadeh" userId="f1c28cbc-3b28-4338-90e1-a6509c7e3414" providerId="ADAL" clId="{FF255A0E-00F9-694E-826A-15FB4090C188}" dt="2023-06-11T10:26:30.198" v="2286" actId="1076"/>
          <ac:cxnSpMkLst>
            <pc:docMk/>
            <pc:sldMk cId="2621399551" sldId="392"/>
            <ac:cxnSpMk id="30" creationId="{3B81DEE2-4E01-B901-37DC-06F81D46F336}"/>
          </ac:cxnSpMkLst>
        </pc:cxnChg>
        <pc:cxnChg chg="add mod">
          <ac:chgData name="Armin Chitizadeh" userId="f1c28cbc-3b28-4338-90e1-a6509c7e3414" providerId="ADAL" clId="{FF255A0E-00F9-694E-826A-15FB4090C188}" dt="2023-06-11T10:26:39.065" v="2292" actId="14100"/>
          <ac:cxnSpMkLst>
            <pc:docMk/>
            <pc:sldMk cId="2621399551" sldId="392"/>
            <ac:cxnSpMk id="31" creationId="{7E9E90BA-F17C-8F67-B160-A18C69581C1F}"/>
          </ac:cxnSpMkLst>
        </pc:cxnChg>
      </pc:sldChg>
      <pc:sldChg chg="addSp modSp add del mod">
        <pc:chgData name="Armin Chitizadeh" userId="f1c28cbc-3b28-4338-90e1-a6509c7e3414" providerId="ADAL" clId="{FF255A0E-00F9-694E-826A-15FB4090C188}" dt="2023-06-11T08:40:18.493" v="1085" actId="2696"/>
        <pc:sldMkLst>
          <pc:docMk/>
          <pc:sldMk cId="2039316241" sldId="393"/>
        </pc:sldMkLst>
        <pc:spChg chg="mod">
          <ac:chgData name="Armin Chitizadeh" userId="f1c28cbc-3b28-4338-90e1-a6509c7e3414" providerId="ADAL" clId="{FF255A0E-00F9-694E-826A-15FB4090C188}" dt="2023-06-11T08:39:29.673" v="1080" actId="207"/>
          <ac:spMkLst>
            <pc:docMk/>
            <pc:sldMk cId="2039316241" sldId="393"/>
            <ac:spMk id="20" creationId="{585B88AB-3175-9EFF-2613-FC1B43293F9E}"/>
          </ac:spMkLst>
        </pc:spChg>
        <pc:spChg chg="add mod">
          <ac:chgData name="Armin Chitizadeh" userId="f1c28cbc-3b28-4338-90e1-a6509c7e3414" providerId="ADAL" clId="{FF255A0E-00F9-694E-826A-15FB4090C188}" dt="2023-06-11T08:39:03.987" v="1076"/>
          <ac:spMkLst>
            <pc:docMk/>
            <pc:sldMk cId="2039316241" sldId="393"/>
            <ac:spMk id="23" creationId="{D0690A2F-85E6-6E73-53A5-7693F2BCF2BA}"/>
          </ac:spMkLst>
        </pc:spChg>
        <pc:graphicFrameChg chg="modGraphic">
          <ac:chgData name="Armin Chitizadeh" userId="f1c28cbc-3b28-4338-90e1-a6509c7e3414" providerId="ADAL" clId="{FF255A0E-00F9-694E-826A-15FB4090C188}" dt="2023-06-11T08:39:23.805" v="1079" actId="207"/>
          <ac:graphicFrameMkLst>
            <pc:docMk/>
            <pc:sldMk cId="2039316241" sldId="393"/>
            <ac:graphicFrameMk id="5" creationId="{058EAD70-5259-662B-C4A8-88FCE1A261E0}"/>
          </ac:graphicFrameMkLst>
        </pc:graphicFrameChg>
        <pc:cxnChg chg="add">
          <ac:chgData name="Armin Chitizadeh" userId="f1c28cbc-3b28-4338-90e1-a6509c7e3414" providerId="ADAL" clId="{FF255A0E-00F9-694E-826A-15FB4090C188}" dt="2023-06-11T08:39:33.722" v="1081" actId="11529"/>
          <ac:cxnSpMkLst>
            <pc:docMk/>
            <pc:sldMk cId="2039316241" sldId="393"/>
            <ac:cxnSpMk id="28" creationId="{0DFABB34-37FA-C3C4-0ED3-4F69F985A6E7}"/>
          </ac:cxnSpMkLst>
        </pc:cxnChg>
      </pc:sldChg>
      <pc:sldChg chg="addSp delSp modSp add mod">
        <pc:chgData name="Armin Chitizadeh" userId="f1c28cbc-3b28-4338-90e1-a6509c7e3414" providerId="ADAL" clId="{FF255A0E-00F9-694E-826A-15FB4090C188}" dt="2023-06-12T00:16:57.737" v="2397" actId="207"/>
        <pc:sldMkLst>
          <pc:docMk/>
          <pc:sldMk cId="1012551029" sldId="394"/>
        </pc:sldMkLst>
        <pc:spChg chg="mod">
          <ac:chgData name="Armin Chitizadeh" userId="f1c28cbc-3b28-4338-90e1-a6509c7e3414" providerId="ADAL" clId="{FF255A0E-00F9-694E-826A-15FB4090C188}" dt="2023-06-12T00:16:57.737" v="2397" actId="207"/>
          <ac:spMkLst>
            <pc:docMk/>
            <pc:sldMk cId="1012551029" sldId="394"/>
            <ac:spMk id="20" creationId="{585B88AB-3175-9EFF-2613-FC1B43293F9E}"/>
          </ac:spMkLst>
        </pc:spChg>
        <pc:spChg chg="mod">
          <ac:chgData name="Armin Chitizadeh" userId="f1c28cbc-3b28-4338-90e1-a6509c7e3414" providerId="ADAL" clId="{FF255A0E-00F9-694E-826A-15FB4090C188}" dt="2023-06-12T00:16:52.860" v="2395" actId="13822"/>
          <ac:spMkLst>
            <pc:docMk/>
            <pc:sldMk cId="1012551029" sldId="394"/>
            <ac:spMk id="25" creationId="{83422420-6A2F-9F1A-0092-625E53786D3C}"/>
          </ac:spMkLst>
        </pc:spChg>
        <pc:spChg chg="add mod">
          <ac:chgData name="Armin Chitizadeh" userId="f1c28cbc-3b28-4338-90e1-a6509c7e3414" providerId="ADAL" clId="{FF255A0E-00F9-694E-826A-15FB4090C188}" dt="2023-06-11T09:01:14.220" v="1836"/>
          <ac:spMkLst>
            <pc:docMk/>
            <pc:sldMk cId="1012551029" sldId="394"/>
            <ac:spMk id="27" creationId="{C08BEBEF-FBCA-0E69-2DA0-9F4DF14F3491}"/>
          </ac:spMkLst>
        </pc:spChg>
        <pc:graphicFrameChg chg="del">
          <ac:chgData name="Armin Chitizadeh" userId="f1c28cbc-3b28-4338-90e1-a6509c7e3414" providerId="ADAL" clId="{FF255A0E-00F9-694E-826A-15FB4090C188}" dt="2023-06-12T00:16:25.865" v="2388" actId="478"/>
          <ac:graphicFrameMkLst>
            <pc:docMk/>
            <pc:sldMk cId="1012551029" sldId="394"/>
            <ac:graphicFrameMk id="5" creationId="{058EAD70-5259-662B-C4A8-88FCE1A261E0}"/>
          </ac:graphicFrameMkLst>
        </pc:graphicFrameChg>
        <pc:graphicFrameChg chg="add mod modGraphic">
          <ac:chgData name="Armin Chitizadeh" userId="f1c28cbc-3b28-4338-90e1-a6509c7e3414" providerId="ADAL" clId="{FF255A0E-00F9-694E-826A-15FB4090C188}" dt="2023-06-12T00:16:41.240" v="2392" actId="207"/>
          <ac:graphicFrameMkLst>
            <pc:docMk/>
            <pc:sldMk cId="1012551029" sldId="394"/>
            <ac:graphicFrameMk id="31" creationId="{3AB0B09E-FCAA-8F6C-338A-45DB00257AC3}"/>
          </ac:graphicFrameMkLst>
        </pc:graphicFrameChg>
        <pc:cxnChg chg="add mod">
          <ac:chgData name="Armin Chitizadeh" userId="f1c28cbc-3b28-4338-90e1-a6509c7e3414" providerId="ADAL" clId="{FF255A0E-00F9-694E-826A-15FB4090C188}" dt="2023-06-12T00:16:55.954" v="2396" actId="14100"/>
          <ac:cxnSpMkLst>
            <pc:docMk/>
            <pc:sldMk cId="1012551029" sldId="394"/>
            <ac:cxnSpMk id="29" creationId="{705633EE-FCC1-E7AF-84F0-BAFACD742F0F}"/>
          </ac:cxnSpMkLst>
        </pc:cxnChg>
        <pc:cxnChg chg="add mod">
          <ac:chgData name="Armin Chitizadeh" userId="f1c28cbc-3b28-4338-90e1-a6509c7e3414" providerId="ADAL" clId="{FF255A0E-00F9-694E-826A-15FB4090C188}" dt="2023-06-11T10:26:53.850" v="2297" actId="14100"/>
          <ac:cxnSpMkLst>
            <pc:docMk/>
            <pc:sldMk cId="1012551029" sldId="394"/>
            <ac:cxnSpMk id="30" creationId="{992A397C-5C21-2AE5-6281-7BFDFCE1DAA7}"/>
          </ac:cxnSpMkLst>
        </pc:cxnChg>
      </pc:sldChg>
      <pc:sldChg chg="addSp delSp modSp add del mod">
        <pc:chgData name="Armin Chitizadeh" userId="f1c28cbc-3b28-4338-90e1-a6509c7e3414" providerId="ADAL" clId="{FF255A0E-00F9-694E-826A-15FB4090C188}" dt="2023-06-12T00:23:00.109" v="2483" actId="2696"/>
        <pc:sldMkLst>
          <pc:docMk/>
          <pc:sldMk cId="1071568366" sldId="395"/>
        </pc:sldMkLst>
        <pc:spChg chg="del">
          <ac:chgData name="Armin Chitizadeh" userId="f1c28cbc-3b28-4338-90e1-a6509c7e3414" providerId="ADAL" clId="{FF255A0E-00F9-694E-826A-15FB4090C188}" dt="2023-06-11T08:47:01.771" v="1201" actId="478"/>
          <ac:spMkLst>
            <pc:docMk/>
            <pc:sldMk cId="1071568366" sldId="395"/>
            <ac:spMk id="23" creationId="{D0690A2F-85E6-6E73-53A5-7693F2BCF2BA}"/>
          </ac:spMkLst>
        </pc:spChg>
        <pc:spChg chg="del">
          <ac:chgData name="Armin Chitizadeh" userId="f1c28cbc-3b28-4338-90e1-a6509c7e3414" providerId="ADAL" clId="{FF255A0E-00F9-694E-826A-15FB4090C188}" dt="2023-06-11T08:40:21.830" v="1087" actId="478"/>
          <ac:spMkLst>
            <pc:docMk/>
            <pc:sldMk cId="1071568366" sldId="395"/>
            <ac:spMk id="25" creationId="{83422420-6A2F-9F1A-0092-625E53786D3C}"/>
          </ac:spMkLst>
        </pc:spChg>
        <pc:spChg chg="add mod">
          <ac:chgData name="Armin Chitizadeh" userId="f1c28cbc-3b28-4338-90e1-a6509c7e3414" providerId="ADAL" clId="{FF255A0E-00F9-694E-826A-15FB4090C188}" dt="2023-06-11T09:01:15.845" v="1837"/>
          <ac:spMkLst>
            <pc:docMk/>
            <pc:sldMk cId="1071568366" sldId="395"/>
            <ac:spMk id="27" creationId="{9905B695-F476-D301-9308-7B505D65D39C}"/>
          </ac:spMkLst>
        </pc:spChg>
        <pc:graphicFrameChg chg="modGraphic">
          <ac:chgData name="Armin Chitizadeh" userId="f1c28cbc-3b28-4338-90e1-a6509c7e3414" providerId="ADAL" clId="{FF255A0E-00F9-694E-826A-15FB4090C188}" dt="2023-06-11T08:40:48.677" v="1089" actId="2165"/>
          <ac:graphicFrameMkLst>
            <pc:docMk/>
            <pc:sldMk cId="1071568366" sldId="395"/>
            <ac:graphicFrameMk id="5" creationId="{058EAD70-5259-662B-C4A8-88FCE1A261E0}"/>
          </ac:graphicFrameMkLst>
        </pc:graphicFrameChg>
        <pc:cxnChg chg="del mod">
          <ac:chgData name="Armin Chitizadeh" userId="f1c28cbc-3b28-4338-90e1-a6509c7e3414" providerId="ADAL" clId="{FF255A0E-00F9-694E-826A-15FB4090C188}" dt="2023-06-11T08:40:25.873" v="1088" actId="478"/>
          <ac:cxnSpMkLst>
            <pc:docMk/>
            <pc:sldMk cId="1071568366" sldId="395"/>
            <ac:cxnSpMk id="28" creationId="{0DFABB34-37FA-C3C4-0ED3-4F69F985A6E7}"/>
          </ac:cxnSpMkLst>
        </pc:cxnChg>
      </pc:sldChg>
      <pc:sldChg chg="addSp delSp modSp add del mod">
        <pc:chgData name="Armin Chitizadeh" userId="f1c28cbc-3b28-4338-90e1-a6509c7e3414" providerId="ADAL" clId="{FF255A0E-00F9-694E-826A-15FB4090C188}" dt="2023-06-12T00:23:00.144" v="2484" actId="2696"/>
        <pc:sldMkLst>
          <pc:docMk/>
          <pc:sldMk cId="421045940" sldId="396"/>
        </pc:sldMkLst>
        <pc:spChg chg="mod">
          <ac:chgData name="Armin Chitizadeh" userId="f1c28cbc-3b28-4338-90e1-a6509c7e3414" providerId="ADAL" clId="{FF255A0E-00F9-694E-826A-15FB4090C188}" dt="2023-06-11T08:45:20" v="1179" actId="20577"/>
          <ac:spMkLst>
            <pc:docMk/>
            <pc:sldMk cId="421045940" sldId="396"/>
            <ac:spMk id="6" creationId="{D5F5AF3C-259E-E49D-934D-87E218754B4F}"/>
          </ac:spMkLst>
        </pc:spChg>
        <pc:spChg chg="mod">
          <ac:chgData name="Armin Chitizadeh" userId="f1c28cbc-3b28-4338-90e1-a6509c7e3414" providerId="ADAL" clId="{FF255A0E-00F9-694E-826A-15FB4090C188}" dt="2023-06-11T08:42:11" v="1119" actId="13822"/>
          <ac:spMkLst>
            <pc:docMk/>
            <pc:sldMk cId="421045940" sldId="396"/>
            <ac:spMk id="9" creationId="{25C60117-AB93-3868-6064-BEEBBEB7624A}"/>
          </ac:spMkLst>
        </pc:spChg>
        <pc:spChg chg="del">
          <ac:chgData name="Armin Chitizadeh" userId="f1c28cbc-3b28-4338-90e1-a6509c7e3414" providerId="ADAL" clId="{FF255A0E-00F9-694E-826A-15FB4090C188}" dt="2023-06-11T08:47:03.772" v="1202" actId="478"/>
          <ac:spMkLst>
            <pc:docMk/>
            <pc:sldMk cId="421045940" sldId="396"/>
            <ac:spMk id="23" creationId="{D0690A2F-85E6-6E73-53A5-7693F2BCF2BA}"/>
          </ac:spMkLst>
        </pc:spChg>
        <pc:spChg chg="add mod">
          <ac:chgData name="Armin Chitizadeh" userId="f1c28cbc-3b28-4338-90e1-a6509c7e3414" providerId="ADAL" clId="{FF255A0E-00F9-694E-826A-15FB4090C188}" dt="2023-06-11T08:42:20.818" v="1123" actId="20577"/>
          <ac:spMkLst>
            <pc:docMk/>
            <pc:sldMk cId="421045940" sldId="396"/>
            <ac:spMk id="25" creationId="{BEF9DFB9-C1AB-AF2A-4444-437A7C608910}"/>
          </ac:spMkLst>
        </pc:spChg>
        <pc:spChg chg="add del mod">
          <ac:chgData name="Armin Chitizadeh" userId="f1c28cbc-3b28-4338-90e1-a6509c7e3414" providerId="ADAL" clId="{FF255A0E-00F9-694E-826A-15FB4090C188}" dt="2023-06-11T08:42:27.637" v="1126"/>
          <ac:spMkLst>
            <pc:docMk/>
            <pc:sldMk cId="421045940" sldId="396"/>
            <ac:spMk id="27" creationId="{5120A464-CE1D-AFE1-B6BA-D1F71F84F764}"/>
          </ac:spMkLst>
        </pc:spChg>
        <pc:spChg chg="add mod">
          <ac:chgData name="Armin Chitizadeh" userId="f1c28cbc-3b28-4338-90e1-a6509c7e3414" providerId="ADAL" clId="{FF255A0E-00F9-694E-826A-15FB4090C188}" dt="2023-06-11T09:01:16.700" v="1838"/>
          <ac:spMkLst>
            <pc:docMk/>
            <pc:sldMk cId="421045940" sldId="396"/>
            <ac:spMk id="30" creationId="{409FB6B9-E647-6BED-9776-0C4222D502DB}"/>
          </ac:spMkLst>
        </pc:spChg>
        <pc:spChg chg="add del mod">
          <ac:chgData name="Armin Chitizadeh" userId="f1c28cbc-3b28-4338-90e1-a6509c7e3414" providerId="ADAL" clId="{FF255A0E-00F9-694E-826A-15FB4090C188}" dt="2023-06-11T09:01:18.716" v="1840"/>
          <ac:spMkLst>
            <pc:docMk/>
            <pc:sldMk cId="421045940" sldId="396"/>
            <ac:spMk id="31" creationId="{B6B79E3C-62F8-C493-3A1F-42790A4CF78B}"/>
          </ac:spMkLst>
        </pc:spChg>
        <pc:graphicFrameChg chg="mod modGraphic">
          <ac:chgData name="Armin Chitizadeh" userId="f1c28cbc-3b28-4338-90e1-a6509c7e3414" providerId="ADAL" clId="{FF255A0E-00F9-694E-826A-15FB4090C188}" dt="2023-06-11T08:44:55.237" v="1161"/>
          <ac:graphicFrameMkLst>
            <pc:docMk/>
            <pc:sldMk cId="421045940" sldId="396"/>
            <ac:graphicFrameMk id="5" creationId="{058EAD70-5259-662B-C4A8-88FCE1A261E0}"/>
          </ac:graphicFrameMkLst>
        </pc:graphicFrameChg>
        <pc:cxnChg chg="add">
          <ac:chgData name="Armin Chitizadeh" userId="f1c28cbc-3b28-4338-90e1-a6509c7e3414" providerId="ADAL" clId="{FF255A0E-00F9-694E-826A-15FB4090C188}" dt="2023-06-11T08:42:34.874" v="1127" actId="11529"/>
          <ac:cxnSpMkLst>
            <pc:docMk/>
            <pc:sldMk cId="421045940" sldId="396"/>
            <ac:cxnSpMk id="29" creationId="{5B641AC6-DF43-B7CD-4472-7A97C6000A31}"/>
          </ac:cxnSpMkLst>
        </pc:cxnChg>
      </pc:sldChg>
      <pc:sldChg chg="add del">
        <pc:chgData name="Armin Chitizadeh" userId="f1c28cbc-3b28-4338-90e1-a6509c7e3414" providerId="ADAL" clId="{FF255A0E-00F9-694E-826A-15FB4090C188}" dt="2023-06-11T08:41:19.617" v="1091"/>
        <pc:sldMkLst>
          <pc:docMk/>
          <pc:sldMk cId="3285369646" sldId="396"/>
        </pc:sldMkLst>
      </pc:sldChg>
      <pc:sldChg chg="addSp delSp modSp add del mod">
        <pc:chgData name="Armin Chitizadeh" userId="f1c28cbc-3b28-4338-90e1-a6509c7e3414" providerId="ADAL" clId="{FF255A0E-00F9-694E-826A-15FB4090C188}" dt="2023-06-12T00:23:00.180" v="2485" actId="2696"/>
        <pc:sldMkLst>
          <pc:docMk/>
          <pc:sldMk cId="2465418740" sldId="397"/>
        </pc:sldMkLst>
        <pc:spChg chg="mod">
          <ac:chgData name="Armin Chitizadeh" userId="f1c28cbc-3b28-4338-90e1-a6509c7e3414" providerId="ADAL" clId="{FF255A0E-00F9-694E-826A-15FB4090C188}" dt="2023-06-11T08:46:48.841" v="1196" actId="13822"/>
          <ac:spMkLst>
            <pc:docMk/>
            <pc:sldMk cId="2465418740" sldId="397"/>
            <ac:spMk id="2" creationId="{742889C9-2F94-5157-B85D-1B0E26020B3E}"/>
          </ac:spMkLst>
        </pc:spChg>
        <pc:spChg chg="mod">
          <ac:chgData name="Armin Chitizadeh" userId="f1c28cbc-3b28-4338-90e1-a6509c7e3414" providerId="ADAL" clId="{FF255A0E-00F9-694E-826A-15FB4090C188}" dt="2023-06-11T08:46:30.144" v="1194" actId="20577"/>
          <ac:spMkLst>
            <pc:docMk/>
            <pc:sldMk cId="2465418740" sldId="397"/>
            <ac:spMk id="6" creationId="{D5F5AF3C-259E-E49D-934D-87E218754B4F}"/>
          </ac:spMkLst>
        </pc:spChg>
        <pc:spChg chg="del mod">
          <ac:chgData name="Armin Chitizadeh" userId="f1c28cbc-3b28-4338-90e1-a6509c7e3414" providerId="ADAL" clId="{FF255A0E-00F9-694E-826A-15FB4090C188}" dt="2023-06-11T08:47:25.704" v="1206" actId="478"/>
          <ac:spMkLst>
            <pc:docMk/>
            <pc:sldMk cId="2465418740" sldId="397"/>
            <ac:spMk id="23" creationId="{D0690A2F-85E6-6E73-53A5-7693F2BCF2BA}"/>
          </ac:spMkLst>
        </pc:spChg>
        <pc:spChg chg="add mod">
          <ac:chgData name="Armin Chitizadeh" userId="f1c28cbc-3b28-4338-90e1-a6509c7e3414" providerId="ADAL" clId="{FF255A0E-00F9-694E-826A-15FB4090C188}" dt="2023-06-11T08:46:58.327" v="1200" actId="20577"/>
          <ac:spMkLst>
            <pc:docMk/>
            <pc:sldMk cId="2465418740" sldId="397"/>
            <ac:spMk id="27" creationId="{23EEE797-1C82-CF34-EDA9-5BEC919C61C4}"/>
          </ac:spMkLst>
        </pc:spChg>
        <pc:spChg chg="add mod">
          <ac:chgData name="Armin Chitizadeh" userId="f1c28cbc-3b28-4338-90e1-a6509c7e3414" providerId="ADAL" clId="{FF255A0E-00F9-694E-826A-15FB4090C188}" dt="2023-06-11T09:01:23.811" v="1841"/>
          <ac:spMkLst>
            <pc:docMk/>
            <pc:sldMk cId="2465418740" sldId="397"/>
            <ac:spMk id="31" creationId="{5D26D509-75BE-DA81-CF0A-50E3E4DF8026}"/>
          </ac:spMkLst>
        </pc:spChg>
        <pc:graphicFrameChg chg="mod modGraphic">
          <ac:chgData name="Armin Chitizadeh" userId="f1c28cbc-3b28-4338-90e1-a6509c7e3414" providerId="ADAL" clId="{FF255A0E-00F9-694E-826A-15FB4090C188}" dt="2023-06-11T10:32:54.108" v="2378"/>
          <ac:graphicFrameMkLst>
            <pc:docMk/>
            <pc:sldMk cId="2465418740" sldId="397"/>
            <ac:graphicFrameMk id="5" creationId="{058EAD70-5259-662B-C4A8-88FCE1A261E0}"/>
          </ac:graphicFrameMkLst>
        </pc:graphicFrameChg>
        <pc:cxnChg chg="add">
          <ac:chgData name="Armin Chitizadeh" userId="f1c28cbc-3b28-4338-90e1-a6509c7e3414" providerId="ADAL" clId="{FF255A0E-00F9-694E-826A-15FB4090C188}" dt="2023-06-11T08:47:15.691" v="1203" actId="11529"/>
          <ac:cxnSpMkLst>
            <pc:docMk/>
            <pc:sldMk cId="2465418740" sldId="397"/>
            <ac:cxnSpMk id="30" creationId="{16FE518E-27A0-5FB4-6167-DA50A1FD59E2}"/>
          </ac:cxnSpMkLst>
        </pc:cxnChg>
      </pc:sldChg>
      <pc:sldChg chg="addSp modSp add del mod">
        <pc:chgData name="Armin Chitizadeh" userId="f1c28cbc-3b28-4338-90e1-a6509c7e3414" providerId="ADAL" clId="{FF255A0E-00F9-694E-826A-15FB4090C188}" dt="2023-06-12T00:23:00.206" v="2488" actId="2696"/>
        <pc:sldMkLst>
          <pc:docMk/>
          <pc:sldMk cId="3842116923" sldId="398"/>
        </pc:sldMkLst>
        <pc:spChg chg="mod">
          <ac:chgData name="Armin Chitizadeh" userId="f1c28cbc-3b28-4338-90e1-a6509c7e3414" providerId="ADAL" clId="{FF255A0E-00F9-694E-826A-15FB4090C188}" dt="2023-06-11T08:49:37.568" v="1248" actId="207"/>
          <ac:spMkLst>
            <pc:docMk/>
            <pc:sldMk cId="3842116923" sldId="398"/>
            <ac:spMk id="10" creationId="{F4D0642E-2B4D-87F5-4040-7D762904431B}"/>
          </ac:spMkLst>
        </pc:spChg>
        <pc:spChg chg="add mod">
          <ac:chgData name="Armin Chitizadeh" userId="f1c28cbc-3b28-4338-90e1-a6509c7e3414" providerId="ADAL" clId="{FF255A0E-00F9-694E-826A-15FB4090C188}" dt="2023-06-11T09:01:24.870" v="1842"/>
          <ac:spMkLst>
            <pc:docMk/>
            <pc:sldMk cId="3842116923" sldId="398"/>
            <ac:spMk id="28" creationId="{1198D811-BFF2-9AD7-2A1B-5187DA0F89E6}"/>
          </ac:spMkLst>
        </pc:spChg>
        <pc:graphicFrameChg chg="mod modGraphic">
          <ac:chgData name="Armin Chitizadeh" userId="f1c28cbc-3b28-4338-90e1-a6509c7e3414" providerId="ADAL" clId="{FF255A0E-00F9-694E-826A-15FB4090C188}" dt="2023-06-11T08:49:23.752" v="1247" actId="207"/>
          <ac:graphicFrameMkLst>
            <pc:docMk/>
            <pc:sldMk cId="3842116923" sldId="398"/>
            <ac:graphicFrameMk id="5" creationId="{058EAD70-5259-662B-C4A8-88FCE1A261E0}"/>
          </ac:graphicFrameMkLst>
        </pc:graphicFrameChg>
        <pc:cxnChg chg="add mod">
          <ac:chgData name="Armin Chitizadeh" userId="f1c28cbc-3b28-4338-90e1-a6509c7e3414" providerId="ADAL" clId="{FF255A0E-00F9-694E-826A-15FB4090C188}" dt="2023-06-11T10:27:04.866" v="2302" actId="14100"/>
          <ac:cxnSpMkLst>
            <pc:docMk/>
            <pc:sldMk cId="3842116923" sldId="398"/>
            <ac:cxnSpMk id="31" creationId="{CC2A4EF1-D1CA-946D-56F0-8EA59A48C5E5}"/>
          </ac:cxnSpMkLst>
        </pc:cxnChg>
        <pc:cxnChg chg="add mod">
          <ac:chgData name="Armin Chitizadeh" userId="f1c28cbc-3b28-4338-90e1-a6509c7e3414" providerId="ADAL" clId="{FF255A0E-00F9-694E-826A-15FB4090C188}" dt="2023-06-11T10:27:10.549" v="2305" actId="14100"/>
          <ac:cxnSpMkLst>
            <pc:docMk/>
            <pc:sldMk cId="3842116923" sldId="398"/>
            <ac:cxnSpMk id="34" creationId="{21B3374B-9CB1-A9A5-35BC-69FB7D98D3D1}"/>
          </ac:cxnSpMkLst>
        </pc:cxnChg>
      </pc:sldChg>
      <pc:sldChg chg="addSp delSp modSp add del mod">
        <pc:chgData name="Armin Chitizadeh" userId="f1c28cbc-3b28-4338-90e1-a6509c7e3414" providerId="ADAL" clId="{FF255A0E-00F9-694E-826A-15FB4090C188}" dt="2023-06-12T00:23:00.197" v="2487" actId="2696"/>
        <pc:sldMkLst>
          <pc:docMk/>
          <pc:sldMk cId="991247680" sldId="399"/>
        </pc:sldMkLst>
        <pc:spChg chg="del">
          <ac:chgData name="Armin Chitizadeh" userId="f1c28cbc-3b28-4338-90e1-a6509c7e3414" providerId="ADAL" clId="{FF255A0E-00F9-694E-826A-15FB4090C188}" dt="2023-06-11T08:49:42.003" v="1250" actId="478"/>
          <ac:spMkLst>
            <pc:docMk/>
            <pc:sldMk cId="991247680" sldId="399"/>
            <ac:spMk id="10" creationId="{F4D0642E-2B4D-87F5-4040-7D762904431B}"/>
          </ac:spMkLst>
        </pc:spChg>
        <pc:spChg chg="del">
          <ac:chgData name="Armin Chitizadeh" userId="f1c28cbc-3b28-4338-90e1-a6509c7e3414" providerId="ADAL" clId="{FF255A0E-00F9-694E-826A-15FB4090C188}" dt="2023-06-11T08:49:52.021" v="1253" actId="478"/>
          <ac:spMkLst>
            <pc:docMk/>
            <pc:sldMk cId="991247680" sldId="399"/>
            <ac:spMk id="23" creationId="{D0690A2F-85E6-6E73-53A5-7693F2BCF2BA}"/>
          </ac:spMkLst>
        </pc:spChg>
        <pc:spChg chg="add mod">
          <ac:chgData name="Armin Chitizadeh" userId="f1c28cbc-3b28-4338-90e1-a6509c7e3414" providerId="ADAL" clId="{FF255A0E-00F9-694E-826A-15FB4090C188}" dt="2023-06-11T09:01:26.394" v="1843"/>
          <ac:spMkLst>
            <pc:docMk/>
            <pc:sldMk cId="991247680" sldId="399"/>
            <ac:spMk id="28" creationId="{7467A1C6-9409-9760-1E38-6CDAAEF08BAE}"/>
          </ac:spMkLst>
        </pc:spChg>
        <pc:graphicFrameChg chg="modGraphic">
          <ac:chgData name="Armin Chitizadeh" userId="f1c28cbc-3b28-4338-90e1-a6509c7e3414" providerId="ADAL" clId="{FF255A0E-00F9-694E-826A-15FB4090C188}" dt="2023-06-11T08:49:50.972" v="1252" actId="2165"/>
          <ac:graphicFrameMkLst>
            <pc:docMk/>
            <pc:sldMk cId="991247680" sldId="399"/>
            <ac:graphicFrameMk id="5" creationId="{058EAD70-5259-662B-C4A8-88FCE1A261E0}"/>
          </ac:graphicFrameMkLst>
        </pc:graphicFrameChg>
        <pc:cxnChg chg="del mod">
          <ac:chgData name="Armin Chitizadeh" userId="f1c28cbc-3b28-4338-90e1-a6509c7e3414" providerId="ADAL" clId="{FF255A0E-00F9-694E-826A-15FB4090C188}" dt="2023-06-11T10:27:20.220" v="2306" actId="478"/>
          <ac:cxnSpMkLst>
            <pc:docMk/>
            <pc:sldMk cId="991247680" sldId="399"/>
            <ac:cxnSpMk id="19" creationId="{6B0BB705-C96B-020C-F906-015A87D0D34B}"/>
          </ac:cxnSpMkLst>
        </pc:cxnChg>
      </pc:sldChg>
      <pc:sldChg chg="addSp delSp modSp add del mod">
        <pc:chgData name="Armin Chitizadeh" userId="f1c28cbc-3b28-4338-90e1-a6509c7e3414" providerId="ADAL" clId="{FF255A0E-00F9-694E-826A-15FB4090C188}" dt="2023-06-12T00:23:00.194" v="2486" actId="2696"/>
        <pc:sldMkLst>
          <pc:docMk/>
          <pc:sldMk cId="300244456" sldId="400"/>
        </pc:sldMkLst>
        <pc:spChg chg="mod">
          <ac:chgData name="Armin Chitizadeh" userId="f1c28cbc-3b28-4338-90e1-a6509c7e3414" providerId="ADAL" clId="{FF255A0E-00F9-694E-826A-15FB4090C188}" dt="2023-06-11T08:50:21.491" v="1277" actId="20577"/>
          <ac:spMkLst>
            <pc:docMk/>
            <pc:sldMk cId="300244456" sldId="400"/>
            <ac:spMk id="6" creationId="{D5F5AF3C-259E-E49D-934D-87E218754B4F}"/>
          </ac:spMkLst>
        </pc:spChg>
        <pc:spChg chg="mod">
          <ac:chgData name="Armin Chitizadeh" userId="f1c28cbc-3b28-4338-90e1-a6509c7e3414" providerId="ADAL" clId="{FF255A0E-00F9-694E-826A-15FB4090C188}" dt="2023-06-11T08:51:23.300" v="1292" actId="13822"/>
          <ac:spMkLst>
            <pc:docMk/>
            <pc:sldMk cId="300244456" sldId="400"/>
            <ac:spMk id="20" creationId="{585B88AB-3175-9EFF-2613-FC1B43293F9E}"/>
          </ac:spMkLst>
        </pc:spChg>
        <pc:spChg chg="add mod">
          <ac:chgData name="Armin Chitizadeh" userId="f1c28cbc-3b28-4338-90e1-a6509c7e3414" providerId="ADAL" clId="{FF255A0E-00F9-694E-826A-15FB4090C188}" dt="2023-06-11T08:58:18.207" v="1659" actId="20577"/>
          <ac:spMkLst>
            <pc:docMk/>
            <pc:sldMk cId="300244456" sldId="400"/>
            <ac:spMk id="23" creationId="{AFF1805E-44B3-1F0C-612B-EB492D7E67DB}"/>
          </ac:spMkLst>
        </pc:spChg>
        <pc:spChg chg="add mod">
          <ac:chgData name="Armin Chitizadeh" userId="f1c28cbc-3b28-4338-90e1-a6509c7e3414" providerId="ADAL" clId="{FF255A0E-00F9-694E-826A-15FB4090C188}" dt="2023-06-11T09:01:27.299" v="1844"/>
          <ac:spMkLst>
            <pc:docMk/>
            <pc:sldMk cId="300244456" sldId="400"/>
            <ac:spMk id="28" creationId="{ABEDF583-BC20-23DB-AC04-D1B99C4902B0}"/>
          </ac:spMkLst>
        </pc:spChg>
        <pc:graphicFrameChg chg="modGraphic">
          <ac:chgData name="Armin Chitizadeh" userId="f1c28cbc-3b28-4338-90e1-a6509c7e3414" providerId="ADAL" clId="{FF255A0E-00F9-694E-826A-15FB4090C188}" dt="2023-06-11T08:50:50.916" v="1281" actId="6549"/>
          <ac:graphicFrameMkLst>
            <pc:docMk/>
            <pc:sldMk cId="300244456" sldId="400"/>
            <ac:graphicFrameMk id="5" creationId="{058EAD70-5259-662B-C4A8-88FCE1A261E0}"/>
          </ac:graphicFrameMkLst>
        </pc:graphicFrameChg>
        <pc:graphicFrameChg chg="add mod modGraphic">
          <ac:chgData name="Armin Chitizadeh" userId="f1c28cbc-3b28-4338-90e1-a6509c7e3414" providerId="ADAL" clId="{FF255A0E-00F9-694E-826A-15FB4090C188}" dt="2023-06-11T08:51:12.372" v="1291" actId="1036"/>
          <ac:graphicFrameMkLst>
            <pc:docMk/>
            <pc:sldMk cId="300244456" sldId="400"/>
            <ac:graphicFrameMk id="10" creationId="{2261FF6A-28E8-D531-8FA2-9BF6B2929922}"/>
          </ac:graphicFrameMkLst>
        </pc:graphicFrameChg>
        <pc:cxnChg chg="del mod">
          <ac:chgData name="Armin Chitizadeh" userId="f1c28cbc-3b28-4338-90e1-a6509c7e3414" providerId="ADAL" clId="{FF255A0E-00F9-694E-826A-15FB4090C188}" dt="2023-06-11T08:49:57.032" v="1255" actId="478"/>
          <ac:cxnSpMkLst>
            <pc:docMk/>
            <pc:sldMk cId="300244456" sldId="400"/>
            <ac:cxnSpMk id="19" creationId="{6B0BB705-C96B-020C-F906-015A87D0D34B}"/>
          </ac:cxnSpMkLst>
        </pc:cxnChg>
      </pc:sldChg>
      <pc:sldChg chg="addSp delSp modSp add mod">
        <pc:chgData name="Armin Chitizadeh" userId="f1c28cbc-3b28-4338-90e1-a6509c7e3414" providerId="ADAL" clId="{FF255A0E-00F9-694E-826A-15FB4090C188}" dt="2023-06-11T10:29:32.069" v="2364" actId="20577"/>
        <pc:sldMkLst>
          <pc:docMk/>
          <pc:sldMk cId="1174889092" sldId="401"/>
        </pc:sldMkLst>
        <pc:spChg chg="add del">
          <ac:chgData name="Armin Chitizadeh" userId="f1c28cbc-3b28-4338-90e1-a6509c7e3414" providerId="ADAL" clId="{FF255A0E-00F9-694E-826A-15FB4090C188}" dt="2023-06-11T10:16:01.422" v="1890" actId="478"/>
          <ac:spMkLst>
            <pc:docMk/>
            <pc:sldMk cId="1174889092" sldId="401"/>
            <ac:spMk id="3" creationId="{3D29A47D-2C5F-55BF-5D45-7E3BDA47310A}"/>
          </ac:spMkLst>
        </pc:spChg>
        <pc:spChg chg="add mod">
          <ac:chgData name="Armin Chitizadeh" userId="f1c28cbc-3b28-4338-90e1-a6509c7e3414" providerId="ADAL" clId="{FF255A0E-00F9-694E-826A-15FB4090C188}" dt="2023-06-11T10:16:45.606" v="1901" actId="1076"/>
          <ac:spMkLst>
            <pc:docMk/>
            <pc:sldMk cId="1174889092" sldId="401"/>
            <ac:spMk id="9" creationId="{A8661D46-A468-C221-A1D5-C2A35D1E2B31}"/>
          </ac:spMkLst>
        </pc:spChg>
        <pc:spChg chg="add mod">
          <ac:chgData name="Armin Chitizadeh" userId="f1c28cbc-3b28-4338-90e1-a6509c7e3414" providerId="ADAL" clId="{FF255A0E-00F9-694E-826A-15FB4090C188}" dt="2023-06-11T10:17:37.839" v="1958" actId="1076"/>
          <ac:spMkLst>
            <pc:docMk/>
            <pc:sldMk cId="1174889092" sldId="401"/>
            <ac:spMk id="10" creationId="{8F3D7A62-D3A5-3B74-DADC-006AF23EED65}"/>
          </ac:spMkLst>
        </pc:spChg>
        <pc:spChg chg="add mod">
          <ac:chgData name="Armin Chitizadeh" userId="f1c28cbc-3b28-4338-90e1-a6509c7e3414" providerId="ADAL" clId="{FF255A0E-00F9-694E-826A-15FB4090C188}" dt="2023-06-11T10:29:32.069" v="2364" actId="20577"/>
          <ac:spMkLst>
            <pc:docMk/>
            <pc:sldMk cId="1174889092" sldId="401"/>
            <ac:spMk id="11" creationId="{879D6857-D15A-BDC5-7E5C-0CD9E51C3D75}"/>
          </ac:spMkLst>
        </pc:spChg>
        <pc:spChg chg="add mod">
          <ac:chgData name="Armin Chitizadeh" userId="f1c28cbc-3b28-4338-90e1-a6509c7e3414" providerId="ADAL" clId="{FF255A0E-00F9-694E-826A-15FB4090C188}" dt="2023-06-11T10:18:29.804" v="1983"/>
          <ac:spMkLst>
            <pc:docMk/>
            <pc:sldMk cId="1174889092" sldId="401"/>
            <ac:spMk id="12" creationId="{45F56923-9B0B-AF78-32D5-07C8CAD24AAF}"/>
          </ac:spMkLst>
        </pc:spChg>
        <pc:spChg chg="add mod">
          <ac:chgData name="Armin Chitizadeh" userId="f1c28cbc-3b28-4338-90e1-a6509c7e3414" providerId="ADAL" clId="{FF255A0E-00F9-694E-826A-15FB4090C188}" dt="2023-06-11T10:18:55.821" v="1991" actId="1076"/>
          <ac:spMkLst>
            <pc:docMk/>
            <pc:sldMk cId="1174889092" sldId="401"/>
            <ac:spMk id="13" creationId="{61BB9ECD-C758-CB79-2379-641D4480250E}"/>
          </ac:spMkLst>
        </pc:spChg>
        <pc:spChg chg="add mod">
          <ac:chgData name="Armin Chitizadeh" userId="f1c28cbc-3b28-4338-90e1-a6509c7e3414" providerId="ADAL" clId="{FF255A0E-00F9-694E-826A-15FB4090C188}" dt="2023-06-11T10:19:52.189" v="2018" actId="1076"/>
          <ac:spMkLst>
            <pc:docMk/>
            <pc:sldMk cId="1174889092" sldId="401"/>
            <ac:spMk id="14" creationId="{DCC2D5EB-F43D-959C-37BA-991917C4BB13}"/>
          </ac:spMkLst>
        </pc:spChg>
        <pc:spChg chg="add del mod">
          <ac:chgData name="Armin Chitizadeh" userId="f1c28cbc-3b28-4338-90e1-a6509c7e3414" providerId="ADAL" clId="{FF255A0E-00F9-694E-826A-15FB4090C188}" dt="2023-06-11T10:20:24.471" v="2021" actId="478"/>
          <ac:spMkLst>
            <pc:docMk/>
            <pc:sldMk cId="1174889092" sldId="401"/>
            <ac:spMk id="15" creationId="{906A8659-9EF4-2B51-3A38-F020D893B2FB}"/>
          </ac:spMkLst>
        </pc:spChg>
        <pc:spChg chg="add mod">
          <ac:chgData name="Armin Chitizadeh" userId="f1c28cbc-3b28-4338-90e1-a6509c7e3414" providerId="ADAL" clId="{FF255A0E-00F9-694E-826A-15FB4090C188}" dt="2023-06-11T10:21:15.919" v="2026"/>
          <ac:spMkLst>
            <pc:docMk/>
            <pc:sldMk cId="1174889092" sldId="401"/>
            <ac:spMk id="16" creationId="{E578FFE0-EA88-E341-234B-8EEEC1C5F88D}"/>
          </ac:spMkLst>
        </pc:spChg>
        <pc:spChg chg="add mod">
          <ac:chgData name="Armin Chitizadeh" userId="f1c28cbc-3b28-4338-90e1-a6509c7e3414" providerId="ADAL" clId="{FF255A0E-00F9-694E-826A-15FB4090C188}" dt="2023-06-11T10:22:01.585" v="2085" actId="1076"/>
          <ac:spMkLst>
            <pc:docMk/>
            <pc:sldMk cId="1174889092" sldId="401"/>
            <ac:spMk id="17" creationId="{0B39FC41-7591-6C58-C00F-703E3AF85625}"/>
          </ac:spMkLst>
        </pc:spChg>
        <pc:spChg chg="add del mod">
          <ac:chgData name="Armin Chitizadeh" userId="f1c28cbc-3b28-4338-90e1-a6509c7e3414" providerId="ADAL" clId="{FF255A0E-00F9-694E-826A-15FB4090C188}" dt="2023-06-11T10:22:54.558" v="2092" actId="478"/>
          <ac:spMkLst>
            <pc:docMk/>
            <pc:sldMk cId="1174889092" sldId="401"/>
            <ac:spMk id="20" creationId="{0B3CD5C3-AD16-4630-2928-050B3F033C15}"/>
          </ac:spMkLst>
        </pc:spChg>
        <pc:cxnChg chg="add mod">
          <ac:chgData name="Armin Chitizadeh" userId="f1c28cbc-3b28-4338-90e1-a6509c7e3414" providerId="ADAL" clId="{FF255A0E-00F9-694E-826A-15FB4090C188}" dt="2023-06-11T10:22:31.118" v="2090"/>
          <ac:cxnSpMkLst>
            <pc:docMk/>
            <pc:sldMk cId="1174889092" sldId="401"/>
            <ac:cxnSpMk id="19" creationId="{83D8B661-49BA-59F1-A7FA-E5E1C75D653F}"/>
          </ac:cxnSpMkLst>
        </pc:cxnChg>
      </pc:sldChg>
      <pc:sldChg chg="addSp modSp add mod">
        <pc:chgData name="Armin Chitizadeh" userId="f1c28cbc-3b28-4338-90e1-a6509c7e3414" providerId="ADAL" clId="{FF255A0E-00F9-694E-826A-15FB4090C188}" dt="2023-06-11T10:28:57.130" v="2361" actId="1076"/>
        <pc:sldMkLst>
          <pc:docMk/>
          <pc:sldMk cId="1426922042" sldId="402"/>
        </pc:sldMkLst>
        <pc:spChg chg="add mod">
          <ac:chgData name="Armin Chitizadeh" userId="f1c28cbc-3b28-4338-90e1-a6509c7e3414" providerId="ADAL" clId="{FF255A0E-00F9-694E-826A-15FB4090C188}" dt="2023-06-11T10:25:13.149" v="2278" actId="1076"/>
          <ac:spMkLst>
            <pc:docMk/>
            <pc:sldMk cId="1426922042" sldId="402"/>
            <ac:spMk id="12" creationId="{081FF0CA-36C6-6BB6-88B1-F2DD0C05FC2F}"/>
          </ac:spMkLst>
        </pc:spChg>
        <pc:spChg chg="add mod">
          <ac:chgData name="Armin Chitizadeh" userId="f1c28cbc-3b28-4338-90e1-a6509c7e3414" providerId="ADAL" clId="{FF255A0E-00F9-694E-826A-15FB4090C188}" dt="2023-06-11T10:25:54.632" v="2282"/>
          <ac:spMkLst>
            <pc:docMk/>
            <pc:sldMk cId="1426922042" sldId="402"/>
            <ac:spMk id="13" creationId="{845C3EA1-B674-137A-DE2E-55CF7E68B159}"/>
          </ac:spMkLst>
        </pc:spChg>
        <pc:spChg chg="add mod">
          <ac:chgData name="Armin Chitizadeh" userId="f1c28cbc-3b28-4338-90e1-a6509c7e3414" providerId="ADAL" clId="{FF255A0E-00F9-694E-826A-15FB4090C188}" dt="2023-06-11T10:28:57.130" v="2361" actId="1076"/>
          <ac:spMkLst>
            <pc:docMk/>
            <pc:sldMk cId="1426922042" sldId="402"/>
            <ac:spMk id="14" creationId="{A030953C-92B2-D940-3B43-196606E6EF80}"/>
          </ac:spMkLst>
        </pc:spChg>
        <pc:spChg chg="add mod">
          <ac:chgData name="Armin Chitizadeh" userId="f1c28cbc-3b28-4338-90e1-a6509c7e3414" providerId="ADAL" clId="{FF255A0E-00F9-694E-826A-15FB4090C188}" dt="2023-06-11T10:28:52.837" v="2360" actId="14100"/>
          <ac:spMkLst>
            <pc:docMk/>
            <pc:sldMk cId="1426922042" sldId="402"/>
            <ac:spMk id="16" creationId="{158B6B5B-9802-99A4-42F8-E619A281DAA4}"/>
          </ac:spMkLst>
        </pc:spChg>
      </pc:sldChg>
      <pc:sldChg chg="new del">
        <pc:chgData name="Armin Chitizadeh" userId="f1c28cbc-3b28-4338-90e1-a6509c7e3414" providerId="ADAL" clId="{FF255A0E-00F9-694E-826A-15FB4090C188}" dt="2023-06-12T00:23:02.186" v="2489" actId="2696"/>
        <pc:sldMkLst>
          <pc:docMk/>
          <pc:sldMk cId="1307231982" sldId="403"/>
        </pc:sldMkLst>
      </pc:sldChg>
      <pc:sldChg chg="modSp add del mod">
        <pc:chgData name="Armin Chitizadeh" userId="f1c28cbc-3b28-4338-90e1-a6509c7e3414" providerId="ADAL" clId="{FF255A0E-00F9-694E-826A-15FB4090C188}" dt="2023-06-11T10:31:55.810" v="2376" actId="2696"/>
        <pc:sldMkLst>
          <pc:docMk/>
          <pc:sldMk cId="3136682329" sldId="403"/>
        </pc:sldMkLst>
        <pc:spChg chg="mod">
          <ac:chgData name="Armin Chitizadeh" userId="f1c28cbc-3b28-4338-90e1-a6509c7e3414" providerId="ADAL" clId="{FF255A0E-00F9-694E-826A-15FB4090C188}" dt="2023-06-11T10:31:46.926" v="2373" actId="20577"/>
          <ac:spMkLst>
            <pc:docMk/>
            <pc:sldMk cId="3136682329" sldId="403"/>
            <ac:spMk id="6" creationId="{D5F5AF3C-259E-E49D-934D-87E218754B4F}"/>
          </ac:spMkLst>
        </pc:spChg>
        <pc:graphicFrameChg chg="mod modGraphic">
          <ac:chgData name="Armin Chitizadeh" userId="f1c28cbc-3b28-4338-90e1-a6509c7e3414" providerId="ADAL" clId="{FF255A0E-00F9-694E-826A-15FB4090C188}" dt="2023-06-11T10:31:54.653" v="2375" actId="6549"/>
          <ac:graphicFrameMkLst>
            <pc:docMk/>
            <pc:sldMk cId="3136682329" sldId="403"/>
            <ac:graphicFrameMk id="5" creationId="{058EAD70-5259-662B-C4A8-88FCE1A261E0}"/>
          </ac:graphicFrameMkLst>
        </pc:graphicFrameChg>
      </pc:sldChg>
      <pc:sldChg chg="new del">
        <pc:chgData name="Armin Chitizadeh" userId="f1c28cbc-3b28-4338-90e1-a6509c7e3414" providerId="ADAL" clId="{FF255A0E-00F9-694E-826A-15FB4090C188}" dt="2023-06-12T00:23:00.075" v="2482" actId="2696"/>
        <pc:sldMkLst>
          <pc:docMk/>
          <pc:sldMk cId="2428805909" sldId="404"/>
        </pc:sldMkLst>
      </pc:sldChg>
      <pc:sldChg chg="delSp modSp add mod">
        <pc:chgData name="Armin Chitizadeh" userId="f1c28cbc-3b28-4338-90e1-a6509c7e3414" providerId="ADAL" clId="{FF255A0E-00F9-694E-826A-15FB4090C188}" dt="2023-06-12T00:17:30.850" v="2403" actId="2165"/>
        <pc:sldMkLst>
          <pc:docMk/>
          <pc:sldMk cId="1336921286" sldId="405"/>
        </pc:sldMkLst>
        <pc:spChg chg="del">
          <ac:chgData name="Armin Chitizadeh" userId="f1c28cbc-3b28-4338-90e1-a6509c7e3414" providerId="ADAL" clId="{FF255A0E-00F9-694E-826A-15FB4090C188}" dt="2023-06-12T00:17:20.813" v="2401" actId="478"/>
          <ac:spMkLst>
            <pc:docMk/>
            <pc:sldMk cId="1336921286" sldId="405"/>
            <ac:spMk id="20" creationId="{585B88AB-3175-9EFF-2613-FC1B43293F9E}"/>
          </ac:spMkLst>
        </pc:spChg>
        <pc:graphicFrameChg chg="modGraphic">
          <ac:chgData name="Armin Chitizadeh" userId="f1c28cbc-3b28-4338-90e1-a6509c7e3414" providerId="ADAL" clId="{FF255A0E-00F9-694E-826A-15FB4090C188}" dt="2023-06-12T00:17:30.850" v="2403" actId="2165"/>
          <ac:graphicFrameMkLst>
            <pc:docMk/>
            <pc:sldMk cId="1336921286" sldId="405"/>
            <ac:graphicFrameMk id="5" creationId="{058EAD70-5259-662B-C4A8-88FCE1A261E0}"/>
          </ac:graphicFrameMkLst>
        </pc:graphicFrameChg>
        <pc:cxnChg chg="del mod">
          <ac:chgData name="Armin Chitizadeh" userId="f1c28cbc-3b28-4338-90e1-a6509c7e3414" providerId="ADAL" clId="{FF255A0E-00F9-694E-826A-15FB4090C188}" dt="2023-06-12T00:17:21.763" v="2402" actId="478"/>
          <ac:cxnSpMkLst>
            <pc:docMk/>
            <pc:sldMk cId="1336921286" sldId="405"/>
            <ac:cxnSpMk id="26" creationId="{BAC50B73-7659-6030-78DB-D49588F5BAA3}"/>
          </ac:cxnSpMkLst>
        </pc:cxnChg>
      </pc:sldChg>
      <pc:sldChg chg="addSp modSp add mod">
        <pc:chgData name="Armin Chitizadeh" userId="f1c28cbc-3b28-4338-90e1-a6509c7e3414" providerId="ADAL" clId="{FF255A0E-00F9-694E-826A-15FB4090C188}" dt="2023-06-12T00:21:15.357" v="2481" actId="14100"/>
        <pc:sldMkLst>
          <pc:docMk/>
          <pc:sldMk cId="3131570398" sldId="406"/>
        </pc:sldMkLst>
        <pc:spChg chg="mod">
          <ac:chgData name="Armin Chitizadeh" userId="f1c28cbc-3b28-4338-90e1-a6509c7e3414" providerId="ADAL" clId="{FF255A0E-00F9-694E-826A-15FB4090C188}" dt="2023-06-12T00:21:15.357" v="2481" actId="14100"/>
          <ac:spMkLst>
            <pc:docMk/>
            <pc:sldMk cId="3131570398" sldId="406"/>
            <ac:spMk id="6" creationId="{D5F5AF3C-259E-E49D-934D-87E218754B4F}"/>
          </ac:spMkLst>
        </pc:spChg>
        <pc:spChg chg="mod">
          <ac:chgData name="Armin Chitizadeh" userId="f1c28cbc-3b28-4338-90e1-a6509c7e3414" providerId="ADAL" clId="{FF255A0E-00F9-694E-826A-15FB4090C188}" dt="2023-06-12T00:19:23.646" v="2411" actId="13822"/>
          <ac:spMkLst>
            <pc:docMk/>
            <pc:sldMk cId="3131570398" sldId="406"/>
            <ac:spMk id="25" creationId="{83422420-6A2F-9F1A-0092-625E53786D3C}"/>
          </ac:spMkLst>
        </pc:spChg>
        <pc:spChg chg="add mod">
          <ac:chgData name="Armin Chitizadeh" userId="f1c28cbc-3b28-4338-90e1-a6509c7e3414" providerId="ADAL" clId="{FF255A0E-00F9-694E-826A-15FB4090C188}" dt="2023-06-12T00:20:23.327" v="2451" actId="20577"/>
          <ac:spMkLst>
            <pc:docMk/>
            <pc:sldMk cId="3131570398" sldId="406"/>
            <ac:spMk id="26" creationId="{B52AE243-0C2E-7211-07CC-EA2DA45DF6E6}"/>
          </ac:spMkLst>
        </pc:spChg>
        <pc:graphicFrameChg chg="modGraphic">
          <ac:chgData name="Armin Chitizadeh" userId="f1c28cbc-3b28-4338-90e1-a6509c7e3414" providerId="ADAL" clId="{FF255A0E-00F9-694E-826A-15FB4090C188}" dt="2023-06-12T00:18:34.142" v="2408" actId="6549"/>
          <ac:graphicFrameMkLst>
            <pc:docMk/>
            <pc:sldMk cId="3131570398" sldId="406"/>
            <ac:graphicFrameMk id="5" creationId="{058EAD70-5259-662B-C4A8-88FCE1A261E0}"/>
          </ac:graphicFrameMkLst>
        </pc:graphicFrameChg>
        <pc:graphicFrameChg chg="add mod modGraphic">
          <ac:chgData name="Armin Chitizadeh" userId="f1c28cbc-3b28-4338-90e1-a6509c7e3414" providerId="ADAL" clId="{FF255A0E-00F9-694E-826A-15FB4090C188}" dt="2023-06-12T00:18:45.855" v="2409" actId="1076"/>
          <ac:graphicFrameMkLst>
            <pc:docMk/>
            <pc:sldMk cId="3131570398" sldId="406"/>
            <ac:graphicFrameMk id="20" creationId="{ABF356FD-55E7-9E74-FC12-CDA801ECF37E}"/>
          </ac:graphicFrameMkLst>
        </pc:graphicFrameChg>
      </pc:sldChg>
      <pc:sldMasterChg chg="delSldLayout">
        <pc:chgData name="Armin Chitizadeh" userId="f1c28cbc-3b28-4338-90e1-a6509c7e3414" providerId="ADAL" clId="{FF255A0E-00F9-694E-826A-15FB4090C188}" dt="2023-06-09T12:00:01.222" v="38" actId="2696"/>
        <pc:sldMasterMkLst>
          <pc:docMk/>
          <pc:sldMasterMk cId="1803925614" sldId="2147483648"/>
        </pc:sldMasterMkLst>
        <pc:sldLayoutChg chg="del">
          <pc:chgData name="Armin Chitizadeh" userId="f1c28cbc-3b28-4338-90e1-a6509c7e3414" providerId="ADAL" clId="{FF255A0E-00F9-694E-826A-15FB4090C188}" dt="2023-06-09T12:00:01.222" v="38" actId="2696"/>
          <pc:sldLayoutMkLst>
            <pc:docMk/>
            <pc:sldMasterMk cId="1803925614" sldId="2147483648"/>
            <pc:sldLayoutMk cId="2704708497" sldId="2147483688"/>
          </pc:sldLayoutMkLst>
        </pc:sldLayoutChg>
      </pc:sldMasterChg>
    </pc:docChg>
  </pc:docChgLst>
  <pc:docChgLst>
    <pc:chgData name="Armin Chitizadeh" userId="f1c28cbc-3b28-4338-90e1-a6509c7e3414" providerId="ADAL" clId="{6E1451DF-D9D6-D14B-A7C0-96EDBEB7F187}"/>
    <pc:docChg chg="undo custSel addSld modSld">
      <pc:chgData name="Armin Chitizadeh" userId="f1c28cbc-3b28-4338-90e1-a6509c7e3414" providerId="ADAL" clId="{6E1451DF-D9D6-D14B-A7C0-96EDBEB7F187}" dt="2023-07-03T00:35:59.921" v="498" actId="1076"/>
      <pc:docMkLst>
        <pc:docMk/>
      </pc:docMkLst>
      <pc:sldChg chg="addSp modSp mod">
        <pc:chgData name="Armin Chitizadeh" userId="f1c28cbc-3b28-4338-90e1-a6509c7e3414" providerId="ADAL" clId="{6E1451DF-D9D6-D14B-A7C0-96EDBEB7F187}" dt="2023-06-28T01:47:36.094" v="50" actId="114"/>
        <pc:sldMkLst>
          <pc:docMk/>
          <pc:sldMk cId="4191554515" sldId="277"/>
        </pc:sldMkLst>
        <pc:spChg chg="add mod">
          <ac:chgData name="Armin Chitizadeh" userId="f1c28cbc-3b28-4338-90e1-a6509c7e3414" providerId="ADAL" clId="{6E1451DF-D9D6-D14B-A7C0-96EDBEB7F187}" dt="2023-06-28T01:47:36.094" v="50" actId="114"/>
          <ac:spMkLst>
            <pc:docMk/>
            <pc:sldMk cId="4191554515" sldId="277"/>
            <ac:spMk id="4" creationId="{18974DCD-79C0-F155-CE89-1AB71264BF5B}"/>
          </ac:spMkLst>
        </pc:spChg>
      </pc:sldChg>
      <pc:sldChg chg="addSp delSp modSp mod">
        <pc:chgData name="Armin Chitizadeh" userId="f1c28cbc-3b28-4338-90e1-a6509c7e3414" providerId="ADAL" clId="{6E1451DF-D9D6-D14B-A7C0-96EDBEB7F187}" dt="2023-07-03T00:35:59.921" v="498" actId="1076"/>
        <pc:sldMkLst>
          <pc:docMk/>
          <pc:sldMk cId="3884801383" sldId="281"/>
        </pc:sldMkLst>
        <pc:spChg chg="add mod">
          <ac:chgData name="Armin Chitizadeh" userId="f1c28cbc-3b28-4338-90e1-a6509c7e3414" providerId="ADAL" clId="{6E1451DF-D9D6-D14B-A7C0-96EDBEB7F187}" dt="2023-07-03T00:35:59.921" v="498" actId="1076"/>
          <ac:spMkLst>
            <pc:docMk/>
            <pc:sldMk cId="3884801383" sldId="281"/>
            <ac:spMk id="4" creationId="{9BF20901-0459-5A3A-09AA-F35F2E99DEF6}"/>
          </ac:spMkLst>
        </pc:spChg>
        <pc:spChg chg="del">
          <ac:chgData name="Armin Chitizadeh" userId="f1c28cbc-3b28-4338-90e1-a6509c7e3414" providerId="ADAL" clId="{6E1451DF-D9D6-D14B-A7C0-96EDBEB7F187}" dt="2023-07-03T00:35:29.927" v="486" actId="478"/>
          <ac:spMkLst>
            <pc:docMk/>
            <pc:sldMk cId="3884801383" sldId="281"/>
            <ac:spMk id="5" creationId="{BD75386A-F4DF-1D00-C21E-E4C2DC21C771}"/>
          </ac:spMkLst>
        </pc:spChg>
        <pc:picChg chg="del">
          <ac:chgData name="Armin Chitizadeh" userId="f1c28cbc-3b28-4338-90e1-a6509c7e3414" providerId="ADAL" clId="{6E1451DF-D9D6-D14B-A7C0-96EDBEB7F187}" dt="2023-07-03T00:35:45.895" v="490" actId="478"/>
          <ac:picMkLst>
            <pc:docMk/>
            <pc:sldMk cId="3884801383" sldId="281"/>
            <ac:picMk id="7" creationId="{B67E52DF-6902-306D-BD58-B6739F250D27}"/>
          </ac:picMkLst>
        </pc:picChg>
        <pc:picChg chg="add mod">
          <ac:chgData name="Armin Chitizadeh" userId="f1c28cbc-3b28-4338-90e1-a6509c7e3414" providerId="ADAL" clId="{6E1451DF-D9D6-D14B-A7C0-96EDBEB7F187}" dt="2023-07-03T00:35:55.138" v="496" actId="1076"/>
          <ac:picMkLst>
            <pc:docMk/>
            <pc:sldMk cId="3884801383" sldId="281"/>
            <ac:picMk id="8" creationId="{46B07AA6-3E5A-3AC4-D1D3-E345163C241E}"/>
          </ac:picMkLst>
        </pc:picChg>
      </pc:sldChg>
      <pc:sldChg chg="addSp delSp modSp mod">
        <pc:chgData name="Armin Chitizadeh" userId="f1c28cbc-3b28-4338-90e1-a6509c7e3414" providerId="ADAL" clId="{6E1451DF-D9D6-D14B-A7C0-96EDBEB7F187}" dt="2023-06-28T01:51:56.403" v="485"/>
        <pc:sldMkLst>
          <pc:docMk/>
          <pc:sldMk cId="1346517472" sldId="282"/>
        </pc:sldMkLst>
        <pc:spChg chg="mod">
          <ac:chgData name="Armin Chitizadeh" userId="f1c28cbc-3b28-4338-90e1-a6509c7e3414" providerId="ADAL" clId="{6E1451DF-D9D6-D14B-A7C0-96EDBEB7F187}" dt="2023-06-28T01:47:45.646" v="77" actId="20577"/>
          <ac:spMkLst>
            <pc:docMk/>
            <pc:sldMk cId="1346517472" sldId="282"/>
            <ac:spMk id="2" creationId="{A1787EF5-9C52-4A23-8370-17340CB0A99C}"/>
          </ac:spMkLst>
        </pc:spChg>
        <pc:spChg chg="del">
          <ac:chgData name="Armin Chitizadeh" userId="f1c28cbc-3b28-4338-90e1-a6509c7e3414" providerId="ADAL" clId="{6E1451DF-D9D6-D14B-A7C0-96EDBEB7F187}" dt="2023-06-28T01:47:49.556" v="78" actId="478"/>
          <ac:spMkLst>
            <pc:docMk/>
            <pc:sldMk cId="1346517472" sldId="282"/>
            <ac:spMk id="3" creationId="{37F7CC7E-72F7-4C4E-A10E-A0B0B0533863}"/>
          </ac:spMkLst>
        </pc:spChg>
        <pc:graphicFrameChg chg="add mod modGraphic">
          <ac:chgData name="Armin Chitizadeh" userId="f1c28cbc-3b28-4338-90e1-a6509c7e3414" providerId="ADAL" clId="{6E1451DF-D9D6-D14B-A7C0-96EDBEB7F187}" dt="2023-06-28T01:51:56.403" v="485"/>
          <ac:graphicFrameMkLst>
            <pc:docMk/>
            <pc:sldMk cId="1346517472" sldId="282"/>
            <ac:graphicFrameMk id="4" creationId="{576379BC-DCE7-5DAF-B43A-0625D239ECA1}"/>
          </ac:graphicFrameMkLst>
        </pc:graphicFrameChg>
      </pc:sldChg>
      <pc:sldChg chg="modSp mod">
        <pc:chgData name="Armin Chitizadeh" userId="f1c28cbc-3b28-4338-90e1-a6509c7e3414" providerId="ADAL" clId="{6E1451DF-D9D6-D14B-A7C0-96EDBEB7F187}" dt="2023-06-28T01:45:45.941" v="8"/>
        <pc:sldMkLst>
          <pc:docMk/>
          <pc:sldMk cId="2024656115" sldId="389"/>
        </pc:sldMkLst>
        <pc:graphicFrameChg chg="mod modGraphic">
          <ac:chgData name="Armin Chitizadeh" userId="f1c28cbc-3b28-4338-90e1-a6509c7e3414" providerId="ADAL" clId="{6E1451DF-D9D6-D14B-A7C0-96EDBEB7F187}" dt="2023-06-28T01:45:45.941" v="8"/>
          <ac:graphicFrameMkLst>
            <pc:docMk/>
            <pc:sldMk cId="2024656115" sldId="389"/>
            <ac:graphicFrameMk id="5" creationId="{058EAD70-5259-662B-C4A8-88FCE1A261E0}"/>
          </ac:graphicFrameMkLst>
        </pc:graphicFrameChg>
      </pc:sldChg>
      <pc:sldChg chg="modSp mod">
        <pc:chgData name="Armin Chitizadeh" userId="f1c28cbc-3b28-4338-90e1-a6509c7e3414" providerId="ADAL" clId="{6E1451DF-D9D6-D14B-A7C0-96EDBEB7F187}" dt="2023-06-28T01:46:38.641" v="22"/>
        <pc:sldMkLst>
          <pc:docMk/>
          <pc:sldMk cId="3480204815" sldId="390"/>
        </pc:sldMkLst>
        <pc:graphicFrameChg chg="mod modGraphic">
          <ac:chgData name="Armin Chitizadeh" userId="f1c28cbc-3b28-4338-90e1-a6509c7e3414" providerId="ADAL" clId="{6E1451DF-D9D6-D14B-A7C0-96EDBEB7F187}" dt="2023-06-28T01:46:38.641" v="22"/>
          <ac:graphicFrameMkLst>
            <pc:docMk/>
            <pc:sldMk cId="3480204815" sldId="390"/>
            <ac:graphicFrameMk id="5" creationId="{058EAD70-5259-662B-C4A8-88FCE1A261E0}"/>
          </ac:graphicFrameMkLst>
        </pc:graphicFrameChg>
      </pc:sldChg>
      <pc:sldChg chg="modSp mod">
        <pc:chgData name="Armin Chitizadeh" userId="f1c28cbc-3b28-4338-90e1-a6509c7e3414" providerId="ADAL" clId="{6E1451DF-D9D6-D14B-A7C0-96EDBEB7F187}" dt="2023-06-28T01:46:10.509" v="13"/>
        <pc:sldMkLst>
          <pc:docMk/>
          <pc:sldMk cId="2621399551" sldId="392"/>
        </pc:sldMkLst>
        <pc:graphicFrameChg chg="mod modGraphic">
          <ac:chgData name="Armin Chitizadeh" userId="f1c28cbc-3b28-4338-90e1-a6509c7e3414" providerId="ADAL" clId="{6E1451DF-D9D6-D14B-A7C0-96EDBEB7F187}" dt="2023-06-28T01:46:10.509" v="13"/>
          <ac:graphicFrameMkLst>
            <pc:docMk/>
            <pc:sldMk cId="2621399551" sldId="392"/>
            <ac:graphicFrameMk id="5" creationId="{058EAD70-5259-662B-C4A8-88FCE1A261E0}"/>
          </ac:graphicFrameMkLst>
        </pc:graphicFrameChg>
      </pc:sldChg>
      <pc:sldChg chg="new">
        <pc:chgData name="Armin Chitizadeh" userId="f1c28cbc-3b28-4338-90e1-a6509c7e3414" providerId="ADAL" clId="{6E1451DF-D9D6-D14B-A7C0-96EDBEB7F187}" dt="2023-06-28T01:47:05.725" v="23" actId="680"/>
        <pc:sldMkLst>
          <pc:docMk/>
          <pc:sldMk cId="1598720218" sldId="40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425C8D-C5AF-9F4F-9E24-5C2DC72753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021E46C-AA4E-214A-A45C-A09C6AE0B0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7442EA-0DF9-924B-8435-17D563E57ACA}" type="datetimeFigureOut">
              <a:rPr lang="en-US" smtClean="0"/>
              <a:t>7/3/23</a:t>
            </a:fld>
            <a:endParaRPr lang="en-US"/>
          </a:p>
        </p:txBody>
      </p:sp>
      <p:sp>
        <p:nvSpPr>
          <p:cNvPr id="4" name="Footer Placeholder 3">
            <a:extLst>
              <a:ext uri="{FF2B5EF4-FFF2-40B4-BE49-F238E27FC236}">
                <a16:creationId xmlns:a16="http://schemas.microsoft.com/office/drawing/2014/main" id="{40AAFBB1-2BB3-DA46-A158-0722D5A310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7D7EA5-B09A-264C-ABF4-E27232AD2E1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321C2-EC5F-E04A-AFC0-A1F418A559B9}" type="slidenum">
              <a:rPr lang="en-US" smtClean="0"/>
              <a:t>‹#›</a:t>
            </a:fld>
            <a:endParaRPr lang="en-US"/>
          </a:p>
        </p:txBody>
      </p:sp>
    </p:spTree>
    <p:extLst>
      <p:ext uri="{BB962C8B-B14F-4D97-AF65-F5344CB8AC3E}">
        <p14:creationId xmlns:p14="http://schemas.microsoft.com/office/powerpoint/2010/main" val="1946381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C955B6-3D2D-2944-B7F4-FE074C92CB41}" type="datetimeFigureOut">
              <a:rPr lang="en-US" smtClean="0"/>
              <a:t>7/3/23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46ACD0-BE8A-3D4B-8E89-B0E6ACFF594E}" type="slidenum">
              <a:rPr lang="en-US" smtClean="0"/>
              <a:t>‹#›</a:t>
            </a:fld>
            <a:endParaRPr lang="en-US"/>
          </a:p>
        </p:txBody>
      </p:sp>
    </p:spTree>
    <p:extLst>
      <p:ext uri="{BB962C8B-B14F-4D97-AF65-F5344CB8AC3E}">
        <p14:creationId xmlns:p14="http://schemas.microsoft.com/office/powerpoint/2010/main" val="3859273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Shape&#10;&#10;Description automatically generated">
            <a:extLst>
              <a:ext uri="{FF2B5EF4-FFF2-40B4-BE49-F238E27FC236}">
                <a16:creationId xmlns:a16="http://schemas.microsoft.com/office/drawing/2014/main" id="{8E30D99F-C248-C4D5-A28F-94DF6B36400A}"/>
              </a:ext>
            </a:extLst>
          </p:cNvPr>
          <p:cNvPicPr>
            <a:picLocks noChangeAspect="1"/>
          </p:cNvPicPr>
          <p:nvPr userDrawn="1"/>
        </p:nvPicPr>
        <p:blipFill>
          <a:blip r:embed="rId2"/>
          <a:stretch>
            <a:fillRect/>
          </a:stretch>
        </p:blipFill>
        <p:spPr>
          <a:xfrm>
            <a:off x="2614162" y="-408398"/>
            <a:ext cx="7124888" cy="7674795"/>
          </a:xfrm>
          <a:prstGeom prst="rect">
            <a:avLst/>
          </a:prstGeom>
        </p:spPr>
      </p:pic>
      <p:sp>
        <p:nvSpPr>
          <p:cNvPr id="8" name="Rectangle 7">
            <a:extLst>
              <a:ext uri="{FF2B5EF4-FFF2-40B4-BE49-F238E27FC236}">
                <a16:creationId xmlns:a16="http://schemas.microsoft.com/office/drawing/2014/main" id="{CE976E31-1EA1-274A-A1AD-5915E61D3EEC}"/>
              </a:ext>
            </a:extLst>
          </p:cNvPr>
          <p:cNvSpPr/>
          <p:nvPr userDrawn="1"/>
        </p:nvSpPr>
        <p:spPr>
          <a:xfrm>
            <a:off x="10010233" y="0"/>
            <a:ext cx="2183586" cy="6858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UNSW Sydney Logo">
            <a:extLst>
              <a:ext uri="{FF2B5EF4-FFF2-40B4-BE49-F238E27FC236}">
                <a16:creationId xmlns:a16="http://schemas.microsoft.com/office/drawing/2014/main" id="{F0BF8575-4955-BC4A-80DE-4BF637C59C7B}"/>
              </a:ext>
            </a:extLst>
          </p:cNvPr>
          <p:cNvPicPr>
            <a:picLocks noChangeAspect="1"/>
          </p:cNvPicPr>
          <p:nvPr userDrawn="1"/>
        </p:nvPicPr>
        <p:blipFill>
          <a:blip r:embed="rId3"/>
          <a:srcRect/>
          <a:stretch/>
        </p:blipFill>
        <p:spPr>
          <a:xfrm>
            <a:off x="10593240" y="522000"/>
            <a:ext cx="1188000" cy="1240241"/>
          </a:xfrm>
          <a:prstGeom prst="rect">
            <a:avLst/>
          </a:prstGeom>
        </p:spPr>
      </p:pic>
      <p:sp>
        <p:nvSpPr>
          <p:cNvPr id="10" name="Title Placeholder 1" descr="Click to edit master title style&#13;&#10;">
            <a:extLst>
              <a:ext uri="{FF2B5EF4-FFF2-40B4-BE49-F238E27FC236}">
                <a16:creationId xmlns:a16="http://schemas.microsoft.com/office/drawing/2014/main" id="{86AF8517-E0F0-4998-8AA8-25A0DD8EF33A}"/>
              </a:ext>
            </a:extLst>
          </p:cNvPr>
          <p:cNvSpPr>
            <a:spLocks noGrp="1"/>
          </p:cNvSpPr>
          <p:nvPr>
            <p:ph type="title"/>
          </p:nvPr>
        </p:nvSpPr>
        <p:spPr>
          <a:xfrm>
            <a:off x="410400" y="345600"/>
            <a:ext cx="7858800" cy="3477600"/>
          </a:xfrm>
          <a:prstGeom prst="rect">
            <a:avLst/>
          </a:prstGeom>
        </p:spPr>
        <p:txBody>
          <a:bodyPr vert="horz" lIns="91440" tIns="45720" rIns="91440" bIns="45720" rtlCol="0" anchor="t" anchorCtr="0">
            <a:noAutofit/>
          </a:bodyPr>
          <a:lstStyle/>
          <a:p>
            <a:r>
              <a:rPr lang="en-GB"/>
              <a:t>Click to edit Master title style</a:t>
            </a:r>
            <a:endParaRPr lang="en-US" dirty="0"/>
          </a:p>
        </p:txBody>
      </p:sp>
      <p:sp>
        <p:nvSpPr>
          <p:cNvPr id="11" name="Text Placeholder 2" descr="Click to add secondary details&#13;&#10;">
            <a:extLst>
              <a:ext uri="{FF2B5EF4-FFF2-40B4-BE49-F238E27FC236}">
                <a16:creationId xmlns:a16="http://schemas.microsoft.com/office/drawing/2014/main" id="{D34C583A-86D7-4AD9-912C-AA86DC354559}"/>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spTree>
    <p:extLst>
      <p:ext uri="{BB962C8B-B14F-4D97-AF65-F5344CB8AC3E}">
        <p14:creationId xmlns:p14="http://schemas.microsoft.com/office/powerpoint/2010/main" val="331960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descr="Click to edit master title style">
            <a:extLst>
              <a:ext uri="{FF2B5EF4-FFF2-40B4-BE49-F238E27FC236}">
                <a16:creationId xmlns:a16="http://schemas.microsoft.com/office/drawing/2014/main" id="{3CB7D6A8-8593-4C21-938E-8349B6D2FBE3}"/>
              </a:ext>
            </a:extLst>
          </p:cNvPr>
          <p:cNvSpPr>
            <a:spLocks noGrp="1"/>
          </p:cNvSpPr>
          <p:nvPr>
            <p:ph type="title"/>
          </p:nvPr>
        </p:nvSpPr>
        <p:spPr/>
        <p:txBody>
          <a:bodyPr/>
          <a:lstStyle/>
          <a:p>
            <a:r>
              <a:rPr lang="en-US"/>
              <a:t>Click to edit Master title style</a:t>
            </a:r>
            <a:endParaRPr lang="en-AU"/>
          </a:p>
        </p:txBody>
      </p:sp>
      <p:sp>
        <p:nvSpPr>
          <p:cNvPr id="3" name="Date Placeholder 2" descr="Click to add date Day/Month/Year">
            <a:extLst>
              <a:ext uri="{FF2B5EF4-FFF2-40B4-BE49-F238E27FC236}">
                <a16:creationId xmlns:a16="http://schemas.microsoft.com/office/drawing/2014/main" id="{3F9A56A4-BCFE-444A-B799-3003156ECF65}"/>
              </a:ext>
            </a:extLst>
          </p:cNvPr>
          <p:cNvSpPr>
            <a:spLocks noGrp="1"/>
          </p:cNvSpPr>
          <p:nvPr>
            <p:ph type="dt" sz="half" idx="10"/>
          </p:nvPr>
        </p:nvSpPr>
        <p:spPr/>
        <p:txBody>
          <a:bodyPr/>
          <a:lstStyle>
            <a:lvl1pPr>
              <a:defRPr>
                <a:solidFill>
                  <a:schemeClr val="tx1"/>
                </a:solidFill>
              </a:defRPr>
            </a:lvl1pPr>
          </a:lstStyle>
          <a:p>
            <a:fld id="{2A3090FF-0D07-44EF-BE91-92BA9AB775B9}" type="datetimeFigureOut">
              <a:rPr lang="en-AU" smtClean="0"/>
              <a:pPr/>
              <a:t>3/7/2023</a:t>
            </a:fld>
            <a:endParaRPr lang="en-AU"/>
          </a:p>
        </p:txBody>
      </p:sp>
      <p:sp>
        <p:nvSpPr>
          <p:cNvPr id="4" name="Footer Placeholder 3" descr="Click to add a footer">
            <a:extLst>
              <a:ext uri="{FF2B5EF4-FFF2-40B4-BE49-F238E27FC236}">
                <a16:creationId xmlns:a16="http://schemas.microsoft.com/office/drawing/2014/main" id="{33661598-FDFF-4254-A4A3-B4A979362993}"/>
              </a:ext>
            </a:extLst>
          </p:cNvPr>
          <p:cNvSpPr>
            <a:spLocks noGrp="1"/>
          </p:cNvSpPr>
          <p:nvPr>
            <p:ph type="ftr" sz="quarter" idx="11"/>
          </p:nvPr>
        </p:nvSpPr>
        <p:spPr/>
        <p:txBody>
          <a:bodyPr/>
          <a:lstStyle>
            <a:lvl1pPr>
              <a:defRPr>
                <a:solidFill>
                  <a:schemeClr val="tx1"/>
                </a:solidFill>
              </a:defRPr>
            </a:lvl1pPr>
          </a:lstStyle>
          <a:p>
            <a:endParaRPr lang="en-AU" dirty="0"/>
          </a:p>
        </p:txBody>
      </p:sp>
      <p:sp>
        <p:nvSpPr>
          <p:cNvPr id="5" name="Slide Number Placeholder 4" descr="Click to add page number">
            <a:extLst>
              <a:ext uri="{FF2B5EF4-FFF2-40B4-BE49-F238E27FC236}">
                <a16:creationId xmlns:a16="http://schemas.microsoft.com/office/drawing/2014/main" id="{FF24BB6E-0C9C-4308-81D1-8B331EC18F2D}"/>
              </a:ext>
            </a:extLst>
          </p:cNvPr>
          <p:cNvSpPr>
            <a:spLocks noGrp="1"/>
          </p:cNvSpPr>
          <p:nvPr>
            <p:ph type="sldNum" sz="quarter" idx="12"/>
          </p:nvPr>
        </p:nvSpPr>
        <p:spPr/>
        <p:txBody>
          <a:bodyPr/>
          <a:lstStyle>
            <a:lvl1pPr>
              <a:defRPr>
                <a:solidFill>
                  <a:schemeClr val="tx1"/>
                </a:solidFill>
              </a:defRPr>
            </a:lvl1pPr>
          </a:lstStyle>
          <a:p>
            <a:fld id="{009375D7-070A-4959-9224-FB5E66F2B1B3}" type="slidenum">
              <a:rPr lang="en-AU" smtClean="0"/>
              <a:pPr/>
              <a:t>‹#›</a:t>
            </a:fld>
            <a:endParaRPr lang="en-AU"/>
          </a:p>
        </p:txBody>
      </p:sp>
    </p:spTree>
    <p:extLst>
      <p:ext uri="{BB962C8B-B14F-4D97-AF65-F5344CB8AC3E}">
        <p14:creationId xmlns:p14="http://schemas.microsoft.com/office/powerpoint/2010/main" val="3781294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descr="Click to edit master title style">
            <a:extLst>
              <a:ext uri="{FF2B5EF4-FFF2-40B4-BE49-F238E27FC236}">
                <a16:creationId xmlns:a16="http://schemas.microsoft.com/office/drawing/2014/main" id="{9D3B421E-C230-4985-A55F-249E4712D5D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F9B1106-1747-47C6-AD4D-1ED872037F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descr="Click to add date Day/Month/Year">
            <a:extLst>
              <a:ext uri="{FF2B5EF4-FFF2-40B4-BE49-F238E27FC236}">
                <a16:creationId xmlns:a16="http://schemas.microsoft.com/office/drawing/2014/main" id="{EE6605EE-6C12-4B09-B328-5FC771964EB0}"/>
              </a:ext>
            </a:extLst>
          </p:cNvPr>
          <p:cNvSpPr>
            <a:spLocks noGrp="1"/>
          </p:cNvSpPr>
          <p:nvPr>
            <p:ph type="dt" sz="half" idx="10"/>
          </p:nvPr>
        </p:nvSpPr>
        <p:spPr/>
        <p:txBody>
          <a:bodyPr/>
          <a:lstStyle/>
          <a:p>
            <a:fld id="{2A3090FF-0D07-44EF-BE91-92BA9AB775B9}" type="datetimeFigureOut">
              <a:rPr lang="en-AU" smtClean="0"/>
              <a:t>3/7/2023</a:t>
            </a:fld>
            <a:endParaRPr lang="en-AU"/>
          </a:p>
        </p:txBody>
      </p:sp>
      <p:sp>
        <p:nvSpPr>
          <p:cNvPr id="5" name="Footer Placeholder 4" descr="Click to add a footer">
            <a:extLst>
              <a:ext uri="{FF2B5EF4-FFF2-40B4-BE49-F238E27FC236}">
                <a16:creationId xmlns:a16="http://schemas.microsoft.com/office/drawing/2014/main" id="{39B7F1C5-E024-4AB0-B408-32F5C1A10AB0}"/>
              </a:ext>
            </a:extLst>
          </p:cNvPr>
          <p:cNvSpPr>
            <a:spLocks noGrp="1"/>
          </p:cNvSpPr>
          <p:nvPr>
            <p:ph type="ftr" sz="quarter" idx="11"/>
          </p:nvPr>
        </p:nvSpPr>
        <p:spPr/>
        <p:txBody>
          <a:bodyPr/>
          <a:lstStyle/>
          <a:p>
            <a:endParaRPr lang="en-AU" dirty="0"/>
          </a:p>
        </p:txBody>
      </p:sp>
      <p:sp>
        <p:nvSpPr>
          <p:cNvPr id="6" name="Slide Number Placeholder 5" descr="Click to add page number">
            <a:extLst>
              <a:ext uri="{FF2B5EF4-FFF2-40B4-BE49-F238E27FC236}">
                <a16:creationId xmlns:a16="http://schemas.microsoft.com/office/drawing/2014/main" id="{59489FD8-71FE-4137-8FE6-DC2A193CC355}"/>
              </a:ext>
            </a:extLst>
          </p:cNvPr>
          <p:cNvSpPr>
            <a:spLocks noGrp="1"/>
          </p:cNvSpPr>
          <p:nvPr>
            <p:ph type="sldNum" sz="quarter" idx="12"/>
          </p:nvPr>
        </p:nvSpPr>
        <p:spPr/>
        <p:txBody>
          <a:bodyPr/>
          <a:lstStyle/>
          <a:p>
            <a:fld id="{009375D7-070A-4959-9224-FB5E66F2B1B3}" type="slidenum">
              <a:rPr lang="en-AU" smtClean="0"/>
              <a:t>‹#›</a:t>
            </a:fld>
            <a:endParaRPr lang="en-AU"/>
          </a:p>
        </p:txBody>
      </p:sp>
    </p:spTree>
    <p:extLst>
      <p:ext uri="{BB962C8B-B14F-4D97-AF65-F5344CB8AC3E}">
        <p14:creationId xmlns:p14="http://schemas.microsoft.com/office/powerpoint/2010/main" val="126321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descr="Click to edit master title style">
            <a:extLst>
              <a:ext uri="{FF2B5EF4-FFF2-40B4-BE49-F238E27FC236}">
                <a16:creationId xmlns:a16="http://schemas.microsoft.com/office/drawing/2014/main" id="{3E085695-8E0F-403A-9CD7-62C032F7690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C05A9F9-AE68-4F94-9E5E-068EE37349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a:extLst>
              <a:ext uri="{FF2B5EF4-FFF2-40B4-BE49-F238E27FC236}">
                <a16:creationId xmlns:a16="http://schemas.microsoft.com/office/drawing/2014/main" id="{C93A7560-CAFD-4E61-95FB-BDA485201B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descr="Click to add date Day/Month/Year">
            <a:extLst>
              <a:ext uri="{FF2B5EF4-FFF2-40B4-BE49-F238E27FC236}">
                <a16:creationId xmlns:a16="http://schemas.microsoft.com/office/drawing/2014/main" id="{99DDD9F1-1A2C-48B2-B5C9-C73A7289C320}"/>
              </a:ext>
            </a:extLst>
          </p:cNvPr>
          <p:cNvSpPr>
            <a:spLocks noGrp="1"/>
          </p:cNvSpPr>
          <p:nvPr>
            <p:ph type="dt" sz="half" idx="10"/>
          </p:nvPr>
        </p:nvSpPr>
        <p:spPr/>
        <p:txBody>
          <a:bodyPr/>
          <a:lstStyle/>
          <a:p>
            <a:fld id="{2A3090FF-0D07-44EF-BE91-92BA9AB775B9}" type="datetimeFigureOut">
              <a:rPr lang="en-AU" smtClean="0"/>
              <a:t>3/7/2023</a:t>
            </a:fld>
            <a:endParaRPr lang="en-AU"/>
          </a:p>
        </p:txBody>
      </p:sp>
      <p:sp>
        <p:nvSpPr>
          <p:cNvPr id="6" name="Footer Placeholder 5" descr="Click to add a footer">
            <a:extLst>
              <a:ext uri="{FF2B5EF4-FFF2-40B4-BE49-F238E27FC236}">
                <a16:creationId xmlns:a16="http://schemas.microsoft.com/office/drawing/2014/main" id="{6B3D520C-6BAD-40E9-A2B0-8BFA83635E11}"/>
              </a:ext>
            </a:extLst>
          </p:cNvPr>
          <p:cNvSpPr>
            <a:spLocks noGrp="1"/>
          </p:cNvSpPr>
          <p:nvPr>
            <p:ph type="ftr" sz="quarter" idx="11"/>
          </p:nvPr>
        </p:nvSpPr>
        <p:spPr/>
        <p:txBody>
          <a:bodyPr/>
          <a:lstStyle/>
          <a:p>
            <a:endParaRPr lang="en-AU"/>
          </a:p>
        </p:txBody>
      </p:sp>
      <p:sp>
        <p:nvSpPr>
          <p:cNvPr id="7" name="Slide Number Placeholder 6" descr="Click to add page number">
            <a:extLst>
              <a:ext uri="{FF2B5EF4-FFF2-40B4-BE49-F238E27FC236}">
                <a16:creationId xmlns:a16="http://schemas.microsoft.com/office/drawing/2014/main" id="{6E604E87-51E9-4833-AA93-39FB9ED72BE2}"/>
              </a:ext>
            </a:extLst>
          </p:cNvPr>
          <p:cNvSpPr>
            <a:spLocks noGrp="1"/>
          </p:cNvSpPr>
          <p:nvPr>
            <p:ph type="sldNum" sz="quarter" idx="12"/>
          </p:nvPr>
        </p:nvSpPr>
        <p:spPr/>
        <p:txBody>
          <a:bodyPr/>
          <a:lstStyle/>
          <a:p>
            <a:fld id="{009375D7-070A-4959-9224-FB5E66F2B1B3}" type="slidenum">
              <a:rPr lang="en-AU" smtClean="0"/>
              <a:t>‹#›</a:t>
            </a:fld>
            <a:endParaRPr lang="en-AU"/>
          </a:p>
        </p:txBody>
      </p:sp>
    </p:spTree>
    <p:extLst>
      <p:ext uri="{BB962C8B-B14F-4D97-AF65-F5344CB8AC3E}">
        <p14:creationId xmlns:p14="http://schemas.microsoft.com/office/powerpoint/2010/main" val="1396323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descr="Click to edit master title style">
            <a:extLst>
              <a:ext uri="{FF2B5EF4-FFF2-40B4-BE49-F238E27FC236}">
                <a16:creationId xmlns:a16="http://schemas.microsoft.com/office/drawing/2014/main" id="{915C9467-6CA3-4111-A4AE-FFD0F459C1D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descr="Click to edit subheading style on the left hand side of slide">
            <a:extLst>
              <a:ext uri="{FF2B5EF4-FFF2-40B4-BE49-F238E27FC236}">
                <a16:creationId xmlns:a16="http://schemas.microsoft.com/office/drawing/2014/main" id="{CE09CDFA-8C89-4FC7-83CB-4B6BD3F03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7C0D324-2CEE-48D7-AB8D-9EB56FF323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descr="Click to edit subheading style on the right hand side of slide">
            <a:extLst>
              <a:ext uri="{FF2B5EF4-FFF2-40B4-BE49-F238E27FC236}">
                <a16:creationId xmlns:a16="http://schemas.microsoft.com/office/drawing/2014/main" id="{535C84E4-E747-422F-823D-ABB103E226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06CBDB2-558E-4410-815E-BC17CE86EE31}"/>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Date Placeholder 6" descr="Click to add date Day/Month/Year">
            <a:extLst>
              <a:ext uri="{FF2B5EF4-FFF2-40B4-BE49-F238E27FC236}">
                <a16:creationId xmlns:a16="http://schemas.microsoft.com/office/drawing/2014/main" id="{7BD73ABA-F022-4A2D-BC50-6EFA1A189B4A}"/>
              </a:ext>
            </a:extLst>
          </p:cNvPr>
          <p:cNvSpPr>
            <a:spLocks noGrp="1"/>
          </p:cNvSpPr>
          <p:nvPr>
            <p:ph type="dt" sz="half" idx="10"/>
          </p:nvPr>
        </p:nvSpPr>
        <p:spPr/>
        <p:txBody>
          <a:bodyPr/>
          <a:lstStyle/>
          <a:p>
            <a:fld id="{2A3090FF-0D07-44EF-BE91-92BA9AB775B9}" type="datetimeFigureOut">
              <a:rPr lang="en-AU" smtClean="0"/>
              <a:t>3/7/2023</a:t>
            </a:fld>
            <a:endParaRPr lang="en-AU"/>
          </a:p>
        </p:txBody>
      </p:sp>
      <p:sp>
        <p:nvSpPr>
          <p:cNvPr id="8" name="Footer Placeholder 7" descr="Click to add a footer">
            <a:extLst>
              <a:ext uri="{FF2B5EF4-FFF2-40B4-BE49-F238E27FC236}">
                <a16:creationId xmlns:a16="http://schemas.microsoft.com/office/drawing/2014/main" id="{0119AFDB-C42E-463D-B00B-B7C3F2C195ED}"/>
              </a:ext>
            </a:extLst>
          </p:cNvPr>
          <p:cNvSpPr>
            <a:spLocks noGrp="1"/>
          </p:cNvSpPr>
          <p:nvPr>
            <p:ph type="ftr" sz="quarter" idx="11"/>
          </p:nvPr>
        </p:nvSpPr>
        <p:spPr/>
        <p:txBody>
          <a:bodyPr/>
          <a:lstStyle/>
          <a:p>
            <a:endParaRPr lang="en-AU" dirty="0"/>
          </a:p>
        </p:txBody>
      </p:sp>
      <p:sp>
        <p:nvSpPr>
          <p:cNvPr id="9" name="Slide Number Placeholder 8" descr="Click to add page number">
            <a:extLst>
              <a:ext uri="{FF2B5EF4-FFF2-40B4-BE49-F238E27FC236}">
                <a16:creationId xmlns:a16="http://schemas.microsoft.com/office/drawing/2014/main" id="{3508F5CF-1000-4107-8B86-354403242CE2}"/>
              </a:ext>
            </a:extLst>
          </p:cNvPr>
          <p:cNvSpPr>
            <a:spLocks noGrp="1"/>
          </p:cNvSpPr>
          <p:nvPr>
            <p:ph type="sldNum" sz="quarter" idx="12"/>
          </p:nvPr>
        </p:nvSpPr>
        <p:spPr/>
        <p:txBody>
          <a:bodyPr/>
          <a:lstStyle/>
          <a:p>
            <a:fld id="{009375D7-070A-4959-9224-FB5E66F2B1B3}" type="slidenum">
              <a:rPr lang="en-AU" smtClean="0"/>
              <a:t>‹#›</a:t>
            </a:fld>
            <a:endParaRPr lang="en-AU"/>
          </a:p>
        </p:txBody>
      </p:sp>
    </p:spTree>
    <p:extLst>
      <p:ext uri="{BB962C8B-B14F-4D97-AF65-F5344CB8AC3E}">
        <p14:creationId xmlns:p14="http://schemas.microsoft.com/office/powerpoint/2010/main" val="3707742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descr="Click to edit master title style">
            <a:extLst>
              <a:ext uri="{FF2B5EF4-FFF2-40B4-BE49-F238E27FC236}">
                <a16:creationId xmlns:a16="http://schemas.microsoft.com/office/drawing/2014/main" id="{3CB7D6A8-8593-4C21-938E-8349B6D2FBE3}"/>
              </a:ext>
            </a:extLst>
          </p:cNvPr>
          <p:cNvSpPr>
            <a:spLocks noGrp="1"/>
          </p:cNvSpPr>
          <p:nvPr>
            <p:ph type="title"/>
          </p:nvPr>
        </p:nvSpPr>
        <p:spPr/>
        <p:txBody>
          <a:bodyPr/>
          <a:lstStyle/>
          <a:p>
            <a:r>
              <a:rPr lang="en-US" dirty="0"/>
              <a:t>Click to edit Master title style</a:t>
            </a:r>
            <a:endParaRPr lang="en-AU" dirty="0"/>
          </a:p>
        </p:txBody>
      </p:sp>
      <p:sp>
        <p:nvSpPr>
          <p:cNvPr id="3" name="Date Placeholder 2" descr="Click to add date Day/Month/Year">
            <a:extLst>
              <a:ext uri="{FF2B5EF4-FFF2-40B4-BE49-F238E27FC236}">
                <a16:creationId xmlns:a16="http://schemas.microsoft.com/office/drawing/2014/main" id="{3F9A56A4-BCFE-444A-B799-3003156ECF65}"/>
              </a:ext>
            </a:extLst>
          </p:cNvPr>
          <p:cNvSpPr>
            <a:spLocks noGrp="1"/>
          </p:cNvSpPr>
          <p:nvPr>
            <p:ph type="dt" sz="half" idx="10"/>
          </p:nvPr>
        </p:nvSpPr>
        <p:spPr/>
        <p:txBody>
          <a:bodyPr/>
          <a:lstStyle/>
          <a:p>
            <a:fld id="{2A3090FF-0D07-44EF-BE91-92BA9AB775B9}" type="datetimeFigureOut">
              <a:rPr lang="en-AU" smtClean="0"/>
              <a:t>3/7/2023</a:t>
            </a:fld>
            <a:endParaRPr lang="en-AU" dirty="0"/>
          </a:p>
        </p:txBody>
      </p:sp>
      <p:sp>
        <p:nvSpPr>
          <p:cNvPr id="4" name="Footer Placeholder 3" descr="Click to add a footer">
            <a:extLst>
              <a:ext uri="{FF2B5EF4-FFF2-40B4-BE49-F238E27FC236}">
                <a16:creationId xmlns:a16="http://schemas.microsoft.com/office/drawing/2014/main" id="{33661598-FDFF-4254-A4A3-B4A979362993}"/>
              </a:ext>
            </a:extLst>
          </p:cNvPr>
          <p:cNvSpPr>
            <a:spLocks noGrp="1"/>
          </p:cNvSpPr>
          <p:nvPr>
            <p:ph type="ftr" sz="quarter" idx="11"/>
          </p:nvPr>
        </p:nvSpPr>
        <p:spPr/>
        <p:txBody>
          <a:bodyPr/>
          <a:lstStyle/>
          <a:p>
            <a:endParaRPr lang="en-AU" dirty="0"/>
          </a:p>
        </p:txBody>
      </p:sp>
      <p:sp>
        <p:nvSpPr>
          <p:cNvPr id="5" name="Slide Number Placeholder 4" descr="Click to add page number">
            <a:extLst>
              <a:ext uri="{FF2B5EF4-FFF2-40B4-BE49-F238E27FC236}">
                <a16:creationId xmlns:a16="http://schemas.microsoft.com/office/drawing/2014/main" id="{FF24BB6E-0C9C-4308-81D1-8B331EC18F2D}"/>
              </a:ext>
            </a:extLst>
          </p:cNvPr>
          <p:cNvSpPr>
            <a:spLocks noGrp="1"/>
          </p:cNvSpPr>
          <p:nvPr>
            <p:ph type="sldNum" sz="quarter" idx="12"/>
          </p:nvPr>
        </p:nvSpPr>
        <p:spPr/>
        <p:txBody>
          <a:bodyPr/>
          <a:lstStyle/>
          <a:p>
            <a:fld id="{009375D7-070A-4959-9224-FB5E66F2B1B3}" type="slidenum">
              <a:rPr lang="en-AU" smtClean="0"/>
              <a:t>‹#›</a:t>
            </a:fld>
            <a:endParaRPr lang="en-AU" dirty="0"/>
          </a:p>
        </p:txBody>
      </p:sp>
    </p:spTree>
    <p:extLst>
      <p:ext uri="{BB962C8B-B14F-4D97-AF65-F5344CB8AC3E}">
        <p14:creationId xmlns:p14="http://schemas.microsoft.com/office/powerpoint/2010/main" val="3997384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68177DF-154E-A742-8FEF-9A9493EABE44}"/>
              </a:ext>
            </a:extLst>
          </p:cNvPr>
          <p:cNvPicPr>
            <a:picLocks noChangeAspect="1"/>
          </p:cNvPicPr>
          <p:nvPr userDrawn="1"/>
        </p:nvPicPr>
        <p:blipFill>
          <a:blip r:embed="rId2"/>
          <a:stretch>
            <a:fillRect/>
          </a:stretch>
        </p:blipFill>
        <p:spPr>
          <a:xfrm rot="5635519">
            <a:off x="434031" y="-748389"/>
            <a:ext cx="7756149" cy="8354779"/>
          </a:xfrm>
          <a:prstGeom prst="rect">
            <a:avLst/>
          </a:prstGeom>
        </p:spPr>
      </p:pic>
      <p:sp>
        <p:nvSpPr>
          <p:cNvPr id="7" name="Rectangle 6">
            <a:extLst>
              <a:ext uri="{FF2B5EF4-FFF2-40B4-BE49-F238E27FC236}">
                <a16:creationId xmlns:a16="http://schemas.microsoft.com/office/drawing/2014/main" id="{8FBC9DD3-2081-9D4A-BCDD-FD7DDC635932}"/>
              </a:ext>
              <a:ext uri="{C183D7F6-B498-43B3-948B-1728B52AA6E4}">
                <adec:decorative xmlns:adec="http://schemas.microsoft.com/office/drawing/2017/decorative" val="0"/>
              </a:ext>
            </a:extLst>
          </p:cNvPr>
          <p:cNvSpPr/>
          <p:nvPr userDrawn="1"/>
        </p:nvSpPr>
        <p:spPr>
          <a:xfrm>
            <a:off x="10010233" y="0"/>
            <a:ext cx="2183586" cy="6858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Placeholder 1" descr="Click to edit master title style&#13;&#10;">
            <a:extLst>
              <a:ext uri="{FF2B5EF4-FFF2-40B4-BE49-F238E27FC236}">
                <a16:creationId xmlns:a16="http://schemas.microsoft.com/office/drawing/2014/main" id="{C5886A02-1DE7-4D1F-812D-8E48DA31D9EE}"/>
              </a:ext>
            </a:extLst>
          </p:cNvPr>
          <p:cNvSpPr>
            <a:spLocks noGrp="1"/>
          </p:cNvSpPr>
          <p:nvPr>
            <p:ph type="title"/>
          </p:nvPr>
        </p:nvSpPr>
        <p:spPr>
          <a:xfrm>
            <a:off x="410400" y="345600"/>
            <a:ext cx="7858800" cy="3477600"/>
          </a:xfrm>
          <a:prstGeom prst="rect">
            <a:avLst/>
          </a:prstGeom>
        </p:spPr>
        <p:txBody>
          <a:bodyPr vert="horz" lIns="91440" tIns="45720" rIns="91440" bIns="45720" rtlCol="0" anchor="t" anchorCtr="0">
            <a:noAutofit/>
          </a:bodyPr>
          <a:lstStyle/>
          <a:p>
            <a:r>
              <a:rPr lang="en-GB"/>
              <a:t>Click to edit Master title style</a:t>
            </a:r>
            <a:endParaRPr lang="en-US" dirty="0"/>
          </a:p>
        </p:txBody>
      </p:sp>
      <p:sp>
        <p:nvSpPr>
          <p:cNvPr id="9" name="Text Placeholder 2" descr="Click to add secondary details&#13;&#10;">
            <a:extLst>
              <a:ext uri="{FF2B5EF4-FFF2-40B4-BE49-F238E27FC236}">
                <a16:creationId xmlns:a16="http://schemas.microsoft.com/office/drawing/2014/main" id="{3BBAF8E8-6BD7-44A0-90FF-4167695E26AE}"/>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pic>
        <p:nvPicPr>
          <p:cNvPr id="2" name="Picture 1" descr="UNSW Sydney Logo">
            <a:extLst>
              <a:ext uri="{FF2B5EF4-FFF2-40B4-BE49-F238E27FC236}">
                <a16:creationId xmlns:a16="http://schemas.microsoft.com/office/drawing/2014/main" id="{16367954-2926-486A-95D7-D57A05D0A1ED}"/>
              </a:ext>
            </a:extLst>
          </p:cNvPr>
          <p:cNvPicPr>
            <a:picLocks noChangeAspect="1"/>
          </p:cNvPicPr>
          <p:nvPr userDrawn="1"/>
        </p:nvPicPr>
        <p:blipFill>
          <a:blip r:embed="rId3"/>
          <a:srcRect/>
          <a:stretch/>
        </p:blipFill>
        <p:spPr>
          <a:xfrm>
            <a:off x="10667151" y="5261593"/>
            <a:ext cx="1188000" cy="1240241"/>
          </a:xfrm>
          <a:prstGeom prst="rect">
            <a:avLst/>
          </a:prstGeom>
        </p:spPr>
      </p:pic>
    </p:spTree>
    <p:extLst>
      <p:ext uri="{BB962C8B-B14F-4D97-AF65-F5344CB8AC3E}">
        <p14:creationId xmlns:p14="http://schemas.microsoft.com/office/powerpoint/2010/main" val="31868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F9CB962-B705-314A-93E0-7EFEF584C6D7}"/>
              </a:ext>
            </a:extLst>
          </p:cNvPr>
          <p:cNvSpPr/>
          <p:nvPr userDrawn="1"/>
        </p:nvSpPr>
        <p:spPr>
          <a:xfrm>
            <a:off x="1" y="1"/>
            <a:ext cx="5543550" cy="6858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2" descr="Click to add secondary details">
            <a:extLst>
              <a:ext uri="{FF2B5EF4-FFF2-40B4-BE49-F238E27FC236}">
                <a16:creationId xmlns:a16="http://schemas.microsoft.com/office/drawing/2014/main" id="{B5638188-B406-48E0-8C3F-15ACD21F3DC5}"/>
              </a:ext>
            </a:extLst>
          </p:cNvPr>
          <p:cNvSpPr>
            <a:spLocks noGrp="1"/>
          </p:cNvSpPr>
          <p:nvPr>
            <p:ph idx="1" hasCustomPrompt="1"/>
          </p:nvPr>
        </p:nvSpPr>
        <p:spPr>
          <a:xfrm>
            <a:off x="5598000" y="5011200"/>
            <a:ext cx="4730400" cy="370800"/>
          </a:xfrm>
          <a:prstGeom prst="rect">
            <a:avLst/>
          </a:prstGeom>
        </p:spPr>
        <p:txBody>
          <a:bodyPr vert="horz" lIns="91440" tIns="45720" rIns="91440" bIns="45720" rtlCol="0">
            <a:normAutofit/>
          </a:bodyPr>
          <a:lstStyle/>
          <a:p>
            <a:pPr lvl="0"/>
            <a:r>
              <a:rPr lang="en-GB" dirty="0"/>
              <a:t>Secondary details go here</a:t>
            </a:r>
          </a:p>
        </p:txBody>
      </p:sp>
      <p:pic>
        <p:nvPicPr>
          <p:cNvPr id="4" name="Picture 3" descr="Shape, arrow&#10;&#10;Description automatically generated">
            <a:extLst>
              <a:ext uri="{FF2B5EF4-FFF2-40B4-BE49-F238E27FC236}">
                <a16:creationId xmlns:a16="http://schemas.microsoft.com/office/drawing/2014/main" id="{F3B9F938-D9D5-EFA6-6A69-F8300A7073E6}"/>
              </a:ext>
            </a:extLst>
          </p:cNvPr>
          <p:cNvPicPr>
            <a:picLocks noChangeAspect="1"/>
          </p:cNvPicPr>
          <p:nvPr userDrawn="1"/>
        </p:nvPicPr>
        <p:blipFill>
          <a:blip r:embed="rId2"/>
          <a:stretch>
            <a:fillRect/>
          </a:stretch>
        </p:blipFill>
        <p:spPr>
          <a:xfrm rot="2894683">
            <a:off x="1253302" y="-398755"/>
            <a:ext cx="4736592" cy="6444871"/>
          </a:xfrm>
          <a:prstGeom prst="rect">
            <a:avLst/>
          </a:prstGeom>
        </p:spPr>
      </p:pic>
      <p:sp>
        <p:nvSpPr>
          <p:cNvPr id="3" name="Picture Placeholder 2" descr="Click icon to add picture">
            <a:extLst>
              <a:ext uri="{FF2B5EF4-FFF2-40B4-BE49-F238E27FC236}">
                <a16:creationId xmlns:a16="http://schemas.microsoft.com/office/drawing/2014/main" id="{2990D705-58F1-4621-96D0-F0B963892461}"/>
              </a:ext>
            </a:extLst>
          </p:cNvPr>
          <p:cNvSpPr>
            <a:spLocks noGrp="1"/>
          </p:cNvSpPr>
          <p:nvPr>
            <p:ph type="pic" sz="quarter" idx="10"/>
          </p:nvPr>
        </p:nvSpPr>
        <p:spPr>
          <a:xfrm>
            <a:off x="5543550" y="-1"/>
            <a:ext cx="6663600" cy="5011200"/>
          </a:xfrm>
        </p:spPr>
        <p:txBody>
          <a:bodyPr/>
          <a:lstStyle/>
          <a:p>
            <a:r>
              <a:rPr lang="en-GB"/>
              <a:t>Click icon to add picture</a:t>
            </a:r>
            <a:endParaRPr lang="en-AU"/>
          </a:p>
        </p:txBody>
      </p:sp>
      <p:pic>
        <p:nvPicPr>
          <p:cNvPr id="2" name="Picture 1" descr="UNSW Sydney Logo">
            <a:extLst>
              <a:ext uri="{FF2B5EF4-FFF2-40B4-BE49-F238E27FC236}">
                <a16:creationId xmlns:a16="http://schemas.microsoft.com/office/drawing/2014/main" id="{87B7DB84-DBF6-43D5-A225-64A86E32A4E9}"/>
              </a:ext>
            </a:extLst>
          </p:cNvPr>
          <p:cNvPicPr>
            <a:picLocks noChangeAspect="1"/>
          </p:cNvPicPr>
          <p:nvPr userDrawn="1"/>
        </p:nvPicPr>
        <p:blipFill>
          <a:blip r:embed="rId3"/>
          <a:srcRect/>
          <a:stretch/>
        </p:blipFill>
        <p:spPr>
          <a:xfrm>
            <a:off x="412071" y="5320585"/>
            <a:ext cx="1188000" cy="1240241"/>
          </a:xfrm>
          <a:prstGeom prst="rect">
            <a:avLst/>
          </a:prstGeom>
        </p:spPr>
      </p:pic>
      <p:sp>
        <p:nvSpPr>
          <p:cNvPr id="5" name="Title Placeholder 1" descr="Click to edit master title style">
            <a:extLst>
              <a:ext uri="{FF2B5EF4-FFF2-40B4-BE49-F238E27FC236}">
                <a16:creationId xmlns:a16="http://schemas.microsoft.com/office/drawing/2014/main" id="{731F86E2-22A6-454C-8159-2DC19FE6F9E2}"/>
              </a:ext>
            </a:extLst>
          </p:cNvPr>
          <p:cNvSpPr>
            <a:spLocks noGrp="1"/>
          </p:cNvSpPr>
          <p:nvPr>
            <p:ph type="title"/>
          </p:nvPr>
        </p:nvSpPr>
        <p:spPr>
          <a:xfrm>
            <a:off x="410400" y="345600"/>
            <a:ext cx="4812231" cy="4956162"/>
          </a:xfrm>
          <a:prstGeom prst="rect">
            <a:avLst/>
          </a:prstGeom>
        </p:spPr>
        <p:txBody>
          <a:bodyPr vert="horz" lIns="91440" tIns="45720" rIns="91440" bIns="45720" rtlCol="0" anchor="t" anchorCtr="0">
            <a:noAutofit/>
          </a:bodyPr>
          <a:lstStyle/>
          <a:p>
            <a:r>
              <a:rPr lang="en-GB"/>
              <a:t>Click to edit Master title style</a:t>
            </a:r>
            <a:endParaRPr lang="en-US" dirty="0"/>
          </a:p>
        </p:txBody>
      </p:sp>
    </p:spTree>
    <p:extLst>
      <p:ext uri="{BB962C8B-B14F-4D97-AF65-F5344CB8AC3E}">
        <p14:creationId xmlns:p14="http://schemas.microsoft.com/office/powerpoint/2010/main" val="3481362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1D9F833-BA4F-E348-9506-0D3D621C75CA}"/>
              </a:ext>
            </a:extLst>
          </p:cNvPr>
          <p:cNvSpPr/>
          <p:nvPr userDrawn="1"/>
        </p:nvSpPr>
        <p:spPr>
          <a:xfrm>
            <a:off x="6740525" y="1"/>
            <a:ext cx="5453294" cy="501575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Placeholder 1" descr="Click to edit master title style">
            <a:extLst>
              <a:ext uri="{FF2B5EF4-FFF2-40B4-BE49-F238E27FC236}">
                <a16:creationId xmlns:a16="http://schemas.microsoft.com/office/drawing/2014/main" id="{A531F2A4-2E25-476F-BA2C-2F1534A5AE17}"/>
              </a:ext>
            </a:extLst>
          </p:cNvPr>
          <p:cNvSpPr>
            <a:spLocks noGrp="1"/>
          </p:cNvSpPr>
          <p:nvPr>
            <p:ph type="title"/>
          </p:nvPr>
        </p:nvSpPr>
        <p:spPr>
          <a:xfrm>
            <a:off x="6840000" y="0"/>
            <a:ext cx="5353819" cy="5015751"/>
          </a:xfrm>
          <a:prstGeom prst="rect">
            <a:avLst/>
          </a:prstGeom>
        </p:spPr>
        <p:txBody>
          <a:bodyPr vert="horz" lIns="91440" tIns="45720" rIns="91440" bIns="45720" rtlCol="0" anchor="t" anchorCtr="0">
            <a:noAutofit/>
          </a:bodyPr>
          <a:lstStyle/>
          <a:p>
            <a:r>
              <a:rPr lang="en-GB"/>
              <a:t>Click to edit Master title style</a:t>
            </a:r>
            <a:endParaRPr lang="en-US" dirty="0"/>
          </a:p>
        </p:txBody>
      </p:sp>
      <p:sp>
        <p:nvSpPr>
          <p:cNvPr id="5" name="Text Placeholder 2" descr="Click to add secondary details">
            <a:extLst>
              <a:ext uri="{FF2B5EF4-FFF2-40B4-BE49-F238E27FC236}">
                <a16:creationId xmlns:a16="http://schemas.microsoft.com/office/drawing/2014/main" id="{101CB2D6-9770-4776-A129-B761AA34E3CD}"/>
              </a:ext>
            </a:extLst>
          </p:cNvPr>
          <p:cNvSpPr>
            <a:spLocks noGrp="1"/>
          </p:cNvSpPr>
          <p:nvPr>
            <p:ph idx="1" hasCustomPrompt="1"/>
          </p:nvPr>
        </p:nvSpPr>
        <p:spPr>
          <a:xfrm>
            <a:off x="205200" y="5169600"/>
            <a:ext cx="4730400" cy="370800"/>
          </a:xfrm>
          <a:prstGeom prst="rect">
            <a:avLst/>
          </a:prstGeom>
        </p:spPr>
        <p:txBody>
          <a:bodyPr vert="horz" lIns="91440" tIns="45720" rIns="91440" bIns="45720" rtlCol="0">
            <a:normAutofit/>
          </a:bodyPr>
          <a:lstStyle/>
          <a:p>
            <a:pPr lvl="0"/>
            <a:r>
              <a:rPr lang="en-GB" dirty="0"/>
              <a:t>Secondary details go here</a:t>
            </a:r>
          </a:p>
        </p:txBody>
      </p:sp>
      <p:sp>
        <p:nvSpPr>
          <p:cNvPr id="6" name="Picture Placeholder 2" descr="Click to add image">
            <a:extLst>
              <a:ext uri="{FF2B5EF4-FFF2-40B4-BE49-F238E27FC236}">
                <a16:creationId xmlns:a16="http://schemas.microsoft.com/office/drawing/2014/main" id="{93161D9F-A3DE-495E-AC64-CC914469DD45}"/>
              </a:ext>
            </a:extLst>
          </p:cNvPr>
          <p:cNvSpPr>
            <a:spLocks noGrp="1"/>
          </p:cNvSpPr>
          <p:nvPr>
            <p:ph type="pic" sz="quarter" idx="10"/>
          </p:nvPr>
        </p:nvSpPr>
        <p:spPr>
          <a:xfrm>
            <a:off x="-1" y="4551"/>
            <a:ext cx="6740525" cy="5011200"/>
          </a:xfrm>
        </p:spPr>
        <p:txBody>
          <a:bodyPr/>
          <a:lstStyle/>
          <a:p>
            <a:r>
              <a:rPr lang="en-GB"/>
              <a:t>Click icon to add picture</a:t>
            </a:r>
            <a:endParaRPr lang="en-AU"/>
          </a:p>
        </p:txBody>
      </p:sp>
      <p:pic>
        <p:nvPicPr>
          <p:cNvPr id="2" name="Picture 1" descr="UNSW Sydney Logo">
            <a:extLst>
              <a:ext uri="{FF2B5EF4-FFF2-40B4-BE49-F238E27FC236}">
                <a16:creationId xmlns:a16="http://schemas.microsoft.com/office/drawing/2014/main" id="{FF675AE0-8F62-485C-BF3D-6598839BADFF}"/>
              </a:ext>
            </a:extLst>
          </p:cNvPr>
          <p:cNvPicPr>
            <a:picLocks noChangeAspect="1"/>
          </p:cNvPicPr>
          <p:nvPr userDrawn="1"/>
        </p:nvPicPr>
        <p:blipFill>
          <a:blip r:embed="rId2"/>
          <a:srcRect/>
          <a:stretch/>
        </p:blipFill>
        <p:spPr>
          <a:xfrm>
            <a:off x="10735975" y="5300921"/>
            <a:ext cx="1188000" cy="1240241"/>
          </a:xfrm>
          <a:prstGeom prst="rect">
            <a:avLst/>
          </a:prstGeom>
        </p:spPr>
      </p:pic>
    </p:spTree>
    <p:extLst>
      <p:ext uri="{BB962C8B-B14F-4D97-AF65-F5344CB8AC3E}">
        <p14:creationId xmlns:p14="http://schemas.microsoft.com/office/powerpoint/2010/main" val="3619429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E16058-FC97-C34C-A94D-1AEBA1319CEF}"/>
              </a:ext>
            </a:extLst>
          </p:cNvPr>
          <p:cNvSpPr/>
          <p:nvPr userDrawn="1"/>
        </p:nvSpPr>
        <p:spPr>
          <a:xfrm>
            <a:off x="0" y="1"/>
            <a:ext cx="12191999" cy="5000624"/>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Shape, circle&#10;&#10;Description automatically generated">
            <a:extLst>
              <a:ext uri="{FF2B5EF4-FFF2-40B4-BE49-F238E27FC236}">
                <a16:creationId xmlns:a16="http://schemas.microsoft.com/office/drawing/2014/main" id="{5615C910-6AF8-26A4-7E2E-A0C9EFC5AECA}"/>
              </a:ext>
            </a:extLst>
          </p:cNvPr>
          <p:cNvPicPr>
            <a:picLocks noChangeAspect="1"/>
          </p:cNvPicPr>
          <p:nvPr userDrawn="1"/>
        </p:nvPicPr>
        <p:blipFill>
          <a:blip r:embed="rId2"/>
          <a:stretch>
            <a:fillRect/>
          </a:stretch>
        </p:blipFill>
        <p:spPr>
          <a:xfrm rot="3024056">
            <a:off x="3583339" y="-257331"/>
            <a:ext cx="6243723" cy="7372662"/>
          </a:xfrm>
          <a:prstGeom prst="rect">
            <a:avLst/>
          </a:prstGeom>
        </p:spPr>
      </p:pic>
      <p:sp>
        <p:nvSpPr>
          <p:cNvPr id="5" name="Title Placeholder 1" descr="Click to edit master title style">
            <a:extLst>
              <a:ext uri="{FF2B5EF4-FFF2-40B4-BE49-F238E27FC236}">
                <a16:creationId xmlns:a16="http://schemas.microsoft.com/office/drawing/2014/main" id="{2D2519EB-A5E4-4600-B620-DAE568D00CAB}"/>
              </a:ext>
            </a:extLst>
          </p:cNvPr>
          <p:cNvSpPr>
            <a:spLocks noGrp="1"/>
          </p:cNvSpPr>
          <p:nvPr>
            <p:ph type="title"/>
          </p:nvPr>
        </p:nvSpPr>
        <p:spPr>
          <a:xfrm>
            <a:off x="410400" y="3211200"/>
            <a:ext cx="11268000" cy="1785600"/>
          </a:xfrm>
          <a:prstGeom prst="rect">
            <a:avLst/>
          </a:prstGeom>
        </p:spPr>
        <p:txBody>
          <a:bodyPr vert="horz" lIns="91440" tIns="45720" rIns="91440" bIns="45720" rtlCol="0" anchor="t" anchorCtr="0">
            <a:noAutofit/>
          </a:bodyPr>
          <a:lstStyle/>
          <a:p>
            <a:r>
              <a:rPr lang="en-GB"/>
              <a:t>Click to edit Master title style</a:t>
            </a:r>
            <a:endParaRPr lang="en-US" dirty="0"/>
          </a:p>
        </p:txBody>
      </p:sp>
      <p:sp>
        <p:nvSpPr>
          <p:cNvPr id="6" name="Text Placeholder 2" descr="Click to add secondary details">
            <a:extLst>
              <a:ext uri="{FF2B5EF4-FFF2-40B4-BE49-F238E27FC236}">
                <a16:creationId xmlns:a16="http://schemas.microsoft.com/office/drawing/2014/main" id="{D58515C2-9BB5-4C9A-BBC5-7F4A491DD6EC}"/>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pic>
        <p:nvPicPr>
          <p:cNvPr id="2" name="Picture 1" descr="UNSW Sydney Logo">
            <a:extLst>
              <a:ext uri="{FF2B5EF4-FFF2-40B4-BE49-F238E27FC236}">
                <a16:creationId xmlns:a16="http://schemas.microsoft.com/office/drawing/2014/main" id="{21B83991-6CB1-46A6-A70E-59562F1A4541}"/>
              </a:ext>
            </a:extLst>
          </p:cNvPr>
          <p:cNvPicPr>
            <a:picLocks noChangeAspect="1"/>
          </p:cNvPicPr>
          <p:nvPr userDrawn="1"/>
        </p:nvPicPr>
        <p:blipFill>
          <a:blip r:embed="rId3"/>
          <a:srcRect/>
          <a:stretch/>
        </p:blipFill>
        <p:spPr>
          <a:xfrm>
            <a:off x="10735975" y="5300921"/>
            <a:ext cx="1188000" cy="1240241"/>
          </a:xfrm>
          <a:prstGeom prst="rect">
            <a:avLst/>
          </a:prstGeom>
        </p:spPr>
      </p:pic>
    </p:spTree>
    <p:extLst>
      <p:ext uri="{BB962C8B-B14F-4D97-AF65-F5344CB8AC3E}">
        <p14:creationId xmlns:p14="http://schemas.microsoft.com/office/powerpoint/2010/main" val="678658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ABD46577-86C6-F040-F259-E3E1BA895C99}"/>
              </a:ext>
            </a:extLst>
          </p:cNvPr>
          <p:cNvPicPr>
            <a:picLocks noChangeAspect="1"/>
          </p:cNvPicPr>
          <p:nvPr userDrawn="1"/>
        </p:nvPicPr>
        <p:blipFill>
          <a:blip r:embed="rId2"/>
          <a:stretch>
            <a:fillRect/>
          </a:stretch>
        </p:blipFill>
        <p:spPr>
          <a:xfrm rot="13685278">
            <a:off x="659043" y="1428646"/>
            <a:ext cx="5544134" cy="7503507"/>
          </a:xfrm>
          <a:prstGeom prst="rect">
            <a:avLst/>
          </a:prstGeom>
        </p:spPr>
      </p:pic>
      <p:sp>
        <p:nvSpPr>
          <p:cNvPr id="4" name="Title Placeholder 1" descr="Click to edit master title style">
            <a:extLst>
              <a:ext uri="{FF2B5EF4-FFF2-40B4-BE49-F238E27FC236}">
                <a16:creationId xmlns:a16="http://schemas.microsoft.com/office/drawing/2014/main" id="{9EC0BA0E-E5B8-41F6-813F-C9A458BE6C3D}"/>
              </a:ext>
            </a:extLst>
          </p:cNvPr>
          <p:cNvSpPr>
            <a:spLocks noGrp="1"/>
          </p:cNvSpPr>
          <p:nvPr>
            <p:ph type="title"/>
          </p:nvPr>
        </p:nvSpPr>
        <p:spPr>
          <a:xfrm>
            <a:off x="410400" y="2624400"/>
            <a:ext cx="6244621" cy="2556000"/>
          </a:xfrm>
          <a:prstGeom prst="rect">
            <a:avLst/>
          </a:prstGeom>
        </p:spPr>
        <p:txBody>
          <a:bodyPr vert="horz" lIns="91440" tIns="45720" rIns="91440" bIns="45720" rtlCol="0" anchor="t" anchorCtr="0">
            <a:noAutofit/>
          </a:bodyPr>
          <a:lstStyle>
            <a:lvl1pPr>
              <a:defRPr sz="8000"/>
            </a:lvl1pPr>
          </a:lstStyle>
          <a:p>
            <a:r>
              <a:rPr lang="en-GB"/>
              <a:t>Click to edit Master title style</a:t>
            </a:r>
            <a:endParaRPr lang="en-US" dirty="0"/>
          </a:p>
        </p:txBody>
      </p:sp>
      <p:sp>
        <p:nvSpPr>
          <p:cNvPr id="5" name="Text Placeholder 2" descr="Click to add secondary details">
            <a:extLst>
              <a:ext uri="{FF2B5EF4-FFF2-40B4-BE49-F238E27FC236}">
                <a16:creationId xmlns:a16="http://schemas.microsoft.com/office/drawing/2014/main" id="{92413593-DCD0-42A0-AE48-665AD86AE6DD}"/>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sp>
        <p:nvSpPr>
          <p:cNvPr id="6" name="Picture Placeholder 2" descr="Click to add image">
            <a:extLst>
              <a:ext uri="{FF2B5EF4-FFF2-40B4-BE49-F238E27FC236}">
                <a16:creationId xmlns:a16="http://schemas.microsoft.com/office/drawing/2014/main" id="{7D37E0CB-DF2A-4FFC-85FC-AD9C7ED63B74}"/>
              </a:ext>
            </a:extLst>
          </p:cNvPr>
          <p:cNvSpPr>
            <a:spLocks noGrp="1"/>
          </p:cNvSpPr>
          <p:nvPr>
            <p:ph type="pic" sz="quarter" idx="10"/>
          </p:nvPr>
        </p:nvSpPr>
        <p:spPr>
          <a:xfrm>
            <a:off x="6784800" y="-2"/>
            <a:ext cx="5407200" cy="6858001"/>
          </a:xfrm>
        </p:spPr>
        <p:txBody>
          <a:bodyPr/>
          <a:lstStyle/>
          <a:p>
            <a:r>
              <a:rPr lang="en-GB"/>
              <a:t>Click icon to add picture</a:t>
            </a:r>
            <a:endParaRPr lang="en-AU" dirty="0"/>
          </a:p>
        </p:txBody>
      </p:sp>
      <p:pic>
        <p:nvPicPr>
          <p:cNvPr id="2" name="Picture 1" descr="UNSW Sydney Logo">
            <a:extLst>
              <a:ext uri="{FF2B5EF4-FFF2-40B4-BE49-F238E27FC236}">
                <a16:creationId xmlns:a16="http://schemas.microsoft.com/office/drawing/2014/main" id="{77E20C77-3D0A-4A35-878B-F3D37CBE0520}"/>
              </a:ext>
            </a:extLst>
          </p:cNvPr>
          <p:cNvPicPr>
            <a:picLocks noChangeAspect="1"/>
          </p:cNvPicPr>
          <p:nvPr userDrawn="1"/>
        </p:nvPicPr>
        <p:blipFill>
          <a:blip r:embed="rId3"/>
          <a:srcRect/>
          <a:stretch/>
        </p:blipFill>
        <p:spPr>
          <a:xfrm>
            <a:off x="304630" y="526455"/>
            <a:ext cx="1188000" cy="1240241"/>
          </a:xfrm>
          <a:prstGeom prst="rect">
            <a:avLst/>
          </a:prstGeom>
        </p:spPr>
      </p:pic>
    </p:spTree>
    <p:extLst>
      <p:ext uri="{BB962C8B-B14F-4D97-AF65-F5344CB8AC3E}">
        <p14:creationId xmlns:p14="http://schemas.microsoft.com/office/powerpoint/2010/main" val="4076737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descr="Click to edit master title style">
            <a:extLst>
              <a:ext uri="{FF2B5EF4-FFF2-40B4-BE49-F238E27FC236}">
                <a16:creationId xmlns:a16="http://schemas.microsoft.com/office/drawing/2014/main" id="{9D3B421E-C230-4985-A55F-249E4712D5D8}"/>
              </a:ext>
            </a:extLst>
          </p:cNvPr>
          <p:cNvSpPr>
            <a:spLocks noGrp="1"/>
          </p:cNvSpPr>
          <p:nvPr>
            <p:ph type="title"/>
          </p:nvPr>
        </p:nvSpPr>
        <p:spPr/>
        <p:txBody>
          <a:bodyPr/>
          <a:lstStyle/>
          <a:p>
            <a:r>
              <a:rPr lang="en-US" dirty="0"/>
              <a:t>Click to edit Master title style</a:t>
            </a:r>
            <a:endParaRPr lang="en-AU" dirty="0"/>
          </a:p>
        </p:txBody>
      </p:sp>
      <p:sp>
        <p:nvSpPr>
          <p:cNvPr id="3" name="Content Placeholder 2" descr="Click to edit body text styles">
            <a:extLst>
              <a:ext uri="{FF2B5EF4-FFF2-40B4-BE49-F238E27FC236}">
                <a16:creationId xmlns:a16="http://schemas.microsoft.com/office/drawing/2014/main" id="{9F9B1106-1747-47C6-AD4D-1ED872037F93}"/>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descr="Click to add date Day/Month/Year">
            <a:extLst>
              <a:ext uri="{FF2B5EF4-FFF2-40B4-BE49-F238E27FC236}">
                <a16:creationId xmlns:a16="http://schemas.microsoft.com/office/drawing/2014/main" id="{EE6605EE-6C12-4B09-B328-5FC771964EB0}"/>
              </a:ext>
            </a:extLst>
          </p:cNvPr>
          <p:cNvSpPr>
            <a:spLocks noGrp="1"/>
          </p:cNvSpPr>
          <p:nvPr>
            <p:ph type="dt" sz="half" idx="10"/>
          </p:nvPr>
        </p:nvSpPr>
        <p:spPr/>
        <p:txBody>
          <a:bodyPr/>
          <a:lstStyle>
            <a:lvl1pPr>
              <a:defRPr>
                <a:solidFill>
                  <a:schemeClr val="tx1"/>
                </a:solidFill>
              </a:defRPr>
            </a:lvl1pPr>
          </a:lstStyle>
          <a:p>
            <a:fld id="{2A3090FF-0D07-44EF-BE91-92BA9AB775B9}" type="datetimeFigureOut">
              <a:rPr lang="en-AU" smtClean="0"/>
              <a:pPr/>
              <a:t>3/7/2023</a:t>
            </a:fld>
            <a:endParaRPr lang="en-AU"/>
          </a:p>
        </p:txBody>
      </p:sp>
      <p:sp>
        <p:nvSpPr>
          <p:cNvPr id="5" name="Footer Placeholder 4" descr="Click to add a footer">
            <a:extLst>
              <a:ext uri="{FF2B5EF4-FFF2-40B4-BE49-F238E27FC236}">
                <a16:creationId xmlns:a16="http://schemas.microsoft.com/office/drawing/2014/main" id="{39B7F1C5-E024-4AB0-B408-32F5C1A10AB0}"/>
              </a:ext>
            </a:extLst>
          </p:cNvPr>
          <p:cNvSpPr>
            <a:spLocks noGrp="1"/>
          </p:cNvSpPr>
          <p:nvPr>
            <p:ph type="ftr" sz="quarter" idx="11"/>
          </p:nvPr>
        </p:nvSpPr>
        <p:spPr/>
        <p:txBody>
          <a:bodyPr/>
          <a:lstStyle>
            <a:lvl1pPr>
              <a:defRPr>
                <a:solidFill>
                  <a:schemeClr val="tx1"/>
                </a:solidFill>
              </a:defRPr>
            </a:lvl1pPr>
          </a:lstStyle>
          <a:p>
            <a:endParaRPr lang="en-AU" dirty="0"/>
          </a:p>
        </p:txBody>
      </p:sp>
      <p:sp>
        <p:nvSpPr>
          <p:cNvPr id="6" name="Slide Number Placeholder 5" descr="Click to add page number">
            <a:extLst>
              <a:ext uri="{FF2B5EF4-FFF2-40B4-BE49-F238E27FC236}">
                <a16:creationId xmlns:a16="http://schemas.microsoft.com/office/drawing/2014/main" id="{59489FD8-71FE-4137-8FE6-DC2A193CC355}"/>
              </a:ext>
            </a:extLst>
          </p:cNvPr>
          <p:cNvSpPr>
            <a:spLocks noGrp="1"/>
          </p:cNvSpPr>
          <p:nvPr>
            <p:ph type="sldNum" sz="quarter" idx="12"/>
          </p:nvPr>
        </p:nvSpPr>
        <p:spPr/>
        <p:txBody>
          <a:bodyPr/>
          <a:lstStyle>
            <a:lvl1pPr>
              <a:defRPr>
                <a:solidFill>
                  <a:schemeClr val="tx1"/>
                </a:solidFill>
              </a:defRPr>
            </a:lvl1pPr>
          </a:lstStyle>
          <a:p>
            <a:fld id="{009375D7-070A-4959-9224-FB5E66F2B1B3}" type="slidenum">
              <a:rPr lang="en-AU" smtClean="0"/>
              <a:pPr/>
              <a:t>‹#›</a:t>
            </a:fld>
            <a:endParaRPr lang="en-AU"/>
          </a:p>
        </p:txBody>
      </p:sp>
    </p:spTree>
    <p:extLst>
      <p:ext uri="{BB962C8B-B14F-4D97-AF65-F5344CB8AC3E}">
        <p14:creationId xmlns:p14="http://schemas.microsoft.com/office/powerpoint/2010/main" val="1748171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descr="Click to edit master title style">
            <a:extLst>
              <a:ext uri="{FF2B5EF4-FFF2-40B4-BE49-F238E27FC236}">
                <a16:creationId xmlns:a16="http://schemas.microsoft.com/office/drawing/2014/main" id="{3E085695-8E0F-403A-9CD7-62C032F7690D}"/>
              </a:ext>
            </a:extLst>
          </p:cNvPr>
          <p:cNvSpPr>
            <a:spLocks noGrp="1"/>
          </p:cNvSpPr>
          <p:nvPr>
            <p:ph type="title"/>
          </p:nvPr>
        </p:nvSpPr>
        <p:spPr/>
        <p:txBody>
          <a:bodyPr/>
          <a:lstStyle/>
          <a:p>
            <a:r>
              <a:rPr lang="en-US" dirty="0"/>
              <a:t>Click to edit Master title style</a:t>
            </a:r>
            <a:endParaRPr lang="en-AU" dirty="0"/>
          </a:p>
        </p:txBody>
      </p:sp>
      <p:sp>
        <p:nvSpPr>
          <p:cNvPr id="3" name="Content Placeholder 2" descr="Click to edit body text styles on the left side of slide">
            <a:extLst>
              <a:ext uri="{FF2B5EF4-FFF2-40B4-BE49-F238E27FC236}">
                <a16:creationId xmlns:a16="http://schemas.microsoft.com/office/drawing/2014/main" id="{FC05A9F9-AE68-4F94-9E5E-068EE37349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descr="Click to edit body text styles on the right side of slide">
            <a:extLst>
              <a:ext uri="{FF2B5EF4-FFF2-40B4-BE49-F238E27FC236}">
                <a16:creationId xmlns:a16="http://schemas.microsoft.com/office/drawing/2014/main" id="{C93A7560-CAFD-4E61-95FB-BDA485201B26}"/>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Date Placeholder 4" descr="Click to add date Day/Month/Year">
            <a:extLst>
              <a:ext uri="{FF2B5EF4-FFF2-40B4-BE49-F238E27FC236}">
                <a16:creationId xmlns:a16="http://schemas.microsoft.com/office/drawing/2014/main" id="{99DDD9F1-1A2C-48B2-B5C9-C73A7289C320}"/>
              </a:ext>
            </a:extLst>
          </p:cNvPr>
          <p:cNvSpPr>
            <a:spLocks noGrp="1"/>
          </p:cNvSpPr>
          <p:nvPr>
            <p:ph type="dt" sz="half" idx="10"/>
          </p:nvPr>
        </p:nvSpPr>
        <p:spPr/>
        <p:txBody>
          <a:bodyPr/>
          <a:lstStyle>
            <a:lvl1pPr>
              <a:defRPr>
                <a:solidFill>
                  <a:schemeClr val="tx1"/>
                </a:solidFill>
              </a:defRPr>
            </a:lvl1pPr>
          </a:lstStyle>
          <a:p>
            <a:fld id="{2A3090FF-0D07-44EF-BE91-92BA9AB775B9}" type="datetimeFigureOut">
              <a:rPr lang="en-AU" smtClean="0"/>
              <a:pPr/>
              <a:t>3/7/2023</a:t>
            </a:fld>
            <a:endParaRPr lang="en-AU" dirty="0"/>
          </a:p>
        </p:txBody>
      </p:sp>
      <p:sp>
        <p:nvSpPr>
          <p:cNvPr id="6" name="Footer Placeholder 5" descr="Click to add a footer">
            <a:extLst>
              <a:ext uri="{FF2B5EF4-FFF2-40B4-BE49-F238E27FC236}">
                <a16:creationId xmlns:a16="http://schemas.microsoft.com/office/drawing/2014/main" id="{6B3D520C-6BAD-40E9-A2B0-8BFA83635E11}"/>
              </a:ext>
            </a:extLst>
          </p:cNvPr>
          <p:cNvSpPr>
            <a:spLocks noGrp="1"/>
          </p:cNvSpPr>
          <p:nvPr>
            <p:ph type="ftr" sz="quarter" idx="11"/>
          </p:nvPr>
        </p:nvSpPr>
        <p:spPr/>
        <p:txBody>
          <a:bodyPr/>
          <a:lstStyle>
            <a:lvl1pPr>
              <a:defRPr>
                <a:solidFill>
                  <a:schemeClr val="tx1"/>
                </a:solidFill>
              </a:defRPr>
            </a:lvl1pPr>
          </a:lstStyle>
          <a:p>
            <a:endParaRPr lang="en-AU"/>
          </a:p>
        </p:txBody>
      </p:sp>
      <p:sp>
        <p:nvSpPr>
          <p:cNvPr id="7" name="Slide Number Placeholder 6" descr="Click to add page number">
            <a:extLst>
              <a:ext uri="{FF2B5EF4-FFF2-40B4-BE49-F238E27FC236}">
                <a16:creationId xmlns:a16="http://schemas.microsoft.com/office/drawing/2014/main" id="{6E604E87-51E9-4833-AA93-39FB9ED72BE2}"/>
              </a:ext>
            </a:extLst>
          </p:cNvPr>
          <p:cNvSpPr>
            <a:spLocks noGrp="1"/>
          </p:cNvSpPr>
          <p:nvPr>
            <p:ph type="sldNum" sz="quarter" idx="12"/>
          </p:nvPr>
        </p:nvSpPr>
        <p:spPr/>
        <p:txBody>
          <a:bodyPr/>
          <a:lstStyle>
            <a:lvl1pPr>
              <a:defRPr>
                <a:solidFill>
                  <a:schemeClr val="tx1"/>
                </a:solidFill>
              </a:defRPr>
            </a:lvl1pPr>
          </a:lstStyle>
          <a:p>
            <a:fld id="{009375D7-070A-4959-9224-FB5E66F2B1B3}" type="slidenum">
              <a:rPr lang="en-AU" smtClean="0"/>
              <a:pPr/>
              <a:t>‹#›</a:t>
            </a:fld>
            <a:endParaRPr lang="en-AU"/>
          </a:p>
        </p:txBody>
      </p:sp>
    </p:spTree>
    <p:extLst>
      <p:ext uri="{BB962C8B-B14F-4D97-AF65-F5344CB8AC3E}">
        <p14:creationId xmlns:p14="http://schemas.microsoft.com/office/powerpoint/2010/main" val="932208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descr="Click to add master title style">
            <a:extLst>
              <a:ext uri="{FF2B5EF4-FFF2-40B4-BE49-F238E27FC236}">
                <a16:creationId xmlns:a16="http://schemas.microsoft.com/office/drawing/2014/main" id="{915C9467-6CA3-4111-A4AE-FFD0F459C1D4}"/>
              </a:ext>
            </a:extLst>
          </p:cNvPr>
          <p:cNvSpPr>
            <a:spLocks noGrp="1"/>
          </p:cNvSpPr>
          <p:nvPr>
            <p:ph type="title"/>
          </p:nvPr>
        </p:nvSpPr>
        <p:spPr>
          <a:xfrm>
            <a:off x="839788" y="365125"/>
            <a:ext cx="10515600" cy="1325563"/>
          </a:xfrm>
        </p:spPr>
        <p:txBody>
          <a:bodyPr/>
          <a:lstStyle/>
          <a:p>
            <a:r>
              <a:rPr lang="en-US" dirty="0"/>
              <a:t>Click to edit Master title style</a:t>
            </a:r>
            <a:endParaRPr lang="en-AU" dirty="0"/>
          </a:p>
        </p:txBody>
      </p:sp>
      <p:sp>
        <p:nvSpPr>
          <p:cNvPr id="3" name="Text Placeholder 2" descr="Click to edit subheading style on the left hand side of slide">
            <a:extLst>
              <a:ext uri="{FF2B5EF4-FFF2-40B4-BE49-F238E27FC236}">
                <a16:creationId xmlns:a16="http://schemas.microsoft.com/office/drawing/2014/main" id="{CE09CDFA-8C89-4FC7-83CB-4B6BD3F03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descr="Click to edit body text styles on the left side of slide">
            <a:extLst>
              <a:ext uri="{FF2B5EF4-FFF2-40B4-BE49-F238E27FC236}">
                <a16:creationId xmlns:a16="http://schemas.microsoft.com/office/drawing/2014/main" id="{27C0D324-2CEE-48D7-AB8D-9EB56FF323B2}"/>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Text Placeholder 4" descr="Click to edit subheading style on the right hand side of slide">
            <a:extLst>
              <a:ext uri="{FF2B5EF4-FFF2-40B4-BE49-F238E27FC236}">
                <a16:creationId xmlns:a16="http://schemas.microsoft.com/office/drawing/2014/main" id="{535C84E4-E747-422F-823D-ABB103E226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descr="Click to edit body text styles on the right side of slide">
            <a:extLst>
              <a:ext uri="{FF2B5EF4-FFF2-40B4-BE49-F238E27FC236}">
                <a16:creationId xmlns:a16="http://schemas.microsoft.com/office/drawing/2014/main" id="{B06CBDB2-558E-4410-815E-BC17CE86EE31}"/>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Date Placeholder 6" descr="Click to add date Day/Month/Year">
            <a:extLst>
              <a:ext uri="{FF2B5EF4-FFF2-40B4-BE49-F238E27FC236}">
                <a16:creationId xmlns:a16="http://schemas.microsoft.com/office/drawing/2014/main" id="{7BD73ABA-F022-4A2D-BC50-6EFA1A189B4A}"/>
              </a:ext>
            </a:extLst>
          </p:cNvPr>
          <p:cNvSpPr>
            <a:spLocks noGrp="1"/>
          </p:cNvSpPr>
          <p:nvPr>
            <p:ph type="dt" sz="half" idx="10"/>
          </p:nvPr>
        </p:nvSpPr>
        <p:spPr/>
        <p:txBody>
          <a:bodyPr/>
          <a:lstStyle>
            <a:lvl1pPr>
              <a:defRPr>
                <a:solidFill>
                  <a:schemeClr val="tx1"/>
                </a:solidFill>
              </a:defRPr>
            </a:lvl1pPr>
          </a:lstStyle>
          <a:p>
            <a:fld id="{2A3090FF-0D07-44EF-BE91-92BA9AB775B9}" type="datetimeFigureOut">
              <a:rPr lang="en-AU" smtClean="0"/>
              <a:pPr/>
              <a:t>3/7/2023</a:t>
            </a:fld>
            <a:endParaRPr lang="en-AU" dirty="0"/>
          </a:p>
        </p:txBody>
      </p:sp>
      <p:sp>
        <p:nvSpPr>
          <p:cNvPr id="8" name="Footer Placeholder 7" descr="Click to add a footer">
            <a:extLst>
              <a:ext uri="{FF2B5EF4-FFF2-40B4-BE49-F238E27FC236}">
                <a16:creationId xmlns:a16="http://schemas.microsoft.com/office/drawing/2014/main" id="{0119AFDB-C42E-463D-B00B-B7C3F2C195ED}"/>
              </a:ext>
            </a:extLst>
          </p:cNvPr>
          <p:cNvSpPr>
            <a:spLocks noGrp="1"/>
          </p:cNvSpPr>
          <p:nvPr>
            <p:ph type="ftr" sz="quarter" idx="11"/>
          </p:nvPr>
        </p:nvSpPr>
        <p:spPr/>
        <p:txBody>
          <a:bodyPr/>
          <a:lstStyle>
            <a:lvl1pPr>
              <a:defRPr>
                <a:solidFill>
                  <a:schemeClr val="tx1"/>
                </a:solidFill>
              </a:defRPr>
            </a:lvl1pPr>
          </a:lstStyle>
          <a:p>
            <a:endParaRPr lang="en-AU" dirty="0"/>
          </a:p>
        </p:txBody>
      </p:sp>
      <p:sp>
        <p:nvSpPr>
          <p:cNvPr id="9" name="Slide Number Placeholder 8" descr="Click to add page number">
            <a:extLst>
              <a:ext uri="{FF2B5EF4-FFF2-40B4-BE49-F238E27FC236}">
                <a16:creationId xmlns:a16="http://schemas.microsoft.com/office/drawing/2014/main" id="{3508F5CF-1000-4107-8B86-354403242CE2}"/>
              </a:ext>
            </a:extLst>
          </p:cNvPr>
          <p:cNvSpPr>
            <a:spLocks noGrp="1"/>
          </p:cNvSpPr>
          <p:nvPr>
            <p:ph type="sldNum" sz="quarter" idx="12"/>
          </p:nvPr>
        </p:nvSpPr>
        <p:spPr/>
        <p:txBody>
          <a:bodyPr/>
          <a:lstStyle>
            <a:lvl1pPr>
              <a:defRPr>
                <a:solidFill>
                  <a:schemeClr val="tx1"/>
                </a:solidFill>
              </a:defRPr>
            </a:lvl1pPr>
          </a:lstStyle>
          <a:p>
            <a:fld id="{009375D7-070A-4959-9224-FB5E66F2B1B3}" type="slidenum">
              <a:rPr lang="en-AU" smtClean="0"/>
              <a:pPr/>
              <a:t>‹#›</a:t>
            </a:fld>
            <a:endParaRPr lang="en-AU"/>
          </a:p>
        </p:txBody>
      </p:sp>
    </p:spTree>
    <p:extLst>
      <p:ext uri="{BB962C8B-B14F-4D97-AF65-F5344CB8AC3E}">
        <p14:creationId xmlns:p14="http://schemas.microsoft.com/office/powerpoint/2010/main" val="22148007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2.png"/><Relationship Id="rId5" Type="http://schemas.openxmlformats.org/officeDocument/2006/relationships/theme" Target="../theme/theme3.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descr="Click to edit master title style">
            <a:extLst>
              <a:ext uri="{FF2B5EF4-FFF2-40B4-BE49-F238E27FC236}">
                <a16:creationId xmlns:a16="http://schemas.microsoft.com/office/drawing/2014/main" id="{70841D79-9C5E-1449-B506-564E0213A8CE}"/>
              </a:ext>
            </a:extLst>
          </p:cNvPr>
          <p:cNvSpPr>
            <a:spLocks noGrp="1"/>
          </p:cNvSpPr>
          <p:nvPr>
            <p:ph type="title"/>
          </p:nvPr>
        </p:nvSpPr>
        <p:spPr>
          <a:xfrm>
            <a:off x="410400" y="345600"/>
            <a:ext cx="7858800" cy="3477600"/>
          </a:xfrm>
          <a:prstGeom prst="rect">
            <a:avLst/>
          </a:prstGeom>
        </p:spPr>
        <p:txBody>
          <a:bodyPr vert="horz" lIns="91440" tIns="45720" rIns="91440" bIns="45720" rtlCol="0" anchor="t" anchorCtr="0">
            <a:noAutofit/>
          </a:bodyPr>
          <a:lstStyle/>
          <a:p>
            <a:r>
              <a:rPr lang="en-GB" dirty="0"/>
              <a:t>Title goes here</a:t>
            </a:r>
            <a:endParaRPr lang="en-US" dirty="0"/>
          </a:p>
        </p:txBody>
      </p:sp>
      <p:sp>
        <p:nvSpPr>
          <p:cNvPr id="3" name="Text Placeholder 2">
            <a:extLst>
              <a:ext uri="{FF2B5EF4-FFF2-40B4-BE49-F238E27FC236}">
                <a16:creationId xmlns:a16="http://schemas.microsoft.com/office/drawing/2014/main" id="{4A50093E-B476-CE4A-816B-226988C60D31}"/>
              </a:ext>
            </a:extLst>
          </p:cNvPr>
          <p:cNvSpPr>
            <a:spLocks noGrp="1"/>
          </p:cNvSpPr>
          <p:nvPr>
            <p:ph type="body" idx="1"/>
          </p:nvPr>
        </p:nvSpPr>
        <p:spPr>
          <a:xfrm>
            <a:off x="410400" y="6289200"/>
            <a:ext cx="4730400" cy="370800"/>
          </a:xfrm>
          <a:prstGeom prst="rect">
            <a:avLst/>
          </a:prstGeom>
        </p:spPr>
        <p:txBody>
          <a:bodyPr vert="horz" lIns="91440" tIns="45720" rIns="91440" bIns="45720" rtlCol="0">
            <a:normAutofit/>
          </a:bodyPr>
          <a:lstStyle/>
          <a:p>
            <a:pPr lvl="0"/>
            <a:r>
              <a:rPr lang="en-GB" dirty="0"/>
              <a:t>Click to edit Master text styles</a:t>
            </a:r>
          </a:p>
        </p:txBody>
      </p:sp>
    </p:spTree>
    <p:extLst>
      <p:ext uri="{BB962C8B-B14F-4D97-AF65-F5344CB8AC3E}">
        <p14:creationId xmlns:p14="http://schemas.microsoft.com/office/powerpoint/2010/main" val="180392561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2" r:id="rId3"/>
    <p:sldLayoutId id="2147483651" r:id="rId4"/>
    <p:sldLayoutId id="2147483653" r:id="rId5"/>
    <p:sldLayoutId id="2147483650" r:id="rId6"/>
  </p:sldLayoutIdLst>
  <p:txStyles>
    <p:titleStyle>
      <a:lvl1pPr marL="0" indent="0" algn="l" defTabSz="914400" rtl="0" eaLnBrk="1" latinLnBrk="0" hangingPunct="1">
        <a:lnSpc>
          <a:spcPct val="100000"/>
        </a:lnSpc>
        <a:spcBef>
          <a:spcPct val="0"/>
        </a:spcBef>
        <a:buNone/>
        <a:defRPr sz="110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buFont typeface="Calibri" panose="020F050202020403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descr="Click to edit master title style">
            <a:extLst>
              <a:ext uri="{FF2B5EF4-FFF2-40B4-BE49-F238E27FC236}">
                <a16:creationId xmlns:a16="http://schemas.microsoft.com/office/drawing/2014/main" id="{8CE664CD-741D-4C8B-81A1-8F813AD19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descr="Click to edit body text styles">
            <a:extLst>
              <a:ext uri="{FF2B5EF4-FFF2-40B4-BE49-F238E27FC236}">
                <a16:creationId xmlns:a16="http://schemas.microsoft.com/office/drawing/2014/main" id="{5BC9109C-5296-411A-BFAE-02503EAE8F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127DF911-AF5C-4E26-A571-BA8DB3C794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090FF-0D07-44EF-BE91-92BA9AB775B9}" type="datetimeFigureOut">
              <a:rPr lang="en-AU" smtClean="0"/>
              <a:t>3/7/2023</a:t>
            </a:fld>
            <a:endParaRPr lang="en-AU"/>
          </a:p>
        </p:txBody>
      </p:sp>
      <p:sp>
        <p:nvSpPr>
          <p:cNvPr id="5" name="Footer Placeholder 4">
            <a:extLst>
              <a:ext uri="{FF2B5EF4-FFF2-40B4-BE49-F238E27FC236}">
                <a16:creationId xmlns:a16="http://schemas.microsoft.com/office/drawing/2014/main" id="{28AD8E53-B55F-4650-ADAB-27193A7195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DADCEA8-03AE-46AA-AD1B-6B051BA05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9375D7-070A-4959-9224-FB5E66F2B1B3}" type="slidenum">
              <a:rPr lang="en-AU" smtClean="0"/>
              <a:t>‹#›</a:t>
            </a:fld>
            <a:endParaRPr lang="en-AU"/>
          </a:p>
        </p:txBody>
      </p:sp>
      <p:sp>
        <p:nvSpPr>
          <p:cNvPr id="8" name="Rectangle 7">
            <a:extLst>
              <a:ext uri="{FF2B5EF4-FFF2-40B4-BE49-F238E27FC236}">
                <a16:creationId xmlns:a16="http://schemas.microsoft.com/office/drawing/2014/main" id="{FA7CA2B4-C8AB-4F09-B260-BA7609DF079D}"/>
              </a:ext>
            </a:extLst>
          </p:cNvPr>
          <p:cNvSpPr/>
          <p:nvPr userDrawn="1"/>
        </p:nvSpPr>
        <p:spPr>
          <a:xfrm rot="5400000">
            <a:off x="5706290" y="372291"/>
            <a:ext cx="779419" cy="12192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UNSW Sydney Logo">
            <a:extLst>
              <a:ext uri="{FF2B5EF4-FFF2-40B4-BE49-F238E27FC236}">
                <a16:creationId xmlns:a16="http://schemas.microsoft.com/office/drawing/2014/main" id="{84EF7EA2-D124-438C-BF7A-68B3D6878301}"/>
              </a:ext>
            </a:extLst>
          </p:cNvPr>
          <p:cNvPicPr>
            <a:picLocks noChangeAspect="1"/>
          </p:cNvPicPr>
          <p:nvPr userDrawn="1"/>
        </p:nvPicPr>
        <p:blipFill>
          <a:blip r:embed="rId6"/>
          <a:srcRect/>
          <a:stretch/>
        </p:blipFill>
        <p:spPr>
          <a:xfrm>
            <a:off x="11526898" y="6196827"/>
            <a:ext cx="540000" cy="563746"/>
          </a:xfrm>
          <a:prstGeom prst="rect">
            <a:avLst/>
          </a:prstGeom>
        </p:spPr>
      </p:pic>
    </p:spTree>
    <p:extLst>
      <p:ext uri="{BB962C8B-B14F-4D97-AF65-F5344CB8AC3E}">
        <p14:creationId xmlns:p14="http://schemas.microsoft.com/office/powerpoint/2010/main" val="3623885719"/>
      </p:ext>
    </p:extLst>
  </p:cSld>
  <p:clrMap bg1="lt1" tx1="dk1" bg2="lt2" tx2="dk2" accent1="accent1" accent2="accent2" accent3="accent3" accent4="accent4" accent5="accent5" accent6="accent6" hlink="hlink" folHlink="folHlink"/>
  <p:sldLayoutIdLst>
    <p:sldLayoutId id="2147483671" r:id="rId1"/>
    <p:sldLayoutId id="2147483673" r:id="rId2"/>
    <p:sldLayoutId id="2147483674" r:id="rId3"/>
    <p:sldLayoutId id="2147483675"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descr="Click to edit master title style">
            <a:extLst>
              <a:ext uri="{FF2B5EF4-FFF2-40B4-BE49-F238E27FC236}">
                <a16:creationId xmlns:a16="http://schemas.microsoft.com/office/drawing/2014/main" id="{8CE664CD-741D-4C8B-81A1-8F813AD19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descr="Click to edit body text">
            <a:extLst>
              <a:ext uri="{FF2B5EF4-FFF2-40B4-BE49-F238E27FC236}">
                <a16:creationId xmlns:a16="http://schemas.microsoft.com/office/drawing/2014/main" id="{5BC9109C-5296-411A-BFAE-02503EAE8F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descr="Click to add date Day/Month/Year">
            <a:extLst>
              <a:ext uri="{FF2B5EF4-FFF2-40B4-BE49-F238E27FC236}">
                <a16:creationId xmlns:a16="http://schemas.microsoft.com/office/drawing/2014/main" id="{127DF911-AF5C-4E26-A571-BA8DB3C794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2A3090FF-0D07-44EF-BE91-92BA9AB775B9}" type="datetimeFigureOut">
              <a:rPr lang="en-AU" smtClean="0"/>
              <a:pPr/>
              <a:t>3/7/2023</a:t>
            </a:fld>
            <a:endParaRPr lang="en-AU"/>
          </a:p>
        </p:txBody>
      </p:sp>
      <p:sp>
        <p:nvSpPr>
          <p:cNvPr id="5" name="Footer Placeholder 4" descr="Click to add a footer">
            <a:extLst>
              <a:ext uri="{FF2B5EF4-FFF2-40B4-BE49-F238E27FC236}">
                <a16:creationId xmlns:a16="http://schemas.microsoft.com/office/drawing/2014/main" id="{28AD8E53-B55F-4650-ADAB-27193A7195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en-AU"/>
          </a:p>
        </p:txBody>
      </p:sp>
      <p:sp>
        <p:nvSpPr>
          <p:cNvPr id="6" name="Slide Number Placeholder 5" descr="Click to add page number">
            <a:extLst>
              <a:ext uri="{FF2B5EF4-FFF2-40B4-BE49-F238E27FC236}">
                <a16:creationId xmlns:a16="http://schemas.microsoft.com/office/drawing/2014/main" id="{9DADCEA8-03AE-46AA-AD1B-6B051BA05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009375D7-070A-4959-9224-FB5E66F2B1B3}" type="slidenum">
              <a:rPr lang="en-AU" smtClean="0"/>
              <a:pPr/>
              <a:t>‹#›</a:t>
            </a:fld>
            <a:endParaRPr lang="en-AU"/>
          </a:p>
        </p:txBody>
      </p:sp>
      <p:sp>
        <p:nvSpPr>
          <p:cNvPr id="7" name="Rectangle 6">
            <a:extLst>
              <a:ext uri="{FF2B5EF4-FFF2-40B4-BE49-F238E27FC236}">
                <a16:creationId xmlns:a16="http://schemas.microsoft.com/office/drawing/2014/main" id="{07FD9B66-E5D8-458F-B15F-FCAE5CAD781F}"/>
              </a:ext>
            </a:extLst>
          </p:cNvPr>
          <p:cNvSpPr/>
          <p:nvPr userDrawn="1"/>
        </p:nvSpPr>
        <p:spPr>
          <a:xfrm rot="5400000">
            <a:off x="8353696" y="3019698"/>
            <a:ext cx="6858002" cy="818606"/>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UNSW Sydney Logo">
            <a:extLst>
              <a:ext uri="{FF2B5EF4-FFF2-40B4-BE49-F238E27FC236}">
                <a16:creationId xmlns:a16="http://schemas.microsoft.com/office/drawing/2014/main" id="{725B2B7F-7BA2-426B-BEF7-9C26ECD9179C}"/>
              </a:ext>
            </a:extLst>
          </p:cNvPr>
          <p:cNvPicPr>
            <a:picLocks noChangeAspect="1"/>
          </p:cNvPicPr>
          <p:nvPr userDrawn="1"/>
        </p:nvPicPr>
        <p:blipFill>
          <a:blip r:embed="rId6"/>
          <a:srcRect/>
          <a:stretch/>
        </p:blipFill>
        <p:spPr>
          <a:xfrm>
            <a:off x="11526898" y="6196827"/>
            <a:ext cx="540000" cy="563746"/>
          </a:xfrm>
          <a:prstGeom prst="rect">
            <a:avLst/>
          </a:prstGeom>
        </p:spPr>
      </p:pic>
    </p:spTree>
    <p:extLst>
      <p:ext uri="{BB962C8B-B14F-4D97-AF65-F5344CB8AC3E}">
        <p14:creationId xmlns:p14="http://schemas.microsoft.com/office/powerpoint/2010/main" val="2992154541"/>
      </p:ext>
    </p:extLst>
  </p:cSld>
  <p:clrMap bg1="lt1" tx1="dk1" bg2="lt2" tx2="dk2" accent1="accent1" accent2="accent2" accent3="accent3" accent4="accent4" accent5="accent5" accent6="accent6" hlink="hlink" folHlink="folHlink"/>
  <p:sldLayoutIdLst>
    <p:sldLayoutId id="2147483683" r:id="rId1"/>
    <p:sldLayoutId id="2147483685" r:id="rId2"/>
    <p:sldLayoutId id="2147483686" r:id="rId3"/>
    <p:sldLayoutId id="2147483687"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forms.office.com/r/2GvFNxpJcA"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B3A96-6813-4E33-A8FF-1D9535E3A2DD}"/>
              </a:ext>
            </a:extLst>
          </p:cNvPr>
          <p:cNvSpPr>
            <a:spLocks noGrp="1"/>
          </p:cNvSpPr>
          <p:nvPr>
            <p:ph type="title"/>
          </p:nvPr>
        </p:nvSpPr>
        <p:spPr/>
        <p:txBody>
          <a:bodyPr/>
          <a:lstStyle/>
          <a:p>
            <a:r>
              <a:rPr lang="en-AU" dirty="0"/>
              <a:t>A  STAR</a:t>
            </a:r>
            <a:br>
              <a:rPr lang="en-AU" dirty="0"/>
            </a:br>
            <a:endParaRPr lang="en-AU" dirty="0"/>
          </a:p>
        </p:txBody>
      </p:sp>
      <p:sp>
        <p:nvSpPr>
          <p:cNvPr id="3" name="Content Placeholder 2">
            <a:extLst>
              <a:ext uri="{FF2B5EF4-FFF2-40B4-BE49-F238E27FC236}">
                <a16:creationId xmlns:a16="http://schemas.microsoft.com/office/drawing/2014/main" id="{043E0C5F-99BE-47F2-96ED-38933705A5E3}"/>
              </a:ext>
            </a:extLst>
          </p:cNvPr>
          <p:cNvSpPr>
            <a:spLocks noGrp="1"/>
          </p:cNvSpPr>
          <p:nvPr>
            <p:ph idx="1"/>
          </p:nvPr>
        </p:nvSpPr>
        <p:spPr/>
        <p:txBody>
          <a:bodyPr/>
          <a:lstStyle/>
          <a:p>
            <a:r>
              <a:rPr lang="en-US" dirty="0"/>
              <a:t>Dr Armin Chitizadeh</a:t>
            </a:r>
          </a:p>
        </p:txBody>
      </p:sp>
      <p:sp>
        <p:nvSpPr>
          <p:cNvPr id="4" name="Content Placeholder 2">
            <a:extLst>
              <a:ext uri="{FF2B5EF4-FFF2-40B4-BE49-F238E27FC236}">
                <a16:creationId xmlns:a16="http://schemas.microsoft.com/office/drawing/2014/main" id="{18974DCD-79C0-F155-CE89-1AB71264BF5B}"/>
              </a:ext>
            </a:extLst>
          </p:cNvPr>
          <p:cNvSpPr txBox="1">
            <a:spLocks/>
          </p:cNvSpPr>
          <p:nvPr/>
        </p:nvSpPr>
        <p:spPr>
          <a:xfrm>
            <a:off x="741704" y="4996800"/>
            <a:ext cx="4730400" cy="37080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Calibri" panose="020F050202020403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ochin" panose="02000603020000020003" pitchFamily="2" charset="0"/>
              </a:rPr>
              <a:t>version 1.1</a:t>
            </a:r>
          </a:p>
        </p:txBody>
      </p:sp>
    </p:spTree>
    <p:extLst>
      <p:ext uri="{BB962C8B-B14F-4D97-AF65-F5344CB8AC3E}">
        <p14:creationId xmlns:p14="http://schemas.microsoft.com/office/powerpoint/2010/main" val="4191554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diagram, line, map&#10;&#10;Description automatically generated">
            <a:extLst>
              <a:ext uri="{FF2B5EF4-FFF2-40B4-BE49-F238E27FC236}">
                <a16:creationId xmlns:a16="http://schemas.microsoft.com/office/drawing/2014/main" id="{70D2ABFE-8182-28EC-2AE6-59F27F3D5FC7}"/>
              </a:ext>
            </a:extLst>
          </p:cNvPr>
          <p:cNvPicPr>
            <a:picLocks noChangeAspect="1"/>
          </p:cNvPicPr>
          <p:nvPr/>
        </p:nvPicPr>
        <p:blipFill>
          <a:blip r:embed="rId2"/>
          <a:stretch>
            <a:fillRect/>
          </a:stretch>
        </p:blipFill>
        <p:spPr>
          <a:xfrm>
            <a:off x="7086600" y="-3378"/>
            <a:ext cx="5105400" cy="2402808"/>
          </a:xfrm>
          <a:prstGeom prst="rect">
            <a:avLst/>
          </a:prstGeom>
        </p:spPr>
      </p:pic>
      <p:graphicFrame>
        <p:nvGraphicFramePr>
          <p:cNvPr id="5" name="Table 5">
            <a:extLst>
              <a:ext uri="{FF2B5EF4-FFF2-40B4-BE49-F238E27FC236}">
                <a16:creationId xmlns:a16="http://schemas.microsoft.com/office/drawing/2014/main" id="{058EAD70-5259-662B-C4A8-88FCE1A261E0}"/>
              </a:ext>
            </a:extLst>
          </p:cNvPr>
          <p:cNvGraphicFramePr>
            <a:graphicFrameLocks noGrp="1"/>
          </p:cNvGraphicFramePr>
          <p:nvPr>
            <p:extLst>
              <p:ext uri="{D42A27DB-BD31-4B8C-83A1-F6EECF244321}">
                <p14:modId xmlns:p14="http://schemas.microsoft.com/office/powerpoint/2010/main" val="2666254878"/>
              </p:ext>
            </p:extLst>
          </p:nvPr>
        </p:nvGraphicFramePr>
        <p:xfrm>
          <a:off x="7832035" y="2324018"/>
          <a:ext cx="3428999" cy="2331720"/>
        </p:xfrm>
        <a:graphic>
          <a:graphicData uri="http://schemas.openxmlformats.org/drawingml/2006/table">
            <a:tbl>
              <a:tblPr firstRow="1" bandRow="1">
                <a:tableStyleId>{5C22544A-7EE6-4342-B048-85BDC9FD1C3A}</a:tableStyleId>
              </a:tblPr>
              <a:tblGrid>
                <a:gridCol w="1276311">
                  <a:extLst>
                    <a:ext uri="{9D8B030D-6E8A-4147-A177-3AD203B41FA5}">
                      <a16:colId xmlns:a16="http://schemas.microsoft.com/office/drawing/2014/main" val="2080246652"/>
                    </a:ext>
                  </a:extLst>
                </a:gridCol>
                <a:gridCol w="740710">
                  <a:extLst>
                    <a:ext uri="{9D8B030D-6E8A-4147-A177-3AD203B41FA5}">
                      <a16:colId xmlns:a16="http://schemas.microsoft.com/office/drawing/2014/main" val="904927706"/>
                    </a:ext>
                  </a:extLst>
                </a:gridCol>
                <a:gridCol w="729136">
                  <a:extLst>
                    <a:ext uri="{9D8B030D-6E8A-4147-A177-3AD203B41FA5}">
                      <a16:colId xmlns:a16="http://schemas.microsoft.com/office/drawing/2014/main" val="1955842057"/>
                    </a:ext>
                  </a:extLst>
                </a:gridCol>
                <a:gridCol w="682842">
                  <a:extLst>
                    <a:ext uri="{9D8B030D-6E8A-4147-A177-3AD203B41FA5}">
                      <a16:colId xmlns:a16="http://schemas.microsoft.com/office/drawing/2014/main" val="3576987747"/>
                    </a:ext>
                  </a:extLst>
                </a:gridCol>
              </a:tblGrid>
              <a:tr h="186763">
                <a:tc gridSpan="4">
                  <a:txBody>
                    <a:bodyPr/>
                    <a:lstStyle/>
                    <a:p>
                      <a:pPr algn="ctr"/>
                      <a:r>
                        <a:rPr lang="en-US" sz="1100" dirty="0"/>
                        <a:t>priority queue of frontiers</a:t>
                      </a:r>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3488606530"/>
                  </a:ext>
                </a:extLst>
              </a:tr>
              <a:tr h="186763">
                <a:tc>
                  <a:txBody>
                    <a:bodyPr/>
                    <a:lstStyle/>
                    <a:p>
                      <a:pPr algn="ctr"/>
                      <a:r>
                        <a:rPr lang="en-US" sz="1100" dirty="0"/>
                        <a:t>Node</a:t>
                      </a:r>
                    </a:p>
                  </a:txBody>
                  <a:tcPr anchor="ctr">
                    <a:solidFill>
                      <a:schemeClr val="accent1">
                        <a:lumMod val="40000"/>
                        <a:lumOff val="60000"/>
                      </a:schemeClr>
                    </a:solidFill>
                  </a:tcPr>
                </a:tc>
                <a:tc>
                  <a:txBody>
                    <a:bodyPr/>
                    <a:lstStyle/>
                    <a:p>
                      <a:pPr algn="ctr"/>
                      <a:r>
                        <a:rPr lang="en-US" sz="1100" dirty="0"/>
                        <a:t>g(n)</a:t>
                      </a:r>
                    </a:p>
                  </a:txBody>
                  <a:tcPr anchor="ctr">
                    <a:solidFill>
                      <a:schemeClr val="accent1">
                        <a:lumMod val="40000"/>
                        <a:lumOff val="60000"/>
                      </a:schemeClr>
                    </a:solidFill>
                  </a:tcPr>
                </a:tc>
                <a:tc>
                  <a:txBody>
                    <a:bodyPr/>
                    <a:lstStyle/>
                    <a:p>
                      <a:pPr algn="ctr"/>
                      <a:r>
                        <a:rPr lang="en-US" sz="1100" dirty="0"/>
                        <a:t>h(n)</a:t>
                      </a:r>
                    </a:p>
                  </a:txBody>
                  <a:tcPr anchor="ctr">
                    <a:solidFill>
                      <a:schemeClr val="accent1">
                        <a:lumMod val="40000"/>
                        <a:lumOff val="60000"/>
                      </a:schemeClr>
                    </a:solidFill>
                  </a:tcPr>
                </a:tc>
                <a:tc>
                  <a:txBody>
                    <a:bodyPr/>
                    <a:lstStyle/>
                    <a:p>
                      <a:pPr algn="ctr"/>
                      <a:r>
                        <a:rPr lang="en-US" sz="1100" b="1" dirty="0"/>
                        <a:t>f(n)</a:t>
                      </a:r>
                    </a:p>
                  </a:txBody>
                  <a:tcPr anchor="ctr">
                    <a:solidFill>
                      <a:schemeClr val="accent4">
                        <a:lumMod val="40000"/>
                        <a:lumOff val="60000"/>
                      </a:schemeClr>
                    </a:solidFill>
                  </a:tcPr>
                </a:tc>
                <a:extLst>
                  <a:ext uri="{0D108BD9-81ED-4DB2-BD59-A6C34878D82A}">
                    <a16:rowId xmlns:a16="http://schemas.microsoft.com/office/drawing/2014/main" val="1062678898"/>
                  </a:ext>
                </a:extLst>
              </a:tr>
              <a:tr h="248892">
                <a:tc>
                  <a:txBody>
                    <a:bodyPr/>
                    <a:lstStyle/>
                    <a:p>
                      <a:pPr marL="0" algn="ctr" defTabSz="914400" rtl="0" eaLnBrk="1" latinLnBrk="0" hangingPunct="1"/>
                      <a:r>
                        <a:rPr lang="en-US" sz="1100" baseline="0" dirty="0" err="1"/>
                        <a:t>Fagaras</a:t>
                      </a:r>
                      <a:r>
                        <a:rPr lang="en-US" sz="1100" baseline="-25000" dirty="0"/>
                        <a:t>{A,S}</a:t>
                      </a:r>
                      <a:endParaRPr lang="en-US" sz="1100" baseline="0" dirty="0"/>
                    </a:p>
                  </a:txBody>
                  <a:tcPr/>
                </a:tc>
                <a:tc>
                  <a:txBody>
                    <a:bodyPr/>
                    <a:lstStyle/>
                    <a:p>
                      <a:pPr algn="ctr"/>
                      <a:r>
                        <a:rPr lang="en-US" sz="1100" dirty="0"/>
                        <a:t>239</a:t>
                      </a:r>
                    </a:p>
                  </a:txBody>
                  <a:tcPr/>
                </a:tc>
                <a:tc>
                  <a:txBody>
                    <a:bodyPr/>
                    <a:lstStyle/>
                    <a:p>
                      <a:pPr algn="ctr"/>
                      <a:r>
                        <a:rPr lang="en-US" sz="1100" dirty="0"/>
                        <a:t>178</a:t>
                      </a:r>
                    </a:p>
                  </a:txBody>
                  <a:tcPr/>
                </a:tc>
                <a:tc>
                  <a:txBody>
                    <a:bodyPr/>
                    <a:lstStyle/>
                    <a:p>
                      <a:pPr marL="0" algn="ctr" defTabSz="914400" rtl="0" eaLnBrk="1" latinLnBrk="0" hangingPunct="1"/>
                      <a:r>
                        <a:rPr lang="en-US" sz="1100" dirty="0"/>
                        <a:t>417</a:t>
                      </a:r>
                    </a:p>
                  </a:txBody>
                  <a:tcPr/>
                </a:tc>
                <a:extLst>
                  <a:ext uri="{0D108BD9-81ED-4DB2-BD59-A6C34878D82A}">
                    <a16:rowId xmlns:a16="http://schemas.microsoft.com/office/drawing/2014/main" val="2098235404"/>
                  </a:ext>
                </a:extLst>
              </a:tr>
              <a:tr h="248892">
                <a:tc>
                  <a:txBody>
                    <a:bodyPr/>
                    <a:lstStyle/>
                    <a:p>
                      <a:pPr algn="ctr"/>
                      <a:r>
                        <a:rPr lang="en-US" sz="1100" baseline="0" dirty="0"/>
                        <a:t>Bucharest</a:t>
                      </a:r>
                      <a:r>
                        <a:rPr lang="en-US" sz="1100" baseline="-25000" dirty="0"/>
                        <a:t>{A,S,R,P}</a:t>
                      </a:r>
                      <a:endParaRPr lang="en-US" sz="1100" baseline="0" dirty="0"/>
                    </a:p>
                  </a:txBody>
                  <a:tcPr/>
                </a:tc>
                <a:tc>
                  <a:txBody>
                    <a:bodyPr/>
                    <a:lstStyle/>
                    <a:p>
                      <a:pPr algn="ctr"/>
                      <a:r>
                        <a:rPr lang="en-US" sz="1100" dirty="0"/>
                        <a:t>418</a:t>
                      </a:r>
                    </a:p>
                  </a:txBody>
                  <a:tcPr/>
                </a:tc>
                <a:tc>
                  <a:txBody>
                    <a:bodyPr/>
                    <a:lstStyle/>
                    <a:p>
                      <a:pPr algn="ctr"/>
                      <a:r>
                        <a:rPr lang="en-US" sz="1100" dirty="0"/>
                        <a:t>0</a:t>
                      </a:r>
                    </a:p>
                  </a:txBody>
                  <a:tcPr/>
                </a:tc>
                <a:tc>
                  <a:txBody>
                    <a:bodyPr/>
                    <a:lstStyle/>
                    <a:p>
                      <a:pPr algn="ctr"/>
                      <a:r>
                        <a:rPr lang="en-US" sz="1100" dirty="0"/>
                        <a:t>418</a:t>
                      </a:r>
                    </a:p>
                  </a:txBody>
                  <a:tcPr/>
                </a:tc>
                <a:extLst>
                  <a:ext uri="{0D108BD9-81ED-4DB2-BD59-A6C34878D82A}">
                    <a16:rowId xmlns:a16="http://schemas.microsoft.com/office/drawing/2014/main" val="1478077492"/>
                  </a:ext>
                </a:extLst>
              </a:tr>
              <a:tr h="248892">
                <a:tc>
                  <a:txBody>
                    <a:bodyPr/>
                    <a:lstStyle/>
                    <a:p>
                      <a:pPr algn="ctr"/>
                      <a:r>
                        <a:rPr lang="en-US" sz="1100" dirty="0"/>
                        <a:t>Timisoara</a:t>
                      </a:r>
                      <a:r>
                        <a:rPr lang="en-US" sz="1100" baseline="-25000" dirty="0"/>
                        <a:t>{Arad}</a:t>
                      </a:r>
                      <a:endParaRPr lang="en-US" sz="1100" dirty="0"/>
                    </a:p>
                  </a:txBody>
                  <a:tcPr/>
                </a:tc>
                <a:tc>
                  <a:txBody>
                    <a:bodyPr/>
                    <a:lstStyle/>
                    <a:p>
                      <a:pPr algn="ctr"/>
                      <a:r>
                        <a:rPr lang="en-US" sz="1100" dirty="0"/>
                        <a:t>118</a:t>
                      </a:r>
                    </a:p>
                  </a:txBody>
                  <a:tcPr/>
                </a:tc>
                <a:tc>
                  <a:txBody>
                    <a:bodyPr/>
                    <a:lstStyle/>
                    <a:p>
                      <a:pPr algn="ctr"/>
                      <a:r>
                        <a:rPr lang="en-US" sz="1100" dirty="0"/>
                        <a:t>329</a:t>
                      </a:r>
                    </a:p>
                  </a:txBody>
                  <a:tcPr/>
                </a:tc>
                <a:tc>
                  <a:txBody>
                    <a:bodyPr/>
                    <a:lstStyle/>
                    <a:p>
                      <a:pPr algn="ctr"/>
                      <a:r>
                        <a:rPr lang="en-US" sz="1100" dirty="0"/>
                        <a:t>447</a:t>
                      </a:r>
                    </a:p>
                  </a:txBody>
                  <a:tcPr/>
                </a:tc>
                <a:extLst>
                  <a:ext uri="{0D108BD9-81ED-4DB2-BD59-A6C34878D82A}">
                    <a16:rowId xmlns:a16="http://schemas.microsoft.com/office/drawing/2014/main" val="1987969344"/>
                  </a:ext>
                </a:extLst>
              </a:tr>
              <a:tr h="248892">
                <a:tc>
                  <a:txBody>
                    <a:bodyPr/>
                    <a:lstStyle/>
                    <a:p>
                      <a:pPr algn="ctr"/>
                      <a:r>
                        <a:rPr lang="en-US" sz="1100" dirty="0" err="1"/>
                        <a:t>Zerind</a:t>
                      </a:r>
                      <a:r>
                        <a:rPr lang="en-US" sz="1100" baseline="-25000" dirty="0"/>
                        <a:t>{Arad}</a:t>
                      </a:r>
                    </a:p>
                  </a:txBody>
                  <a:tcPr/>
                </a:tc>
                <a:tc>
                  <a:txBody>
                    <a:bodyPr/>
                    <a:lstStyle/>
                    <a:p>
                      <a:pPr algn="ctr"/>
                      <a:r>
                        <a:rPr lang="en-US" sz="1100" dirty="0"/>
                        <a:t>75</a:t>
                      </a:r>
                    </a:p>
                  </a:txBody>
                  <a:tcPr/>
                </a:tc>
                <a:tc>
                  <a:txBody>
                    <a:bodyPr/>
                    <a:lstStyle/>
                    <a:p>
                      <a:pPr algn="ctr"/>
                      <a:r>
                        <a:rPr lang="en-US" sz="1100" dirty="0"/>
                        <a:t>374</a:t>
                      </a:r>
                    </a:p>
                  </a:txBody>
                  <a:tcPr/>
                </a:tc>
                <a:tc>
                  <a:txBody>
                    <a:bodyPr/>
                    <a:lstStyle/>
                    <a:p>
                      <a:pPr algn="ctr"/>
                      <a:r>
                        <a:rPr lang="en-US" sz="1100" dirty="0"/>
                        <a:t>449</a:t>
                      </a:r>
                    </a:p>
                  </a:txBody>
                  <a:tcPr/>
                </a:tc>
                <a:extLst>
                  <a:ext uri="{0D108BD9-81ED-4DB2-BD59-A6C34878D82A}">
                    <a16:rowId xmlns:a16="http://schemas.microsoft.com/office/drawing/2014/main" val="2861684694"/>
                  </a:ext>
                </a:extLst>
              </a:tr>
              <a:tr h="248892">
                <a:tc>
                  <a:txBody>
                    <a:bodyPr/>
                    <a:lstStyle/>
                    <a:p>
                      <a:pPr algn="ctr"/>
                      <a:r>
                        <a:rPr lang="en-US" sz="1100" baseline="0" dirty="0"/>
                        <a:t>Craiova</a:t>
                      </a:r>
                      <a:r>
                        <a:rPr lang="en-US" sz="1100" baseline="-25000" dirty="0"/>
                        <a:t>{A,S,R}</a:t>
                      </a:r>
                      <a:endParaRPr lang="en-US" sz="1100" baseline="0" dirty="0"/>
                    </a:p>
                  </a:txBody>
                  <a:tcPr/>
                </a:tc>
                <a:tc>
                  <a:txBody>
                    <a:bodyPr/>
                    <a:lstStyle/>
                    <a:p>
                      <a:pPr algn="ctr"/>
                      <a:r>
                        <a:rPr lang="en-US" sz="1100" dirty="0"/>
                        <a:t>366</a:t>
                      </a:r>
                    </a:p>
                  </a:txBody>
                  <a:tcPr/>
                </a:tc>
                <a:tc>
                  <a:txBody>
                    <a:bodyPr/>
                    <a:lstStyle/>
                    <a:p>
                      <a:pPr algn="ctr"/>
                      <a:r>
                        <a:rPr lang="en-US" sz="1100" dirty="0"/>
                        <a:t>160</a:t>
                      </a:r>
                    </a:p>
                  </a:txBody>
                  <a:tcPr/>
                </a:tc>
                <a:tc>
                  <a:txBody>
                    <a:bodyPr/>
                    <a:lstStyle/>
                    <a:p>
                      <a:pPr algn="ctr"/>
                      <a:r>
                        <a:rPr lang="en-US" sz="1100" dirty="0"/>
                        <a:t>526</a:t>
                      </a:r>
                    </a:p>
                  </a:txBody>
                  <a:tcPr/>
                </a:tc>
                <a:extLst>
                  <a:ext uri="{0D108BD9-81ED-4DB2-BD59-A6C34878D82A}">
                    <a16:rowId xmlns:a16="http://schemas.microsoft.com/office/drawing/2014/main" val="728611515"/>
                  </a:ext>
                </a:extLst>
              </a:tr>
              <a:tr h="248892">
                <a:tc>
                  <a:txBody>
                    <a:bodyPr/>
                    <a:lstStyle/>
                    <a:p>
                      <a:pPr algn="ctr"/>
                      <a:r>
                        <a:rPr lang="en-US" sz="1100" baseline="0" dirty="0"/>
                        <a:t>Craiova</a:t>
                      </a:r>
                      <a:r>
                        <a:rPr lang="en-US" sz="1100" baseline="-25000" dirty="0"/>
                        <a:t>{A,S,R,P}</a:t>
                      </a:r>
                      <a:endParaRPr lang="en-US" sz="1100" baseline="0" dirty="0"/>
                    </a:p>
                  </a:txBody>
                  <a:tcPr/>
                </a:tc>
                <a:tc>
                  <a:txBody>
                    <a:bodyPr/>
                    <a:lstStyle/>
                    <a:p>
                      <a:pPr algn="ctr"/>
                      <a:r>
                        <a:rPr lang="en-US" sz="1100" dirty="0"/>
                        <a:t>455</a:t>
                      </a:r>
                    </a:p>
                  </a:txBody>
                  <a:tcPr/>
                </a:tc>
                <a:tc>
                  <a:txBody>
                    <a:bodyPr/>
                    <a:lstStyle/>
                    <a:p>
                      <a:pPr algn="ctr"/>
                      <a:r>
                        <a:rPr lang="en-US" sz="1100" dirty="0"/>
                        <a:t>160</a:t>
                      </a:r>
                    </a:p>
                  </a:txBody>
                  <a:tcPr/>
                </a:tc>
                <a:tc>
                  <a:txBody>
                    <a:bodyPr/>
                    <a:lstStyle/>
                    <a:p>
                      <a:pPr algn="ctr"/>
                      <a:r>
                        <a:rPr lang="en-US" sz="1100" dirty="0"/>
                        <a:t>615</a:t>
                      </a:r>
                    </a:p>
                  </a:txBody>
                  <a:tcPr/>
                </a:tc>
                <a:extLst>
                  <a:ext uri="{0D108BD9-81ED-4DB2-BD59-A6C34878D82A}">
                    <a16:rowId xmlns:a16="http://schemas.microsoft.com/office/drawing/2014/main" val="1136619472"/>
                  </a:ext>
                </a:extLst>
              </a:tr>
              <a:tr h="248892">
                <a:tc>
                  <a:txBody>
                    <a:bodyPr/>
                    <a:lstStyle/>
                    <a:p>
                      <a:pPr algn="ctr"/>
                      <a:r>
                        <a:rPr lang="en-US" sz="1100" baseline="0" dirty="0"/>
                        <a:t>Oradea</a:t>
                      </a:r>
                      <a:r>
                        <a:rPr lang="en-US" sz="1100" baseline="-25000" dirty="0"/>
                        <a:t>{A,S}</a:t>
                      </a:r>
                      <a:endParaRPr lang="en-US" sz="1100" baseline="0" dirty="0"/>
                    </a:p>
                  </a:txBody>
                  <a:tcPr/>
                </a:tc>
                <a:tc>
                  <a:txBody>
                    <a:bodyPr/>
                    <a:lstStyle/>
                    <a:p>
                      <a:pPr algn="ctr"/>
                      <a:r>
                        <a:rPr lang="en-US" sz="1100" dirty="0"/>
                        <a:t>291</a:t>
                      </a:r>
                    </a:p>
                  </a:txBody>
                  <a:tcPr/>
                </a:tc>
                <a:tc>
                  <a:txBody>
                    <a:bodyPr/>
                    <a:lstStyle/>
                    <a:p>
                      <a:pPr algn="ctr"/>
                      <a:r>
                        <a:rPr lang="en-US" sz="1100" dirty="0"/>
                        <a:t>380</a:t>
                      </a:r>
                    </a:p>
                  </a:txBody>
                  <a:tcPr/>
                </a:tc>
                <a:tc>
                  <a:txBody>
                    <a:bodyPr/>
                    <a:lstStyle/>
                    <a:p>
                      <a:pPr algn="ctr"/>
                      <a:r>
                        <a:rPr lang="en-US" sz="1100" dirty="0"/>
                        <a:t>671</a:t>
                      </a:r>
                    </a:p>
                  </a:txBody>
                  <a:tcPr/>
                </a:tc>
                <a:extLst>
                  <a:ext uri="{0D108BD9-81ED-4DB2-BD59-A6C34878D82A}">
                    <a16:rowId xmlns:a16="http://schemas.microsoft.com/office/drawing/2014/main" val="3537086630"/>
                  </a:ext>
                </a:extLst>
              </a:tr>
            </a:tbl>
          </a:graphicData>
        </a:graphic>
      </p:graphicFrame>
      <p:sp>
        <p:nvSpPr>
          <p:cNvPr id="6" name="TextBox 5">
            <a:extLst>
              <a:ext uri="{FF2B5EF4-FFF2-40B4-BE49-F238E27FC236}">
                <a16:creationId xmlns:a16="http://schemas.microsoft.com/office/drawing/2014/main" id="{D5F5AF3C-259E-E49D-934D-87E218754B4F}"/>
              </a:ext>
            </a:extLst>
          </p:cNvPr>
          <p:cNvSpPr txBox="1"/>
          <p:nvPr/>
        </p:nvSpPr>
        <p:spPr>
          <a:xfrm>
            <a:off x="1421296" y="5665304"/>
            <a:ext cx="10436088"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[Arad</a:t>
            </a:r>
            <a:r>
              <a:rPr lang="en-US" sz="1600" baseline="-25000" dirty="0"/>
              <a:t>{} </a:t>
            </a:r>
            <a:r>
              <a:rPr lang="en-US" sz="1600" dirty="0"/>
              <a:t>, Sibiu</a:t>
            </a:r>
            <a:r>
              <a:rPr lang="en-US" sz="1600" baseline="-25000" dirty="0"/>
              <a:t>{Arad}</a:t>
            </a:r>
            <a:r>
              <a:rPr lang="en-US" sz="1600" dirty="0"/>
              <a:t>, </a:t>
            </a:r>
            <a:r>
              <a:rPr lang="en-US" sz="1600" dirty="0" err="1"/>
              <a:t>Rimnicu</a:t>
            </a:r>
            <a:r>
              <a:rPr lang="en-US" sz="1600" baseline="-25000" dirty="0"/>
              <a:t>{Arad, Sibiu}</a:t>
            </a:r>
            <a:r>
              <a:rPr lang="en-US" sz="1600" dirty="0"/>
              <a:t>, Pitesti</a:t>
            </a:r>
            <a:r>
              <a:rPr lang="en-US" sz="1600" baseline="-25000" dirty="0"/>
              <a:t>{</a:t>
            </a:r>
            <a:r>
              <a:rPr lang="en-US" sz="1600" baseline="-25000" dirty="0" err="1"/>
              <a:t>Arad,Sibiu,Rimnicu</a:t>
            </a:r>
            <a:r>
              <a:rPr lang="en-US" sz="1600" baseline="-25000" dirty="0"/>
              <a:t>}</a:t>
            </a:r>
            <a:r>
              <a:rPr lang="en-US" sz="1600" dirty="0"/>
              <a:t>, </a:t>
            </a:r>
            <a:endParaRPr lang="en-US" sz="1600" baseline="-25000" dirty="0"/>
          </a:p>
        </p:txBody>
      </p:sp>
      <p:sp>
        <p:nvSpPr>
          <p:cNvPr id="7" name="TextBox 6">
            <a:extLst>
              <a:ext uri="{FF2B5EF4-FFF2-40B4-BE49-F238E27FC236}">
                <a16:creationId xmlns:a16="http://schemas.microsoft.com/office/drawing/2014/main" id="{3C193BBD-B4B0-D057-57AE-584F26C26DDA}"/>
              </a:ext>
            </a:extLst>
          </p:cNvPr>
          <p:cNvSpPr txBox="1"/>
          <p:nvPr/>
        </p:nvSpPr>
        <p:spPr>
          <a:xfrm>
            <a:off x="198141" y="5665304"/>
            <a:ext cx="1223155" cy="307777"/>
          </a:xfrm>
          <a:prstGeom prst="rect">
            <a:avLst/>
          </a:prstGeom>
          <a:noFill/>
        </p:spPr>
        <p:txBody>
          <a:bodyPr wrap="none" rtlCol="0">
            <a:spAutoFit/>
          </a:bodyPr>
          <a:lstStyle/>
          <a:p>
            <a:pPr marL="0" algn="r" defTabSz="914400" rtl="1" eaLnBrk="1" latinLnBrk="0" hangingPunct="1"/>
            <a:r>
              <a:rPr lang="en-AU" sz="1400" dirty="0">
                <a:latin typeface="Cochin" panose="02000603020000020003" pitchFamily="2" charset="0"/>
              </a:rPr>
              <a:t>Visited nodes:</a:t>
            </a:r>
            <a:endParaRPr lang="en-US" sz="1400" dirty="0">
              <a:latin typeface="Cochin" panose="02000603020000020003" pitchFamily="2" charset="0"/>
            </a:endParaRPr>
          </a:p>
        </p:txBody>
      </p:sp>
      <p:sp>
        <p:nvSpPr>
          <p:cNvPr id="8" name="Oval 7">
            <a:extLst>
              <a:ext uri="{FF2B5EF4-FFF2-40B4-BE49-F238E27FC236}">
                <a16:creationId xmlns:a16="http://schemas.microsoft.com/office/drawing/2014/main" id="{8C1AF3FC-9686-5743-AE82-509A453944FC}"/>
              </a:ext>
            </a:extLst>
          </p:cNvPr>
          <p:cNvSpPr/>
          <p:nvPr/>
        </p:nvSpPr>
        <p:spPr>
          <a:xfrm>
            <a:off x="2052431" y="281681"/>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A</a:t>
            </a:r>
          </a:p>
        </p:txBody>
      </p:sp>
      <p:sp>
        <p:nvSpPr>
          <p:cNvPr id="2" name="Oval 1">
            <a:extLst>
              <a:ext uri="{FF2B5EF4-FFF2-40B4-BE49-F238E27FC236}">
                <a16:creationId xmlns:a16="http://schemas.microsoft.com/office/drawing/2014/main" id="{742889C9-2F94-5157-B85D-1B0E26020B3E}"/>
              </a:ext>
            </a:extLst>
          </p:cNvPr>
          <p:cNvSpPr/>
          <p:nvPr/>
        </p:nvSpPr>
        <p:spPr>
          <a:xfrm>
            <a:off x="793889" y="871477"/>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Z</a:t>
            </a:r>
          </a:p>
        </p:txBody>
      </p:sp>
      <p:sp>
        <p:nvSpPr>
          <p:cNvPr id="3" name="Oval 2">
            <a:extLst>
              <a:ext uri="{FF2B5EF4-FFF2-40B4-BE49-F238E27FC236}">
                <a16:creationId xmlns:a16="http://schemas.microsoft.com/office/drawing/2014/main" id="{01B27E56-FC3E-82EC-BADD-8C2F58E51A03}"/>
              </a:ext>
            </a:extLst>
          </p:cNvPr>
          <p:cNvSpPr/>
          <p:nvPr/>
        </p:nvSpPr>
        <p:spPr>
          <a:xfrm>
            <a:off x="2052431" y="854142"/>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a:t>
            </a:r>
          </a:p>
        </p:txBody>
      </p:sp>
      <p:sp>
        <p:nvSpPr>
          <p:cNvPr id="9" name="Oval 8">
            <a:extLst>
              <a:ext uri="{FF2B5EF4-FFF2-40B4-BE49-F238E27FC236}">
                <a16:creationId xmlns:a16="http://schemas.microsoft.com/office/drawing/2014/main" id="{25C60117-AB93-3868-6064-BEEBBEB7624A}"/>
              </a:ext>
            </a:extLst>
          </p:cNvPr>
          <p:cNvSpPr/>
          <p:nvPr/>
        </p:nvSpPr>
        <p:spPr>
          <a:xfrm>
            <a:off x="3310973" y="854142"/>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t>
            </a:r>
          </a:p>
        </p:txBody>
      </p:sp>
      <p:cxnSp>
        <p:nvCxnSpPr>
          <p:cNvPr id="11" name="Straight Connector 10">
            <a:extLst>
              <a:ext uri="{FF2B5EF4-FFF2-40B4-BE49-F238E27FC236}">
                <a16:creationId xmlns:a16="http://schemas.microsoft.com/office/drawing/2014/main" id="{C7B19BFB-1037-96ED-B3AF-CBAAA66BEA57}"/>
              </a:ext>
            </a:extLst>
          </p:cNvPr>
          <p:cNvCxnSpPr>
            <a:cxnSpLocks/>
            <a:stCxn id="8" idx="4"/>
            <a:endCxn id="9" idx="0"/>
          </p:cNvCxnSpPr>
          <p:nvPr/>
        </p:nvCxnSpPr>
        <p:spPr>
          <a:xfrm>
            <a:off x="2236305" y="649429"/>
            <a:ext cx="1258542" cy="20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6DDB154-3D0F-FAB9-A9F5-E2BF85176E46}"/>
              </a:ext>
            </a:extLst>
          </p:cNvPr>
          <p:cNvCxnSpPr>
            <a:stCxn id="2" idx="0"/>
            <a:endCxn id="8" idx="4"/>
          </p:cNvCxnSpPr>
          <p:nvPr/>
        </p:nvCxnSpPr>
        <p:spPr>
          <a:xfrm flipV="1">
            <a:off x="977763" y="649429"/>
            <a:ext cx="1258542" cy="22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B3D5478-FCE1-3FDD-D93D-34A60A2ED2DC}"/>
              </a:ext>
            </a:extLst>
          </p:cNvPr>
          <p:cNvCxnSpPr>
            <a:stCxn id="8" idx="4"/>
            <a:endCxn id="3" idx="0"/>
          </p:cNvCxnSpPr>
          <p:nvPr/>
        </p:nvCxnSpPr>
        <p:spPr>
          <a:xfrm>
            <a:off x="2236305" y="649429"/>
            <a:ext cx="0" cy="204713"/>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F4D0642E-2B4D-87F5-4040-7D762904431B}"/>
              </a:ext>
            </a:extLst>
          </p:cNvPr>
          <p:cNvSpPr/>
          <p:nvPr/>
        </p:nvSpPr>
        <p:spPr>
          <a:xfrm>
            <a:off x="2052431" y="1426603"/>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a:t>
            </a:r>
          </a:p>
        </p:txBody>
      </p:sp>
      <p:sp>
        <p:nvSpPr>
          <p:cNvPr id="12" name="Oval 11">
            <a:extLst>
              <a:ext uri="{FF2B5EF4-FFF2-40B4-BE49-F238E27FC236}">
                <a16:creationId xmlns:a16="http://schemas.microsoft.com/office/drawing/2014/main" id="{FFDBDA72-9810-A2C9-8DA3-FA14D6ECBAE5}"/>
              </a:ext>
            </a:extLst>
          </p:cNvPr>
          <p:cNvSpPr/>
          <p:nvPr/>
        </p:nvSpPr>
        <p:spPr>
          <a:xfrm>
            <a:off x="2681702" y="1426603"/>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R</a:t>
            </a:r>
          </a:p>
        </p:txBody>
      </p:sp>
      <p:sp>
        <p:nvSpPr>
          <p:cNvPr id="13" name="Oval 12">
            <a:extLst>
              <a:ext uri="{FF2B5EF4-FFF2-40B4-BE49-F238E27FC236}">
                <a16:creationId xmlns:a16="http://schemas.microsoft.com/office/drawing/2014/main" id="{E4961476-973C-50CE-5740-15C62954004F}"/>
              </a:ext>
            </a:extLst>
          </p:cNvPr>
          <p:cNvSpPr/>
          <p:nvPr/>
        </p:nvSpPr>
        <p:spPr>
          <a:xfrm>
            <a:off x="1423160" y="1426603"/>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16" name="Straight Connector 15">
            <a:extLst>
              <a:ext uri="{FF2B5EF4-FFF2-40B4-BE49-F238E27FC236}">
                <a16:creationId xmlns:a16="http://schemas.microsoft.com/office/drawing/2014/main" id="{CA8F9E6D-1739-BB3D-AA53-FCB6C7138F93}"/>
              </a:ext>
            </a:extLst>
          </p:cNvPr>
          <p:cNvCxnSpPr>
            <a:stCxn id="3" idx="4"/>
            <a:endCxn id="13" idx="0"/>
          </p:cNvCxnSpPr>
          <p:nvPr/>
        </p:nvCxnSpPr>
        <p:spPr>
          <a:xfrm flipH="1">
            <a:off x="1607034" y="1221890"/>
            <a:ext cx="629271" cy="20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B0BB705-C96B-020C-F906-015A87D0D34B}"/>
              </a:ext>
            </a:extLst>
          </p:cNvPr>
          <p:cNvCxnSpPr>
            <a:stCxn id="3" idx="4"/>
            <a:endCxn id="10" idx="0"/>
          </p:cNvCxnSpPr>
          <p:nvPr/>
        </p:nvCxnSpPr>
        <p:spPr>
          <a:xfrm>
            <a:off x="2236305" y="1221890"/>
            <a:ext cx="0" cy="20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B04799-42D3-7896-39B0-CBE904E9B4E8}"/>
              </a:ext>
            </a:extLst>
          </p:cNvPr>
          <p:cNvCxnSpPr>
            <a:stCxn id="3" idx="4"/>
            <a:endCxn id="12" idx="0"/>
          </p:cNvCxnSpPr>
          <p:nvPr/>
        </p:nvCxnSpPr>
        <p:spPr>
          <a:xfrm>
            <a:off x="2236305" y="1221890"/>
            <a:ext cx="629271" cy="204713"/>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7C348A05-6189-B316-98FA-8F9332C99B0B}"/>
              </a:ext>
            </a:extLst>
          </p:cNvPr>
          <p:cNvSpPr/>
          <p:nvPr/>
        </p:nvSpPr>
        <p:spPr>
          <a:xfrm>
            <a:off x="2563193" y="2031682"/>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P</a:t>
            </a:r>
          </a:p>
        </p:txBody>
      </p:sp>
      <p:sp>
        <p:nvSpPr>
          <p:cNvPr id="18" name="Oval 17">
            <a:extLst>
              <a:ext uri="{FF2B5EF4-FFF2-40B4-BE49-F238E27FC236}">
                <a16:creationId xmlns:a16="http://schemas.microsoft.com/office/drawing/2014/main" id="{6CA8557A-7F3B-C9A6-6599-72E046595BBB}"/>
              </a:ext>
            </a:extLst>
          </p:cNvPr>
          <p:cNvSpPr/>
          <p:nvPr/>
        </p:nvSpPr>
        <p:spPr>
          <a:xfrm>
            <a:off x="3127099" y="2031682"/>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22" name="Straight Connector 21">
            <a:extLst>
              <a:ext uri="{FF2B5EF4-FFF2-40B4-BE49-F238E27FC236}">
                <a16:creationId xmlns:a16="http://schemas.microsoft.com/office/drawing/2014/main" id="{2C89887F-1024-E9A7-EC87-F0553762522C}"/>
              </a:ext>
            </a:extLst>
          </p:cNvPr>
          <p:cNvCxnSpPr>
            <a:stCxn id="12" idx="4"/>
            <a:endCxn id="14" idx="0"/>
          </p:cNvCxnSpPr>
          <p:nvPr/>
        </p:nvCxnSpPr>
        <p:spPr>
          <a:xfrm flipH="1">
            <a:off x="2747067" y="1794351"/>
            <a:ext cx="118509" cy="237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3F7E00-1E31-C09D-EAB6-CDD238E867FE}"/>
              </a:ext>
            </a:extLst>
          </p:cNvPr>
          <p:cNvCxnSpPr>
            <a:stCxn id="12" idx="4"/>
            <a:endCxn id="18" idx="0"/>
          </p:cNvCxnSpPr>
          <p:nvPr/>
        </p:nvCxnSpPr>
        <p:spPr>
          <a:xfrm>
            <a:off x="2865576" y="1794351"/>
            <a:ext cx="445397" cy="237331"/>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83422420-6A2F-9F1A-0092-625E53786D3C}"/>
              </a:ext>
            </a:extLst>
          </p:cNvPr>
          <p:cNvSpPr/>
          <p:nvPr/>
        </p:nvSpPr>
        <p:spPr>
          <a:xfrm>
            <a:off x="2181641" y="2500870"/>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6" name="Oval 25">
            <a:extLst>
              <a:ext uri="{FF2B5EF4-FFF2-40B4-BE49-F238E27FC236}">
                <a16:creationId xmlns:a16="http://schemas.microsoft.com/office/drawing/2014/main" id="{41142BF8-AEBB-3997-6FBC-1F53B3FB1A77}"/>
              </a:ext>
            </a:extLst>
          </p:cNvPr>
          <p:cNvSpPr/>
          <p:nvPr/>
        </p:nvSpPr>
        <p:spPr>
          <a:xfrm>
            <a:off x="2692884" y="2500870"/>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23" name="Straight Connector 22">
            <a:extLst>
              <a:ext uri="{FF2B5EF4-FFF2-40B4-BE49-F238E27FC236}">
                <a16:creationId xmlns:a16="http://schemas.microsoft.com/office/drawing/2014/main" id="{892ECBF5-A208-65E8-CBC8-458847A2D9B8}"/>
              </a:ext>
            </a:extLst>
          </p:cNvPr>
          <p:cNvCxnSpPr>
            <a:stCxn id="14" idx="4"/>
            <a:endCxn id="26" idx="0"/>
          </p:cNvCxnSpPr>
          <p:nvPr/>
        </p:nvCxnSpPr>
        <p:spPr>
          <a:xfrm>
            <a:off x="2747067" y="2399430"/>
            <a:ext cx="129691" cy="101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64BC7D-E5B1-ED26-449C-E95713004B32}"/>
              </a:ext>
            </a:extLst>
          </p:cNvPr>
          <p:cNvCxnSpPr>
            <a:stCxn id="14" idx="4"/>
            <a:endCxn id="25" idx="1"/>
          </p:cNvCxnSpPr>
          <p:nvPr/>
        </p:nvCxnSpPr>
        <p:spPr>
          <a:xfrm flipH="1">
            <a:off x="2235496" y="2399430"/>
            <a:ext cx="511571" cy="155295"/>
          </a:xfrm>
          <a:prstGeom prst="line">
            <a:avLst/>
          </a:prstGeom>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06FEFDC5-E7EA-865E-D09B-9AF009A39AC7}"/>
              </a:ext>
            </a:extLst>
          </p:cNvPr>
          <p:cNvSpPr txBox="1">
            <a:spLocks/>
          </p:cNvSpPr>
          <p:nvPr/>
        </p:nvSpPr>
        <p:spPr>
          <a:xfrm>
            <a:off x="9826800" y="6559826"/>
            <a:ext cx="1623078" cy="218661"/>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Dr Armin Chitizadeh</a:t>
            </a:r>
          </a:p>
        </p:txBody>
      </p:sp>
    </p:spTree>
    <p:extLst>
      <p:ext uri="{BB962C8B-B14F-4D97-AF65-F5344CB8AC3E}">
        <p14:creationId xmlns:p14="http://schemas.microsoft.com/office/powerpoint/2010/main" val="2024656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diagram, line, map&#10;&#10;Description automatically generated">
            <a:extLst>
              <a:ext uri="{FF2B5EF4-FFF2-40B4-BE49-F238E27FC236}">
                <a16:creationId xmlns:a16="http://schemas.microsoft.com/office/drawing/2014/main" id="{70D2ABFE-8182-28EC-2AE6-59F27F3D5FC7}"/>
              </a:ext>
            </a:extLst>
          </p:cNvPr>
          <p:cNvPicPr>
            <a:picLocks noChangeAspect="1"/>
          </p:cNvPicPr>
          <p:nvPr/>
        </p:nvPicPr>
        <p:blipFill>
          <a:blip r:embed="rId2"/>
          <a:stretch>
            <a:fillRect/>
          </a:stretch>
        </p:blipFill>
        <p:spPr>
          <a:xfrm>
            <a:off x="7086600" y="-3378"/>
            <a:ext cx="5105400" cy="2402808"/>
          </a:xfrm>
          <a:prstGeom prst="rect">
            <a:avLst/>
          </a:prstGeom>
        </p:spPr>
      </p:pic>
      <p:graphicFrame>
        <p:nvGraphicFramePr>
          <p:cNvPr id="5" name="Table 5">
            <a:extLst>
              <a:ext uri="{FF2B5EF4-FFF2-40B4-BE49-F238E27FC236}">
                <a16:creationId xmlns:a16="http://schemas.microsoft.com/office/drawing/2014/main" id="{058EAD70-5259-662B-C4A8-88FCE1A261E0}"/>
              </a:ext>
            </a:extLst>
          </p:cNvPr>
          <p:cNvGraphicFramePr>
            <a:graphicFrameLocks noGrp="1"/>
          </p:cNvGraphicFramePr>
          <p:nvPr>
            <p:extLst>
              <p:ext uri="{D42A27DB-BD31-4B8C-83A1-F6EECF244321}">
                <p14:modId xmlns:p14="http://schemas.microsoft.com/office/powerpoint/2010/main" val="1958928285"/>
              </p:ext>
            </p:extLst>
          </p:nvPr>
        </p:nvGraphicFramePr>
        <p:xfrm>
          <a:off x="7832035" y="2324018"/>
          <a:ext cx="3428999" cy="2331720"/>
        </p:xfrm>
        <a:graphic>
          <a:graphicData uri="http://schemas.openxmlformats.org/drawingml/2006/table">
            <a:tbl>
              <a:tblPr firstRow="1" bandRow="1">
                <a:tableStyleId>{5C22544A-7EE6-4342-B048-85BDC9FD1C3A}</a:tableStyleId>
              </a:tblPr>
              <a:tblGrid>
                <a:gridCol w="1276311">
                  <a:extLst>
                    <a:ext uri="{9D8B030D-6E8A-4147-A177-3AD203B41FA5}">
                      <a16:colId xmlns:a16="http://schemas.microsoft.com/office/drawing/2014/main" val="2080246652"/>
                    </a:ext>
                  </a:extLst>
                </a:gridCol>
                <a:gridCol w="740710">
                  <a:extLst>
                    <a:ext uri="{9D8B030D-6E8A-4147-A177-3AD203B41FA5}">
                      <a16:colId xmlns:a16="http://schemas.microsoft.com/office/drawing/2014/main" val="904927706"/>
                    </a:ext>
                  </a:extLst>
                </a:gridCol>
                <a:gridCol w="729136">
                  <a:extLst>
                    <a:ext uri="{9D8B030D-6E8A-4147-A177-3AD203B41FA5}">
                      <a16:colId xmlns:a16="http://schemas.microsoft.com/office/drawing/2014/main" val="1955842057"/>
                    </a:ext>
                  </a:extLst>
                </a:gridCol>
                <a:gridCol w="682842">
                  <a:extLst>
                    <a:ext uri="{9D8B030D-6E8A-4147-A177-3AD203B41FA5}">
                      <a16:colId xmlns:a16="http://schemas.microsoft.com/office/drawing/2014/main" val="3576987747"/>
                    </a:ext>
                  </a:extLst>
                </a:gridCol>
              </a:tblGrid>
              <a:tr h="186763">
                <a:tc gridSpan="4">
                  <a:txBody>
                    <a:bodyPr/>
                    <a:lstStyle/>
                    <a:p>
                      <a:pPr algn="ctr"/>
                      <a:r>
                        <a:rPr lang="en-US" sz="1100" dirty="0"/>
                        <a:t>priority queue of frontiers</a:t>
                      </a:r>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3488606530"/>
                  </a:ext>
                </a:extLst>
              </a:tr>
              <a:tr h="186763">
                <a:tc>
                  <a:txBody>
                    <a:bodyPr/>
                    <a:lstStyle/>
                    <a:p>
                      <a:pPr algn="ctr"/>
                      <a:r>
                        <a:rPr lang="en-US" sz="1100" dirty="0"/>
                        <a:t>Node</a:t>
                      </a:r>
                    </a:p>
                  </a:txBody>
                  <a:tcPr anchor="ctr">
                    <a:solidFill>
                      <a:schemeClr val="accent1">
                        <a:lumMod val="40000"/>
                        <a:lumOff val="60000"/>
                      </a:schemeClr>
                    </a:solidFill>
                  </a:tcPr>
                </a:tc>
                <a:tc>
                  <a:txBody>
                    <a:bodyPr/>
                    <a:lstStyle/>
                    <a:p>
                      <a:pPr algn="ctr"/>
                      <a:r>
                        <a:rPr lang="en-US" sz="1100" dirty="0"/>
                        <a:t>g(n)</a:t>
                      </a:r>
                    </a:p>
                  </a:txBody>
                  <a:tcPr anchor="ctr">
                    <a:solidFill>
                      <a:schemeClr val="accent1">
                        <a:lumMod val="40000"/>
                        <a:lumOff val="60000"/>
                      </a:schemeClr>
                    </a:solidFill>
                  </a:tcPr>
                </a:tc>
                <a:tc>
                  <a:txBody>
                    <a:bodyPr/>
                    <a:lstStyle/>
                    <a:p>
                      <a:pPr algn="ctr"/>
                      <a:r>
                        <a:rPr lang="en-US" sz="1100" dirty="0"/>
                        <a:t>h(n)</a:t>
                      </a:r>
                    </a:p>
                  </a:txBody>
                  <a:tcPr anchor="ctr">
                    <a:solidFill>
                      <a:schemeClr val="accent1">
                        <a:lumMod val="40000"/>
                        <a:lumOff val="60000"/>
                      </a:schemeClr>
                    </a:solidFill>
                  </a:tcPr>
                </a:tc>
                <a:tc>
                  <a:txBody>
                    <a:bodyPr/>
                    <a:lstStyle/>
                    <a:p>
                      <a:pPr algn="ctr"/>
                      <a:r>
                        <a:rPr lang="en-US" sz="1100" b="1" dirty="0"/>
                        <a:t>f(n)</a:t>
                      </a:r>
                    </a:p>
                  </a:txBody>
                  <a:tcPr anchor="ctr">
                    <a:solidFill>
                      <a:schemeClr val="accent4">
                        <a:lumMod val="40000"/>
                        <a:lumOff val="60000"/>
                      </a:schemeClr>
                    </a:solidFill>
                  </a:tcPr>
                </a:tc>
                <a:extLst>
                  <a:ext uri="{0D108BD9-81ED-4DB2-BD59-A6C34878D82A}">
                    <a16:rowId xmlns:a16="http://schemas.microsoft.com/office/drawing/2014/main" val="1062678898"/>
                  </a:ext>
                </a:extLst>
              </a:tr>
              <a:tr h="248892">
                <a:tc>
                  <a:txBody>
                    <a:bodyPr/>
                    <a:lstStyle/>
                    <a:p>
                      <a:pPr marL="0" algn="ctr" defTabSz="914400" rtl="0" eaLnBrk="1" latinLnBrk="0" hangingPunct="1"/>
                      <a:r>
                        <a:rPr lang="en-US" sz="1100" baseline="0" dirty="0" err="1"/>
                        <a:t>Fagaras</a:t>
                      </a:r>
                      <a:r>
                        <a:rPr lang="en-US" sz="1100" baseline="-25000" dirty="0"/>
                        <a:t>{A,S}</a:t>
                      </a:r>
                      <a:endParaRPr lang="en-US" sz="1100" baseline="0" dirty="0"/>
                    </a:p>
                  </a:txBody>
                  <a:tcPr/>
                </a:tc>
                <a:tc>
                  <a:txBody>
                    <a:bodyPr/>
                    <a:lstStyle/>
                    <a:p>
                      <a:pPr algn="ctr"/>
                      <a:r>
                        <a:rPr lang="en-US" sz="1100" dirty="0"/>
                        <a:t>239</a:t>
                      </a:r>
                    </a:p>
                  </a:txBody>
                  <a:tcPr/>
                </a:tc>
                <a:tc>
                  <a:txBody>
                    <a:bodyPr/>
                    <a:lstStyle/>
                    <a:p>
                      <a:pPr algn="ctr"/>
                      <a:r>
                        <a:rPr lang="en-US" sz="1100" dirty="0"/>
                        <a:t>178</a:t>
                      </a:r>
                    </a:p>
                  </a:txBody>
                  <a:tcPr/>
                </a:tc>
                <a:tc>
                  <a:txBody>
                    <a:bodyPr/>
                    <a:lstStyle/>
                    <a:p>
                      <a:pPr marL="0" algn="ctr" defTabSz="914400" rtl="0" eaLnBrk="1" latinLnBrk="0" hangingPunct="1"/>
                      <a:r>
                        <a:rPr lang="en-US" sz="1100" dirty="0"/>
                        <a:t>417</a:t>
                      </a:r>
                    </a:p>
                  </a:txBody>
                  <a:tcPr/>
                </a:tc>
                <a:extLst>
                  <a:ext uri="{0D108BD9-81ED-4DB2-BD59-A6C34878D82A}">
                    <a16:rowId xmlns:a16="http://schemas.microsoft.com/office/drawing/2014/main" val="2098235404"/>
                  </a:ext>
                </a:extLst>
              </a:tr>
              <a:tr h="248892">
                <a:tc>
                  <a:txBody>
                    <a:bodyPr/>
                    <a:lstStyle/>
                    <a:p>
                      <a:pPr algn="ctr"/>
                      <a:r>
                        <a:rPr lang="en-US" sz="1100" baseline="0" dirty="0"/>
                        <a:t>Bucharest</a:t>
                      </a:r>
                      <a:r>
                        <a:rPr lang="en-US" sz="1100" baseline="-25000" dirty="0"/>
                        <a:t>{A,S,R,P}</a:t>
                      </a:r>
                      <a:endParaRPr lang="en-US" sz="1100" baseline="0" dirty="0"/>
                    </a:p>
                  </a:txBody>
                  <a:tcPr/>
                </a:tc>
                <a:tc>
                  <a:txBody>
                    <a:bodyPr/>
                    <a:lstStyle/>
                    <a:p>
                      <a:pPr algn="ctr"/>
                      <a:r>
                        <a:rPr lang="en-US" sz="1100" dirty="0"/>
                        <a:t>418</a:t>
                      </a:r>
                    </a:p>
                  </a:txBody>
                  <a:tcPr/>
                </a:tc>
                <a:tc>
                  <a:txBody>
                    <a:bodyPr/>
                    <a:lstStyle/>
                    <a:p>
                      <a:pPr algn="ctr"/>
                      <a:r>
                        <a:rPr lang="en-US" sz="1100" dirty="0"/>
                        <a:t>0</a:t>
                      </a:r>
                    </a:p>
                  </a:txBody>
                  <a:tcPr/>
                </a:tc>
                <a:tc>
                  <a:txBody>
                    <a:bodyPr/>
                    <a:lstStyle/>
                    <a:p>
                      <a:pPr algn="ctr"/>
                      <a:r>
                        <a:rPr lang="en-US" sz="1100" dirty="0"/>
                        <a:t>418</a:t>
                      </a:r>
                    </a:p>
                  </a:txBody>
                  <a:tcPr/>
                </a:tc>
                <a:extLst>
                  <a:ext uri="{0D108BD9-81ED-4DB2-BD59-A6C34878D82A}">
                    <a16:rowId xmlns:a16="http://schemas.microsoft.com/office/drawing/2014/main" val="2373314810"/>
                  </a:ext>
                </a:extLst>
              </a:tr>
              <a:tr h="248892">
                <a:tc>
                  <a:txBody>
                    <a:bodyPr/>
                    <a:lstStyle/>
                    <a:p>
                      <a:pPr algn="ctr"/>
                      <a:r>
                        <a:rPr lang="en-US" sz="1100" dirty="0"/>
                        <a:t>Timisoara</a:t>
                      </a:r>
                      <a:r>
                        <a:rPr lang="en-US" sz="1100" baseline="-25000" dirty="0"/>
                        <a:t>{Arad}</a:t>
                      </a:r>
                      <a:endParaRPr lang="en-US" sz="1100" dirty="0"/>
                    </a:p>
                  </a:txBody>
                  <a:tcPr/>
                </a:tc>
                <a:tc>
                  <a:txBody>
                    <a:bodyPr/>
                    <a:lstStyle/>
                    <a:p>
                      <a:pPr algn="ctr"/>
                      <a:r>
                        <a:rPr lang="en-US" sz="1100" dirty="0"/>
                        <a:t>118</a:t>
                      </a:r>
                    </a:p>
                  </a:txBody>
                  <a:tcPr/>
                </a:tc>
                <a:tc>
                  <a:txBody>
                    <a:bodyPr/>
                    <a:lstStyle/>
                    <a:p>
                      <a:pPr algn="ctr"/>
                      <a:r>
                        <a:rPr lang="en-US" sz="1100" dirty="0"/>
                        <a:t>329</a:t>
                      </a:r>
                    </a:p>
                  </a:txBody>
                  <a:tcPr/>
                </a:tc>
                <a:tc>
                  <a:txBody>
                    <a:bodyPr/>
                    <a:lstStyle/>
                    <a:p>
                      <a:pPr algn="ctr"/>
                      <a:r>
                        <a:rPr lang="en-US" sz="1100" dirty="0"/>
                        <a:t>447</a:t>
                      </a:r>
                    </a:p>
                  </a:txBody>
                  <a:tcPr/>
                </a:tc>
                <a:extLst>
                  <a:ext uri="{0D108BD9-81ED-4DB2-BD59-A6C34878D82A}">
                    <a16:rowId xmlns:a16="http://schemas.microsoft.com/office/drawing/2014/main" val="1987969344"/>
                  </a:ext>
                </a:extLst>
              </a:tr>
              <a:tr h="248892">
                <a:tc>
                  <a:txBody>
                    <a:bodyPr/>
                    <a:lstStyle/>
                    <a:p>
                      <a:pPr algn="ctr"/>
                      <a:r>
                        <a:rPr lang="en-US" sz="1100" dirty="0" err="1"/>
                        <a:t>Zerind</a:t>
                      </a:r>
                      <a:r>
                        <a:rPr lang="en-US" sz="1100" baseline="-25000" dirty="0"/>
                        <a:t>{Arad}</a:t>
                      </a:r>
                    </a:p>
                  </a:txBody>
                  <a:tcPr/>
                </a:tc>
                <a:tc>
                  <a:txBody>
                    <a:bodyPr/>
                    <a:lstStyle/>
                    <a:p>
                      <a:pPr algn="ctr"/>
                      <a:r>
                        <a:rPr lang="en-US" sz="1100" dirty="0"/>
                        <a:t>75</a:t>
                      </a:r>
                    </a:p>
                  </a:txBody>
                  <a:tcPr/>
                </a:tc>
                <a:tc>
                  <a:txBody>
                    <a:bodyPr/>
                    <a:lstStyle/>
                    <a:p>
                      <a:pPr algn="ctr"/>
                      <a:r>
                        <a:rPr lang="en-US" sz="1100" dirty="0"/>
                        <a:t>374</a:t>
                      </a:r>
                    </a:p>
                  </a:txBody>
                  <a:tcPr/>
                </a:tc>
                <a:tc>
                  <a:txBody>
                    <a:bodyPr/>
                    <a:lstStyle/>
                    <a:p>
                      <a:pPr algn="ctr"/>
                      <a:r>
                        <a:rPr lang="en-US" sz="1100" dirty="0"/>
                        <a:t>449</a:t>
                      </a:r>
                    </a:p>
                  </a:txBody>
                  <a:tcPr/>
                </a:tc>
                <a:extLst>
                  <a:ext uri="{0D108BD9-81ED-4DB2-BD59-A6C34878D82A}">
                    <a16:rowId xmlns:a16="http://schemas.microsoft.com/office/drawing/2014/main" val="2861684694"/>
                  </a:ext>
                </a:extLst>
              </a:tr>
              <a:tr h="248892">
                <a:tc>
                  <a:txBody>
                    <a:bodyPr/>
                    <a:lstStyle/>
                    <a:p>
                      <a:pPr algn="ctr"/>
                      <a:r>
                        <a:rPr lang="en-US" sz="1100" baseline="0" dirty="0"/>
                        <a:t>Craiova</a:t>
                      </a:r>
                      <a:r>
                        <a:rPr lang="en-US" sz="1100" baseline="-25000" dirty="0"/>
                        <a:t>{A,S,R}</a:t>
                      </a:r>
                      <a:endParaRPr lang="en-US" sz="1100" baseline="0" dirty="0"/>
                    </a:p>
                  </a:txBody>
                  <a:tcPr/>
                </a:tc>
                <a:tc>
                  <a:txBody>
                    <a:bodyPr/>
                    <a:lstStyle/>
                    <a:p>
                      <a:pPr algn="ctr"/>
                      <a:r>
                        <a:rPr lang="en-US" sz="1100" dirty="0"/>
                        <a:t>366</a:t>
                      </a:r>
                    </a:p>
                  </a:txBody>
                  <a:tcPr/>
                </a:tc>
                <a:tc>
                  <a:txBody>
                    <a:bodyPr/>
                    <a:lstStyle/>
                    <a:p>
                      <a:pPr algn="ctr"/>
                      <a:r>
                        <a:rPr lang="en-US" sz="1100" dirty="0"/>
                        <a:t>160</a:t>
                      </a:r>
                    </a:p>
                  </a:txBody>
                  <a:tcPr/>
                </a:tc>
                <a:tc>
                  <a:txBody>
                    <a:bodyPr/>
                    <a:lstStyle/>
                    <a:p>
                      <a:pPr algn="ctr"/>
                      <a:r>
                        <a:rPr lang="en-US" sz="1100" dirty="0"/>
                        <a:t>526</a:t>
                      </a:r>
                    </a:p>
                  </a:txBody>
                  <a:tcPr/>
                </a:tc>
                <a:extLst>
                  <a:ext uri="{0D108BD9-81ED-4DB2-BD59-A6C34878D82A}">
                    <a16:rowId xmlns:a16="http://schemas.microsoft.com/office/drawing/2014/main" val="728611515"/>
                  </a:ext>
                </a:extLst>
              </a:tr>
              <a:tr h="248892">
                <a:tc>
                  <a:txBody>
                    <a:bodyPr/>
                    <a:lstStyle/>
                    <a:p>
                      <a:pPr algn="ctr"/>
                      <a:r>
                        <a:rPr lang="en-US" sz="1100" baseline="0" dirty="0"/>
                        <a:t>Craiova</a:t>
                      </a:r>
                      <a:r>
                        <a:rPr lang="en-US" sz="1100" baseline="-25000" dirty="0"/>
                        <a:t>{A,S,R,P}</a:t>
                      </a:r>
                      <a:endParaRPr lang="en-US" sz="1100" baseline="0" dirty="0"/>
                    </a:p>
                  </a:txBody>
                  <a:tcPr>
                    <a:solidFill>
                      <a:schemeClr val="accent2"/>
                    </a:solidFill>
                  </a:tcPr>
                </a:tc>
                <a:tc>
                  <a:txBody>
                    <a:bodyPr/>
                    <a:lstStyle/>
                    <a:p>
                      <a:pPr algn="ctr"/>
                      <a:r>
                        <a:rPr lang="en-US" sz="1100" dirty="0"/>
                        <a:t>455</a:t>
                      </a:r>
                    </a:p>
                  </a:txBody>
                  <a:tcPr>
                    <a:solidFill>
                      <a:schemeClr val="accent2"/>
                    </a:solidFill>
                  </a:tcPr>
                </a:tc>
                <a:tc>
                  <a:txBody>
                    <a:bodyPr/>
                    <a:lstStyle/>
                    <a:p>
                      <a:pPr algn="ctr"/>
                      <a:r>
                        <a:rPr lang="en-US" sz="1100" dirty="0"/>
                        <a:t>160</a:t>
                      </a:r>
                    </a:p>
                  </a:txBody>
                  <a:tcPr>
                    <a:solidFill>
                      <a:schemeClr val="accent2"/>
                    </a:solidFill>
                  </a:tcPr>
                </a:tc>
                <a:tc>
                  <a:txBody>
                    <a:bodyPr/>
                    <a:lstStyle/>
                    <a:p>
                      <a:pPr algn="ctr"/>
                      <a:r>
                        <a:rPr lang="en-US" sz="1100" dirty="0"/>
                        <a:t>615</a:t>
                      </a:r>
                    </a:p>
                  </a:txBody>
                  <a:tcPr>
                    <a:solidFill>
                      <a:schemeClr val="accent2"/>
                    </a:solidFill>
                  </a:tcPr>
                </a:tc>
                <a:extLst>
                  <a:ext uri="{0D108BD9-81ED-4DB2-BD59-A6C34878D82A}">
                    <a16:rowId xmlns:a16="http://schemas.microsoft.com/office/drawing/2014/main" val="1136619472"/>
                  </a:ext>
                </a:extLst>
              </a:tr>
              <a:tr h="248892">
                <a:tc>
                  <a:txBody>
                    <a:bodyPr/>
                    <a:lstStyle/>
                    <a:p>
                      <a:pPr algn="ctr"/>
                      <a:r>
                        <a:rPr lang="en-US" sz="1100" baseline="0" dirty="0"/>
                        <a:t>Oradea</a:t>
                      </a:r>
                      <a:r>
                        <a:rPr lang="en-US" sz="1100" baseline="-25000" dirty="0"/>
                        <a:t>{A,S}</a:t>
                      </a:r>
                      <a:endParaRPr lang="en-US" sz="1100" baseline="0" dirty="0"/>
                    </a:p>
                  </a:txBody>
                  <a:tcPr/>
                </a:tc>
                <a:tc>
                  <a:txBody>
                    <a:bodyPr/>
                    <a:lstStyle/>
                    <a:p>
                      <a:pPr algn="ctr"/>
                      <a:r>
                        <a:rPr lang="en-US" sz="1100" dirty="0"/>
                        <a:t>291</a:t>
                      </a:r>
                    </a:p>
                  </a:txBody>
                  <a:tcPr/>
                </a:tc>
                <a:tc>
                  <a:txBody>
                    <a:bodyPr/>
                    <a:lstStyle/>
                    <a:p>
                      <a:pPr algn="ctr"/>
                      <a:r>
                        <a:rPr lang="en-US" sz="1100" dirty="0"/>
                        <a:t>380</a:t>
                      </a:r>
                    </a:p>
                  </a:txBody>
                  <a:tcPr/>
                </a:tc>
                <a:tc>
                  <a:txBody>
                    <a:bodyPr/>
                    <a:lstStyle/>
                    <a:p>
                      <a:pPr algn="ctr"/>
                      <a:r>
                        <a:rPr lang="en-US" sz="1100" dirty="0"/>
                        <a:t>671</a:t>
                      </a:r>
                    </a:p>
                  </a:txBody>
                  <a:tcPr/>
                </a:tc>
                <a:extLst>
                  <a:ext uri="{0D108BD9-81ED-4DB2-BD59-A6C34878D82A}">
                    <a16:rowId xmlns:a16="http://schemas.microsoft.com/office/drawing/2014/main" val="3537086630"/>
                  </a:ext>
                </a:extLst>
              </a:tr>
            </a:tbl>
          </a:graphicData>
        </a:graphic>
      </p:graphicFrame>
      <p:sp>
        <p:nvSpPr>
          <p:cNvPr id="6" name="TextBox 5">
            <a:extLst>
              <a:ext uri="{FF2B5EF4-FFF2-40B4-BE49-F238E27FC236}">
                <a16:creationId xmlns:a16="http://schemas.microsoft.com/office/drawing/2014/main" id="{D5F5AF3C-259E-E49D-934D-87E218754B4F}"/>
              </a:ext>
            </a:extLst>
          </p:cNvPr>
          <p:cNvSpPr txBox="1"/>
          <p:nvPr/>
        </p:nvSpPr>
        <p:spPr>
          <a:xfrm>
            <a:off x="1421296" y="5665304"/>
            <a:ext cx="10436088"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[Arad</a:t>
            </a:r>
            <a:r>
              <a:rPr lang="en-US" sz="1600" baseline="-25000" dirty="0"/>
              <a:t>{} </a:t>
            </a:r>
            <a:r>
              <a:rPr lang="en-US" sz="1600" dirty="0"/>
              <a:t>, Sibiu</a:t>
            </a:r>
            <a:r>
              <a:rPr lang="en-US" sz="1600" baseline="-25000" dirty="0"/>
              <a:t>{Arad}</a:t>
            </a:r>
            <a:r>
              <a:rPr lang="en-US" sz="1600" dirty="0"/>
              <a:t>, </a:t>
            </a:r>
            <a:r>
              <a:rPr lang="en-US" sz="1600" dirty="0" err="1"/>
              <a:t>Rimnicu</a:t>
            </a:r>
            <a:r>
              <a:rPr lang="en-US" sz="1600" baseline="-25000" dirty="0"/>
              <a:t>{Arad, Sibiu}</a:t>
            </a:r>
            <a:r>
              <a:rPr lang="en-US" sz="1600" dirty="0"/>
              <a:t>, Pitesti</a:t>
            </a:r>
            <a:r>
              <a:rPr lang="en-US" sz="1600" baseline="-25000" dirty="0"/>
              <a:t>{</a:t>
            </a:r>
            <a:r>
              <a:rPr lang="en-US" sz="1600" baseline="-25000" dirty="0" err="1"/>
              <a:t>Arad,Sibiu,Rimnicu</a:t>
            </a:r>
            <a:r>
              <a:rPr lang="en-US" sz="1600" baseline="-25000" dirty="0"/>
              <a:t>}</a:t>
            </a:r>
            <a:r>
              <a:rPr lang="en-US" sz="1600" dirty="0"/>
              <a:t>, </a:t>
            </a:r>
            <a:endParaRPr lang="en-US" sz="1600" baseline="-25000" dirty="0"/>
          </a:p>
        </p:txBody>
      </p:sp>
      <p:sp>
        <p:nvSpPr>
          <p:cNvPr id="7" name="TextBox 6">
            <a:extLst>
              <a:ext uri="{FF2B5EF4-FFF2-40B4-BE49-F238E27FC236}">
                <a16:creationId xmlns:a16="http://schemas.microsoft.com/office/drawing/2014/main" id="{3C193BBD-B4B0-D057-57AE-584F26C26DDA}"/>
              </a:ext>
            </a:extLst>
          </p:cNvPr>
          <p:cNvSpPr txBox="1"/>
          <p:nvPr/>
        </p:nvSpPr>
        <p:spPr>
          <a:xfrm>
            <a:off x="198141" y="5665304"/>
            <a:ext cx="1223155" cy="307777"/>
          </a:xfrm>
          <a:prstGeom prst="rect">
            <a:avLst/>
          </a:prstGeom>
          <a:noFill/>
        </p:spPr>
        <p:txBody>
          <a:bodyPr wrap="none" rtlCol="0">
            <a:spAutoFit/>
          </a:bodyPr>
          <a:lstStyle/>
          <a:p>
            <a:pPr marL="0" algn="r" defTabSz="914400" rtl="1" eaLnBrk="1" latinLnBrk="0" hangingPunct="1"/>
            <a:r>
              <a:rPr lang="en-AU" sz="1400" dirty="0">
                <a:latin typeface="Cochin" panose="02000603020000020003" pitchFamily="2" charset="0"/>
              </a:rPr>
              <a:t>Visited nodes:</a:t>
            </a:r>
            <a:endParaRPr lang="en-US" sz="1400" dirty="0">
              <a:latin typeface="Cochin" panose="02000603020000020003" pitchFamily="2" charset="0"/>
            </a:endParaRPr>
          </a:p>
        </p:txBody>
      </p:sp>
      <p:sp>
        <p:nvSpPr>
          <p:cNvPr id="8" name="Oval 7">
            <a:extLst>
              <a:ext uri="{FF2B5EF4-FFF2-40B4-BE49-F238E27FC236}">
                <a16:creationId xmlns:a16="http://schemas.microsoft.com/office/drawing/2014/main" id="{8C1AF3FC-9686-5743-AE82-509A453944FC}"/>
              </a:ext>
            </a:extLst>
          </p:cNvPr>
          <p:cNvSpPr/>
          <p:nvPr/>
        </p:nvSpPr>
        <p:spPr>
          <a:xfrm>
            <a:off x="2052431" y="281681"/>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A</a:t>
            </a:r>
          </a:p>
        </p:txBody>
      </p:sp>
      <p:sp>
        <p:nvSpPr>
          <p:cNvPr id="2" name="Oval 1">
            <a:extLst>
              <a:ext uri="{FF2B5EF4-FFF2-40B4-BE49-F238E27FC236}">
                <a16:creationId xmlns:a16="http://schemas.microsoft.com/office/drawing/2014/main" id="{742889C9-2F94-5157-B85D-1B0E26020B3E}"/>
              </a:ext>
            </a:extLst>
          </p:cNvPr>
          <p:cNvSpPr/>
          <p:nvPr/>
        </p:nvSpPr>
        <p:spPr>
          <a:xfrm>
            <a:off x="793889" y="871477"/>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Z</a:t>
            </a:r>
          </a:p>
        </p:txBody>
      </p:sp>
      <p:sp>
        <p:nvSpPr>
          <p:cNvPr id="3" name="Oval 2">
            <a:extLst>
              <a:ext uri="{FF2B5EF4-FFF2-40B4-BE49-F238E27FC236}">
                <a16:creationId xmlns:a16="http://schemas.microsoft.com/office/drawing/2014/main" id="{01B27E56-FC3E-82EC-BADD-8C2F58E51A03}"/>
              </a:ext>
            </a:extLst>
          </p:cNvPr>
          <p:cNvSpPr/>
          <p:nvPr/>
        </p:nvSpPr>
        <p:spPr>
          <a:xfrm>
            <a:off x="2052431" y="854142"/>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a:t>
            </a:r>
          </a:p>
        </p:txBody>
      </p:sp>
      <p:sp>
        <p:nvSpPr>
          <p:cNvPr id="9" name="Oval 8">
            <a:extLst>
              <a:ext uri="{FF2B5EF4-FFF2-40B4-BE49-F238E27FC236}">
                <a16:creationId xmlns:a16="http://schemas.microsoft.com/office/drawing/2014/main" id="{25C60117-AB93-3868-6064-BEEBBEB7624A}"/>
              </a:ext>
            </a:extLst>
          </p:cNvPr>
          <p:cNvSpPr/>
          <p:nvPr/>
        </p:nvSpPr>
        <p:spPr>
          <a:xfrm>
            <a:off x="3310973" y="854142"/>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t>
            </a:r>
          </a:p>
        </p:txBody>
      </p:sp>
      <p:cxnSp>
        <p:nvCxnSpPr>
          <p:cNvPr id="11" name="Straight Connector 10">
            <a:extLst>
              <a:ext uri="{FF2B5EF4-FFF2-40B4-BE49-F238E27FC236}">
                <a16:creationId xmlns:a16="http://schemas.microsoft.com/office/drawing/2014/main" id="{C7B19BFB-1037-96ED-B3AF-CBAAA66BEA57}"/>
              </a:ext>
            </a:extLst>
          </p:cNvPr>
          <p:cNvCxnSpPr>
            <a:cxnSpLocks/>
            <a:stCxn id="8" idx="4"/>
            <a:endCxn id="9" idx="0"/>
          </p:cNvCxnSpPr>
          <p:nvPr/>
        </p:nvCxnSpPr>
        <p:spPr>
          <a:xfrm>
            <a:off x="2236305" y="649429"/>
            <a:ext cx="1258542" cy="20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6DDB154-3D0F-FAB9-A9F5-E2BF85176E46}"/>
              </a:ext>
            </a:extLst>
          </p:cNvPr>
          <p:cNvCxnSpPr>
            <a:stCxn id="2" idx="0"/>
            <a:endCxn id="8" idx="4"/>
          </p:cNvCxnSpPr>
          <p:nvPr/>
        </p:nvCxnSpPr>
        <p:spPr>
          <a:xfrm flipV="1">
            <a:off x="977763" y="649429"/>
            <a:ext cx="1258542" cy="22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B3D5478-FCE1-3FDD-D93D-34A60A2ED2DC}"/>
              </a:ext>
            </a:extLst>
          </p:cNvPr>
          <p:cNvCxnSpPr>
            <a:stCxn id="8" idx="4"/>
            <a:endCxn id="3" idx="0"/>
          </p:cNvCxnSpPr>
          <p:nvPr/>
        </p:nvCxnSpPr>
        <p:spPr>
          <a:xfrm>
            <a:off x="2236305" y="649429"/>
            <a:ext cx="0" cy="204713"/>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F4D0642E-2B4D-87F5-4040-7D762904431B}"/>
              </a:ext>
            </a:extLst>
          </p:cNvPr>
          <p:cNvSpPr/>
          <p:nvPr/>
        </p:nvSpPr>
        <p:spPr>
          <a:xfrm>
            <a:off x="2052431" y="1426603"/>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a:t>
            </a:r>
          </a:p>
        </p:txBody>
      </p:sp>
      <p:sp>
        <p:nvSpPr>
          <p:cNvPr id="12" name="Oval 11">
            <a:extLst>
              <a:ext uri="{FF2B5EF4-FFF2-40B4-BE49-F238E27FC236}">
                <a16:creationId xmlns:a16="http://schemas.microsoft.com/office/drawing/2014/main" id="{FFDBDA72-9810-A2C9-8DA3-FA14D6ECBAE5}"/>
              </a:ext>
            </a:extLst>
          </p:cNvPr>
          <p:cNvSpPr/>
          <p:nvPr/>
        </p:nvSpPr>
        <p:spPr>
          <a:xfrm>
            <a:off x="2681702" y="1426603"/>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R</a:t>
            </a:r>
          </a:p>
        </p:txBody>
      </p:sp>
      <p:sp>
        <p:nvSpPr>
          <p:cNvPr id="13" name="Oval 12">
            <a:extLst>
              <a:ext uri="{FF2B5EF4-FFF2-40B4-BE49-F238E27FC236}">
                <a16:creationId xmlns:a16="http://schemas.microsoft.com/office/drawing/2014/main" id="{E4961476-973C-50CE-5740-15C62954004F}"/>
              </a:ext>
            </a:extLst>
          </p:cNvPr>
          <p:cNvSpPr/>
          <p:nvPr/>
        </p:nvSpPr>
        <p:spPr>
          <a:xfrm>
            <a:off x="1423160" y="1426603"/>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16" name="Straight Connector 15">
            <a:extLst>
              <a:ext uri="{FF2B5EF4-FFF2-40B4-BE49-F238E27FC236}">
                <a16:creationId xmlns:a16="http://schemas.microsoft.com/office/drawing/2014/main" id="{CA8F9E6D-1739-BB3D-AA53-FCB6C7138F93}"/>
              </a:ext>
            </a:extLst>
          </p:cNvPr>
          <p:cNvCxnSpPr>
            <a:stCxn id="3" idx="4"/>
            <a:endCxn id="13" idx="0"/>
          </p:cNvCxnSpPr>
          <p:nvPr/>
        </p:nvCxnSpPr>
        <p:spPr>
          <a:xfrm flipH="1">
            <a:off x="1607034" y="1221890"/>
            <a:ext cx="629271" cy="20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B0BB705-C96B-020C-F906-015A87D0D34B}"/>
              </a:ext>
            </a:extLst>
          </p:cNvPr>
          <p:cNvCxnSpPr>
            <a:stCxn id="3" idx="4"/>
            <a:endCxn id="10" idx="0"/>
          </p:cNvCxnSpPr>
          <p:nvPr/>
        </p:nvCxnSpPr>
        <p:spPr>
          <a:xfrm>
            <a:off x="2236305" y="1221890"/>
            <a:ext cx="0" cy="20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B04799-42D3-7896-39B0-CBE904E9B4E8}"/>
              </a:ext>
            </a:extLst>
          </p:cNvPr>
          <p:cNvCxnSpPr>
            <a:stCxn id="3" idx="4"/>
            <a:endCxn id="12" idx="0"/>
          </p:cNvCxnSpPr>
          <p:nvPr/>
        </p:nvCxnSpPr>
        <p:spPr>
          <a:xfrm>
            <a:off x="2236305" y="1221890"/>
            <a:ext cx="629271" cy="204713"/>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7C348A05-6189-B316-98FA-8F9332C99B0B}"/>
              </a:ext>
            </a:extLst>
          </p:cNvPr>
          <p:cNvSpPr/>
          <p:nvPr/>
        </p:nvSpPr>
        <p:spPr>
          <a:xfrm>
            <a:off x="2563193" y="2031682"/>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P</a:t>
            </a:r>
          </a:p>
        </p:txBody>
      </p:sp>
      <p:sp>
        <p:nvSpPr>
          <p:cNvPr id="18" name="Oval 17">
            <a:extLst>
              <a:ext uri="{FF2B5EF4-FFF2-40B4-BE49-F238E27FC236}">
                <a16:creationId xmlns:a16="http://schemas.microsoft.com/office/drawing/2014/main" id="{6CA8557A-7F3B-C9A6-6599-72E046595BBB}"/>
              </a:ext>
            </a:extLst>
          </p:cNvPr>
          <p:cNvSpPr/>
          <p:nvPr/>
        </p:nvSpPr>
        <p:spPr>
          <a:xfrm>
            <a:off x="3127099" y="2031682"/>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22" name="Straight Connector 21">
            <a:extLst>
              <a:ext uri="{FF2B5EF4-FFF2-40B4-BE49-F238E27FC236}">
                <a16:creationId xmlns:a16="http://schemas.microsoft.com/office/drawing/2014/main" id="{2C89887F-1024-E9A7-EC87-F0553762522C}"/>
              </a:ext>
            </a:extLst>
          </p:cNvPr>
          <p:cNvCxnSpPr>
            <a:stCxn id="12" idx="4"/>
            <a:endCxn id="14" idx="0"/>
          </p:cNvCxnSpPr>
          <p:nvPr/>
        </p:nvCxnSpPr>
        <p:spPr>
          <a:xfrm flipH="1">
            <a:off x="2747067" y="1794351"/>
            <a:ext cx="118509" cy="237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3F7E00-1E31-C09D-EAB6-CDD238E867FE}"/>
              </a:ext>
            </a:extLst>
          </p:cNvPr>
          <p:cNvCxnSpPr>
            <a:stCxn id="12" idx="4"/>
            <a:endCxn id="18" idx="0"/>
          </p:cNvCxnSpPr>
          <p:nvPr/>
        </p:nvCxnSpPr>
        <p:spPr>
          <a:xfrm>
            <a:off x="2865576" y="1794351"/>
            <a:ext cx="445397" cy="237331"/>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83422420-6A2F-9F1A-0092-625E53786D3C}"/>
              </a:ext>
            </a:extLst>
          </p:cNvPr>
          <p:cNvSpPr/>
          <p:nvPr/>
        </p:nvSpPr>
        <p:spPr>
          <a:xfrm>
            <a:off x="2181641" y="2500870"/>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6" name="Oval 25">
            <a:extLst>
              <a:ext uri="{FF2B5EF4-FFF2-40B4-BE49-F238E27FC236}">
                <a16:creationId xmlns:a16="http://schemas.microsoft.com/office/drawing/2014/main" id="{41142BF8-AEBB-3997-6FBC-1F53B3FB1A77}"/>
              </a:ext>
            </a:extLst>
          </p:cNvPr>
          <p:cNvSpPr/>
          <p:nvPr/>
        </p:nvSpPr>
        <p:spPr>
          <a:xfrm>
            <a:off x="2692884" y="2500870"/>
            <a:ext cx="367748" cy="36774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C</a:t>
            </a:r>
          </a:p>
        </p:txBody>
      </p:sp>
      <p:cxnSp>
        <p:nvCxnSpPr>
          <p:cNvPr id="23" name="Straight Connector 22">
            <a:extLst>
              <a:ext uri="{FF2B5EF4-FFF2-40B4-BE49-F238E27FC236}">
                <a16:creationId xmlns:a16="http://schemas.microsoft.com/office/drawing/2014/main" id="{892ECBF5-A208-65E8-CBC8-458847A2D9B8}"/>
              </a:ext>
            </a:extLst>
          </p:cNvPr>
          <p:cNvCxnSpPr>
            <a:stCxn id="14" idx="4"/>
            <a:endCxn id="26" idx="0"/>
          </p:cNvCxnSpPr>
          <p:nvPr/>
        </p:nvCxnSpPr>
        <p:spPr>
          <a:xfrm>
            <a:off x="2747067" y="2399430"/>
            <a:ext cx="129691" cy="101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64BC7D-E5B1-ED26-449C-E95713004B32}"/>
              </a:ext>
            </a:extLst>
          </p:cNvPr>
          <p:cNvCxnSpPr>
            <a:stCxn id="14" idx="4"/>
            <a:endCxn id="25" idx="1"/>
          </p:cNvCxnSpPr>
          <p:nvPr/>
        </p:nvCxnSpPr>
        <p:spPr>
          <a:xfrm flipH="1">
            <a:off x="2235496" y="2399430"/>
            <a:ext cx="511571" cy="155295"/>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37DC65A-9AC6-87D5-5525-721DECAF8B7C}"/>
              </a:ext>
            </a:extLst>
          </p:cNvPr>
          <p:cNvSpPr txBox="1"/>
          <p:nvPr/>
        </p:nvSpPr>
        <p:spPr>
          <a:xfrm>
            <a:off x="532365" y="3556105"/>
            <a:ext cx="6292711"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Since we now have two nodes with a similar final city in our priority queue, we will then remove the one with a higher </a:t>
            </a:r>
            <a:r>
              <a:rPr lang="en-US" sz="1600" i="1" dirty="0">
                <a:latin typeface="Times New Roman" panose="02020603050405020304" pitchFamily="18" charset="0"/>
                <a:cs typeface="Times New Roman" panose="02020603050405020304" pitchFamily="18" charset="0"/>
              </a:rPr>
              <a:t>f(n) </a:t>
            </a:r>
            <a:r>
              <a:rPr lang="en-US" sz="1600" dirty="0">
                <a:latin typeface="Times New Roman" panose="02020603050405020304" pitchFamily="18" charset="0"/>
                <a:cs typeface="Times New Roman" panose="02020603050405020304" pitchFamily="18" charset="0"/>
              </a:rPr>
              <a:t>value.</a:t>
            </a:r>
          </a:p>
        </p:txBody>
      </p:sp>
      <p:sp>
        <p:nvSpPr>
          <p:cNvPr id="27" name="Content Placeholder 2">
            <a:extLst>
              <a:ext uri="{FF2B5EF4-FFF2-40B4-BE49-F238E27FC236}">
                <a16:creationId xmlns:a16="http://schemas.microsoft.com/office/drawing/2014/main" id="{4BAD1AE7-25A2-D568-DE44-8E38D4AA191F}"/>
              </a:ext>
            </a:extLst>
          </p:cNvPr>
          <p:cNvSpPr txBox="1">
            <a:spLocks/>
          </p:cNvSpPr>
          <p:nvPr/>
        </p:nvSpPr>
        <p:spPr>
          <a:xfrm>
            <a:off x="9826800" y="6559826"/>
            <a:ext cx="1623078" cy="218661"/>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Dr Armin Chitizadeh</a:t>
            </a:r>
          </a:p>
        </p:txBody>
      </p:sp>
      <p:cxnSp>
        <p:nvCxnSpPr>
          <p:cNvPr id="30" name="Straight Arrow Connector 29">
            <a:extLst>
              <a:ext uri="{FF2B5EF4-FFF2-40B4-BE49-F238E27FC236}">
                <a16:creationId xmlns:a16="http://schemas.microsoft.com/office/drawing/2014/main" id="{3B81DEE2-4E01-B901-37DC-06F81D46F336}"/>
              </a:ext>
            </a:extLst>
          </p:cNvPr>
          <p:cNvCxnSpPr/>
          <p:nvPr/>
        </p:nvCxnSpPr>
        <p:spPr>
          <a:xfrm flipH="1" flipV="1">
            <a:off x="3029020" y="2981613"/>
            <a:ext cx="196158" cy="42738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7E9E90BA-F17C-8F67-B160-A18C69581C1F}"/>
              </a:ext>
            </a:extLst>
          </p:cNvPr>
          <p:cNvCxnSpPr>
            <a:cxnSpLocks/>
          </p:cNvCxnSpPr>
          <p:nvPr/>
        </p:nvCxnSpPr>
        <p:spPr>
          <a:xfrm>
            <a:off x="5862430" y="3967442"/>
            <a:ext cx="1708081" cy="300948"/>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21399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diagram, line, map&#10;&#10;Description automatically generated">
            <a:extLst>
              <a:ext uri="{FF2B5EF4-FFF2-40B4-BE49-F238E27FC236}">
                <a16:creationId xmlns:a16="http://schemas.microsoft.com/office/drawing/2014/main" id="{70D2ABFE-8182-28EC-2AE6-59F27F3D5FC7}"/>
              </a:ext>
            </a:extLst>
          </p:cNvPr>
          <p:cNvPicPr>
            <a:picLocks noChangeAspect="1"/>
          </p:cNvPicPr>
          <p:nvPr/>
        </p:nvPicPr>
        <p:blipFill>
          <a:blip r:embed="rId2"/>
          <a:stretch>
            <a:fillRect/>
          </a:stretch>
        </p:blipFill>
        <p:spPr>
          <a:xfrm>
            <a:off x="7086600" y="-3378"/>
            <a:ext cx="5105400" cy="2402808"/>
          </a:xfrm>
          <a:prstGeom prst="rect">
            <a:avLst/>
          </a:prstGeom>
        </p:spPr>
      </p:pic>
      <p:graphicFrame>
        <p:nvGraphicFramePr>
          <p:cNvPr id="5" name="Table 5">
            <a:extLst>
              <a:ext uri="{FF2B5EF4-FFF2-40B4-BE49-F238E27FC236}">
                <a16:creationId xmlns:a16="http://schemas.microsoft.com/office/drawing/2014/main" id="{058EAD70-5259-662B-C4A8-88FCE1A261E0}"/>
              </a:ext>
            </a:extLst>
          </p:cNvPr>
          <p:cNvGraphicFramePr>
            <a:graphicFrameLocks noGrp="1"/>
          </p:cNvGraphicFramePr>
          <p:nvPr>
            <p:extLst>
              <p:ext uri="{D42A27DB-BD31-4B8C-83A1-F6EECF244321}">
                <p14:modId xmlns:p14="http://schemas.microsoft.com/office/powerpoint/2010/main" val="4285843924"/>
              </p:ext>
            </p:extLst>
          </p:nvPr>
        </p:nvGraphicFramePr>
        <p:xfrm>
          <a:off x="7832035" y="2324018"/>
          <a:ext cx="3428999" cy="2072640"/>
        </p:xfrm>
        <a:graphic>
          <a:graphicData uri="http://schemas.openxmlformats.org/drawingml/2006/table">
            <a:tbl>
              <a:tblPr firstRow="1" bandRow="1">
                <a:tableStyleId>{5C22544A-7EE6-4342-B048-85BDC9FD1C3A}</a:tableStyleId>
              </a:tblPr>
              <a:tblGrid>
                <a:gridCol w="1276311">
                  <a:extLst>
                    <a:ext uri="{9D8B030D-6E8A-4147-A177-3AD203B41FA5}">
                      <a16:colId xmlns:a16="http://schemas.microsoft.com/office/drawing/2014/main" val="2080246652"/>
                    </a:ext>
                  </a:extLst>
                </a:gridCol>
                <a:gridCol w="740710">
                  <a:extLst>
                    <a:ext uri="{9D8B030D-6E8A-4147-A177-3AD203B41FA5}">
                      <a16:colId xmlns:a16="http://schemas.microsoft.com/office/drawing/2014/main" val="904927706"/>
                    </a:ext>
                  </a:extLst>
                </a:gridCol>
                <a:gridCol w="729136">
                  <a:extLst>
                    <a:ext uri="{9D8B030D-6E8A-4147-A177-3AD203B41FA5}">
                      <a16:colId xmlns:a16="http://schemas.microsoft.com/office/drawing/2014/main" val="1955842057"/>
                    </a:ext>
                  </a:extLst>
                </a:gridCol>
                <a:gridCol w="682842">
                  <a:extLst>
                    <a:ext uri="{9D8B030D-6E8A-4147-A177-3AD203B41FA5}">
                      <a16:colId xmlns:a16="http://schemas.microsoft.com/office/drawing/2014/main" val="3576987747"/>
                    </a:ext>
                  </a:extLst>
                </a:gridCol>
              </a:tblGrid>
              <a:tr h="186763">
                <a:tc gridSpan="4">
                  <a:txBody>
                    <a:bodyPr/>
                    <a:lstStyle/>
                    <a:p>
                      <a:pPr algn="ctr"/>
                      <a:r>
                        <a:rPr lang="en-US" sz="1100" dirty="0"/>
                        <a:t>priority queue of frontiers</a:t>
                      </a:r>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3488606530"/>
                  </a:ext>
                </a:extLst>
              </a:tr>
              <a:tr h="186763">
                <a:tc>
                  <a:txBody>
                    <a:bodyPr/>
                    <a:lstStyle/>
                    <a:p>
                      <a:pPr algn="ctr"/>
                      <a:r>
                        <a:rPr lang="en-US" sz="1100" dirty="0"/>
                        <a:t>Node</a:t>
                      </a:r>
                    </a:p>
                  </a:txBody>
                  <a:tcPr anchor="ctr">
                    <a:solidFill>
                      <a:schemeClr val="accent1">
                        <a:lumMod val="40000"/>
                        <a:lumOff val="60000"/>
                      </a:schemeClr>
                    </a:solidFill>
                  </a:tcPr>
                </a:tc>
                <a:tc>
                  <a:txBody>
                    <a:bodyPr/>
                    <a:lstStyle/>
                    <a:p>
                      <a:pPr algn="ctr"/>
                      <a:r>
                        <a:rPr lang="en-US" sz="1100" dirty="0"/>
                        <a:t>g(n)</a:t>
                      </a:r>
                    </a:p>
                  </a:txBody>
                  <a:tcPr anchor="ctr">
                    <a:solidFill>
                      <a:schemeClr val="accent1">
                        <a:lumMod val="40000"/>
                        <a:lumOff val="60000"/>
                      </a:schemeClr>
                    </a:solidFill>
                  </a:tcPr>
                </a:tc>
                <a:tc>
                  <a:txBody>
                    <a:bodyPr/>
                    <a:lstStyle/>
                    <a:p>
                      <a:pPr algn="ctr"/>
                      <a:r>
                        <a:rPr lang="en-US" sz="1100" dirty="0"/>
                        <a:t>h(n)</a:t>
                      </a:r>
                    </a:p>
                  </a:txBody>
                  <a:tcPr anchor="ctr">
                    <a:solidFill>
                      <a:schemeClr val="accent1">
                        <a:lumMod val="40000"/>
                        <a:lumOff val="60000"/>
                      </a:schemeClr>
                    </a:solidFill>
                  </a:tcPr>
                </a:tc>
                <a:tc>
                  <a:txBody>
                    <a:bodyPr/>
                    <a:lstStyle/>
                    <a:p>
                      <a:pPr algn="ctr"/>
                      <a:r>
                        <a:rPr lang="en-US" sz="1100" b="1" dirty="0"/>
                        <a:t>f(n)</a:t>
                      </a:r>
                    </a:p>
                  </a:txBody>
                  <a:tcPr anchor="ctr">
                    <a:solidFill>
                      <a:schemeClr val="accent4">
                        <a:lumMod val="40000"/>
                        <a:lumOff val="60000"/>
                      </a:schemeClr>
                    </a:solidFill>
                  </a:tcPr>
                </a:tc>
                <a:extLst>
                  <a:ext uri="{0D108BD9-81ED-4DB2-BD59-A6C34878D82A}">
                    <a16:rowId xmlns:a16="http://schemas.microsoft.com/office/drawing/2014/main" val="1062678898"/>
                  </a:ext>
                </a:extLst>
              </a:tr>
              <a:tr h="248892">
                <a:tc>
                  <a:txBody>
                    <a:bodyPr/>
                    <a:lstStyle/>
                    <a:p>
                      <a:pPr marL="0" algn="ctr" defTabSz="914400" rtl="0" eaLnBrk="1" latinLnBrk="0" hangingPunct="1"/>
                      <a:r>
                        <a:rPr lang="en-US" sz="1100" baseline="0" dirty="0" err="1"/>
                        <a:t>Fagaras</a:t>
                      </a:r>
                      <a:r>
                        <a:rPr lang="en-US" sz="1100" baseline="-25000" dirty="0"/>
                        <a:t>{A,S}</a:t>
                      </a:r>
                      <a:endParaRPr lang="en-US" sz="1100" baseline="0" dirty="0"/>
                    </a:p>
                  </a:txBody>
                  <a:tcPr/>
                </a:tc>
                <a:tc>
                  <a:txBody>
                    <a:bodyPr/>
                    <a:lstStyle/>
                    <a:p>
                      <a:pPr algn="ctr"/>
                      <a:r>
                        <a:rPr lang="en-US" sz="1100" dirty="0"/>
                        <a:t>239</a:t>
                      </a:r>
                    </a:p>
                  </a:txBody>
                  <a:tcPr/>
                </a:tc>
                <a:tc>
                  <a:txBody>
                    <a:bodyPr/>
                    <a:lstStyle/>
                    <a:p>
                      <a:pPr algn="ctr"/>
                      <a:r>
                        <a:rPr lang="en-US" sz="1100" dirty="0"/>
                        <a:t>178</a:t>
                      </a:r>
                    </a:p>
                  </a:txBody>
                  <a:tcPr/>
                </a:tc>
                <a:tc>
                  <a:txBody>
                    <a:bodyPr/>
                    <a:lstStyle/>
                    <a:p>
                      <a:pPr marL="0" algn="ctr" defTabSz="914400" rtl="0" eaLnBrk="1" latinLnBrk="0" hangingPunct="1"/>
                      <a:r>
                        <a:rPr lang="en-US" sz="1100" dirty="0"/>
                        <a:t>417</a:t>
                      </a:r>
                    </a:p>
                  </a:txBody>
                  <a:tcPr/>
                </a:tc>
                <a:extLst>
                  <a:ext uri="{0D108BD9-81ED-4DB2-BD59-A6C34878D82A}">
                    <a16:rowId xmlns:a16="http://schemas.microsoft.com/office/drawing/2014/main" val="2098235404"/>
                  </a:ext>
                </a:extLst>
              </a:tr>
              <a:tr h="248892">
                <a:tc>
                  <a:txBody>
                    <a:bodyPr/>
                    <a:lstStyle/>
                    <a:p>
                      <a:pPr algn="ctr"/>
                      <a:r>
                        <a:rPr lang="en-US" sz="1100" baseline="0" dirty="0"/>
                        <a:t>Bucharest</a:t>
                      </a:r>
                      <a:r>
                        <a:rPr lang="en-US" sz="1100" baseline="-25000" dirty="0"/>
                        <a:t>{A,S,R,P}</a:t>
                      </a:r>
                      <a:endParaRPr lang="en-US" sz="1100" baseline="0" dirty="0"/>
                    </a:p>
                  </a:txBody>
                  <a:tcPr/>
                </a:tc>
                <a:tc>
                  <a:txBody>
                    <a:bodyPr/>
                    <a:lstStyle/>
                    <a:p>
                      <a:pPr algn="ctr"/>
                      <a:r>
                        <a:rPr lang="en-US" sz="1100" dirty="0"/>
                        <a:t>418</a:t>
                      </a:r>
                    </a:p>
                  </a:txBody>
                  <a:tcPr/>
                </a:tc>
                <a:tc>
                  <a:txBody>
                    <a:bodyPr/>
                    <a:lstStyle/>
                    <a:p>
                      <a:pPr algn="ctr"/>
                      <a:r>
                        <a:rPr lang="en-US" sz="1100" dirty="0"/>
                        <a:t>0</a:t>
                      </a:r>
                    </a:p>
                  </a:txBody>
                  <a:tcPr/>
                </a:tc>
                <a:tc>
                  <a:txBody>
                    <a:bodyPr/>
                    <a:lstStyle/>
                    <a:p>
                      <a:pPr algn="ctr"/>
                      <a:r>
                        <a:rPr lang="en-US" sz="1100" dirty="0"/>
                        <a:t>418</a:t>
                      </a:r>
                    </a:p>
                  </a:txBody>
                  <a:tcPr/>
                </a:tc>
                <a:extLst>
                  <a:ext uri="{0D108BD9-81ED-4DB2-BD59-A6C34878D82A}">
                    <a16:rowId xmlns:a16="http://schemas.microsoft.com/office/drawing/2014/main" val="1368519038"/>
                  </a:ext>
                </a:extLst>
              </a:tr>
              <a:tr h="248892">
                <a:tc>
                  <a:txBody>
                    <a:bodyPr/>
                    <a:lstStyle/>
                    <a:p>
                      <a:pPr algn="ctr"/>
                      <a:r>
                        <a:rPr lang="en-US" sz="1100" dirty="0"/>
                        <a:t>Timisoara</a:t>
                      </a:r>
                      <a:r>
                        <a:rPr lang="en-US" sz="1100" baseline="-25000" dirty="0"/>
                        <a:t>{Arad}</a:t>
                      </a:r>
                      <a:endParaRPr lang="en-US" sz="1100" dirty="0"/>
                    </a:p>
                  </a:txBody>
                  <a:tcPr/>
                </a:tc>
                <a:tc>
                  <a:txBody>
                    <a:bodyPr/>
                    <a:lstStyle/>
                    <a:p>
                      <a:pPr algn="ctr"/>
                      <a:r>
                        <a:rPr lang="en-US" sz="1100" dirty="0"/>
                        <a:t>118</a:t>
                      </a:r>
                    </a:p>
                  </a:txBody>
                  <a:tcPr/>
                </a:tc>
                <a:tc>
                  <a:txBody>
                    <a:bodyPr/>
                    <a:lstStyle/>
                    <a:p>
                      <a:pPr algn="ctr"/>
                      <a:r>
                        <a:rPr lang="en-US" sz="1100" dirty="0"/>
                        <a:t>329</a:t>
                      </a:r>
                    </a:p>
                  </a:txBody>
                  <a:tcPr/>
                </a:tc>
                <a:tc>
                  <a:txBody>
                    <a:bodyPr/>
                    <a:lstStyle/>
                    <a:p>
                      <a:pPr algn="ctr"/>
                      <a:r>
                        <a:rPr lang="en-US" sz="1100" dirty="0"/>
                        <a:t>447</a:t>
                      </a:r>
                    </a:p>
                  </a:txBody>
                  <a:tcPr/>
                </a:tc>
                <a:extLst>
                  <a:ext uri="{0D108BD9-81ED-4DB2-BD59-A6C34878D82A}">
                    <a16:rowId xmlns:a16="http://schemas.microsoft.com/office/drawing/2014/main" val="1987969344"/>
                  </a:ext>
                </a:extLst>
              </a:tr>
              <a:tr h="248892">
                <a:tc>
                  <a:txBody>
                    <a:bodyPr/>
                    <a:lstStyle/>
                    <a:p>
                      <a:pPr algn="ctr"/>
                      <a:r>
                        <a:rPr lang="en-US" sz="1100" dirty="0" err="1"/>
                        <a:t>Zerind</a:t>
                      </a:r>
                      <a:r>
                        <a:rPr lang="en-US" sz="1100" baseline="-25000" dirty="0"/>
                        <a:t>{Arad}</a:t>
                      </a:r>
                    </a:p>
                  </a:txBody>
                  <a:tcPr/>
                </a:tc>
                <a:tc>
                  <a:txBody>
                    <a:bodyPr/>
                    <a:lstStyle/>
                    <a:p>
                      <a:pPr algn="ctr"/>
                      <a:r>
                        <a:rPr lang="en-US" sz="1100" dirty="0"/>
                        <a:t>75</a:t>
                      </a:r>
                    </a:p>
                  </a:txBody>
                  <a:tcPr/>
                </a:tc>
                <a:tc>
                  <a:txBody>
                    <a:bodyPr/>
                    <a:lstStyle/>
                    <a:p>
                      <a:pPr algn="ctr"/>
                      <a:r>
                        <a:rPr lang="en-US" sz="1100" dirty="0"/>
                        <a:t>374</a:t>
                      </a:r>
                    </a:p>
                  </a:txBody>
                  <a:tcPr/>
                </a:tc>
                <a:tc>
                  <a:txBody>
                    <a:bodyPr/>
                    <a:lstStyle/>
                    <a:p>
                      <a:pPr algn="ctr"/>
                      <a:r>
                        <a:rPr lang="en-US" sz="1100" dirty="0"/>
                        <a:t>449</a:t>
                      </a:r>
                    </a:p>
                  </a:txBody>
                  <a:tcPr/>
                </a:tc>
                <a:extLst>
                  <a:ext uri="{0D108BD9-81ED-4DB2-BD59-A6C34878D82A}">
                    <a16:rowId xmlns:a16="http://schemas.microsoft.com/office/drawing/2014/main" val="2861684694"/>
                  </a:ext>
                </a:extLst>
              </a:tr>
              <a:tr h="248892">
                <a:tc>
                  <a:txBody>
                    <a:bodyPr/>
                    <a:lstStyle/>
                    <a:p>
                      <a:pPr algn="ctr"/>
                      <a:r>
                        <a:rPr lang="en-US" sz="1100" baseline="0" dirty="0"/>
                        <a:t>Craiova</a:t>
                      </a:r>
                      <a:r>
                        <a:rPr lang="en-US" sz="1100" baseline="-25000" dirty="0"/>
                        <a:t>{A,S,R}</a:t>
                      </a:r>
                      <a:endParaRPr lang="en-US" sz="1100" baseline="0" dirty="0"/>
                    </a:p>
                  </a:txBody>
                  <a:tcPr/>
                </a:tc>
                <a:tc>
                  <a:txBody>
                    <a:bodyPr/>
                    <a:lstStyle/>
                    <a:p>
                      <a:pPr algn="ctr"/>
                      <a:r>
                        <a:rPr lang="en-US" sz="1100" dirty="0"/>
                        <a:t>366</a:t>
                      </a:r>
                    </a:p>
                  </a:txBody>
                  <a:tcPr/>
                </a:tc>
                <a:tc>
                  <a:txBody>
                    <a:bodyPr/>
                    <a:lstStyle/>
                    <a:p>
                      <a:pPr algn="ctr"/>
                      <a:r>
                        <a:rPr lang="en-US" sz="1100" dirty="0"/>
                        <a:t>160</a:t>
                      </a:r>
                    </a:p>
                  </a:txBody>
                  <a:tcPr/>
                </a:tc>
                <a:tc>
                  <a:txBody>
                    <a:bodyPr/>
                    <a:lstStyle/>
                    <a:p>
                      <a:pPr algn="ctr"/>
                      <a:r>
                        <a:rPr lang="en-US" sz="1100" dirty="0"/>
                        <a:t>526</a:t>
                      </a:r>
                    </a:p>
                  </a:txBody>
                  <a:tcPr/>
                </a:tc>
                <a:extLst>
                  <a:ext uri="{0D108BD9-81ED-4DB2-BD59-A6C34878D82A}">
                    <a16:rowId xmlns:a16="http://schemas.microsoft.com/office/drawing/2014/main" val="728611515"/>
                  </a:ext>
                </a:extLst>
              </a:tr>
              <a:tr h="248892">
                <a:tc>
                  <a:txBody>
                    <a:bodyPr/>
                    <a:lstStyle/>
                    <a:p>
                      <a:pPr algn="ctr"/>
                      <a:r>
                        <a:rPr lang="en-US" sz="1100" baseline="0" dirty="0"/>
                        <a:t>Oradea</a:t>
                      </a:r>
                      <a:r>
                        <a:rPr lang="en-US" sz="1100" baseline="-25000" dirty="0"/>
                        <a:t>{A,S}</a:t>
                      </a:r>
                      <a:endParaRPr lang="en-US" sz="1100" baseline="0" dirty="0"/>
                    </a:p>
                  </a:txBody>
                  <a:tcPr/>
                </a:tc>
                <a:tc>
                  <a:txBody>
                    <a:bodyPr/>
                    <a:lstStyle/>
                    <a:p>
                      <a:pPr algn="ctr"/>
                      <a:r>
                        <a:rPr lang="en-US" sz="1100" dirty="0"/>
                        <a:t>291</a:t>
                      </a:r>
                    </a:p>
                  </a:txBody>
                  <a:tcPr/>
                </a:tc>
                <a:tc>
                  <a:txBody>
                    <a:bodyPr/>
                    <a:lstStyle/>
                    <a:p>
                      <a:pPr algn="ctr"/>
                      <a:r>
                        <a:rPr lang="en-US" sz="1100" dirty="0"/>
                        <a:t>380</a:t>
                      </a:r>
                    </a:p>
                  </a:txBody>
                  <a:tcPr/>
                </a:tc>
                <a:tc>
                  <a:txBody>
                    <a:bodyPr/>
                    <a:lstStyle/>
                    <a:p>
                      <a:pPr algn="ctr"/>
                      <a:r>
                        <a:rPr lang="en-US" sz="1100" dirty="0"/>
                        <a:t>671</a:t>
                      </a:r>
                    </a:p>
                  </a:txBody>
                  <a:tcPr/>
                </a:tc>
                <a:extLst>
                  <a:ext uri="{0D108BD9-81ED-4DB2-BD59-A6C34878D82A}">
                    <a16:rowId xmlns:a16="http://schemas.microsoft.com/office/drawing/2014/main" val="3537086630"/>
                  </a:ext>
                </a:extLst>
              </a:tr>
            </a:tbl>
          </a:graphicData>
        </a:graphic>
      </p:graphicFrame>
      <p:sp>
        <p:nvSpPr>
          <p:cNvPr id="6" name="TextBox 5">
            <a:extLst>
              <a:ext uri="{FF2B5EF4-FFF2-40B4-BE49-F238E27FC236}">
                <a16:creationId xmlns:a16="http://schemas.microsoft.com/office/drawing/2014/main" id="{D5F5AF3C-259E-E49D-934D-87E218754B4F}"/>
              </a:ext>
            </a:extLst>
          </p:cNvPr>
          <p:cNvSpPr txBox="1"/>
          <p:nvPr/>
        </p:nvSpPr>
        <p:spPr>
          <a:xfrm>
            <a:off x="1421296" y="5665304"/>
            <a:ext cx="10436088"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[Arad</a:t>
            </a:r>
            <a:r>
              <a:rPr lang="en-US" sz="1600" baseline="-25000" dirty="0"/>
              <a:t>{} </a:t>
            </a:r>
            <a:r>
              <a:rPr lang="en-US" sz="1600" dirty="0"/>
              <a:t>, Sibiu</a:t>
            </a:r>
            <a:r>
              <a:rPr lang="en-US" sz="1600" baseline="-25000" dirty="0"/>
              <a:t>{Arad}</a:t>
            </a:r>
            <a:r>
              <a:rPr lang="en-US" sz="1600" dirty="0"/>
              <a:t>, </a:t>
            </a:r>
            <a:r>
              <a:rPr lang="en-US" sz="1600" dirty="0" err="1"/>
              <a:t>Rimnicu</a:t>
            </a:r>
            <a:r>
              <a:rPr lang="en-US" sz="1600" baseline="-25000" dirty="0"/>
              <a:t>{Arad, Sibiu}</a:t>
            </a:r>
            <a:r>
              <a:rPr lang="en-US" sz="1600" dirty="0"/>
              <a:t>, Pitesti</a:t>
            </a:r>
            <a:r>
              <a:rPr lang="en-US" sz="1600" baseline="-25000" dirty="0"/>
              <a:t>{</a:t>
            </a:r>
            <a:r>
              <a:rPr lang="en-US" sz="1600" baseline="-25000" dirty="0" err="1"/>
              <a:t>Arad,Sibiu,Rimnicu</a:t>
            </a:r>
            <a:r>
              <a:rPr lang="en-US" sz="1600" baseline="-25000" dirty="0"/>
              <a:t>}</a:t>
            </a:r>
            <a:r>
              <a:rPr lang="en-US" sz="1600" dirty="0"/>
              <a:t>, </a:t>
            </a:r>
            <a:endParaRPr lang="en-US" sz="1600" baseline="-25000" dirty="0"/>
          </a:p>
        </p:txBody>
      </p:sp>
      <p:sp>
        <p:nvSpPr>
          <p:cNvPr id="7" name="TextBox 6">
            <a:extLst>
              <a:ext uri="{FF2B5EF4-FFF2-40B4-BE49-F238E27FC236}">
                <a16:creationId xmlns:a16="http://schemas.microsoft.com/office/drawing/2014/main" id="{3C193BBD-B4B0-D057-57AE-584F26C26DDA}"/>
              </a:ext>
            </a:extLst>
          </p:cNvPr>
          <p:cNvSpPr txBox="1"/>
          <p:nvPr/>
        </p:nvSpPr>
        <p:spPr>
          <a:xfrm>
            <a:off x="198141" y="5665304"/>
            <a:ext cx="1223155" cy="307777"/>
          </a:xfrm>
          <a:prstGeom prst="rect">
            <a:avLst/>
          </a:prstGeom>
          <a:noFill/>
        </p:spPr>
        <p:txBody>
          <a:bodyPr wrap="none" rtlCol="0">
            <a:spAutoFit/>
          </a:bodyPr>
          <a:lstStyle/>
          <a:p>
            <a:pPr marL="0" algn="r" defTabSz="914400" rtl="1" eaLnBrk="1" latinLnBrk="0" hangingPunct="1"/>
            <a:r>
              <a:rPr lang="en-AU" sz="1400" dirty="0">
                <a:latin typeface="Cochin" panose="02000603020000020003" pitchFamily="2" charset="0"/>
              </a:rPr>
              <a:t>Visited nodes:</a:t>
            </a:r>
            <a:endParaRPr lang="en-US" sz="1400" dirty="0">
              <a:latin typeface="Cochin" panose="02000603020000020003" pitchFamily="2" charset="0"/>
            </a:endParaRPr>
          </a:p>
        </p:txBody>
      </p:sp>
      <p:sp>
        <p:nvSpPr>
          <p:cNvPr id="8" name="Oval 7">
            <a:extLst>
              <a:ext uri="{FF2B5EF4-FFF2-40B4-BE49-F238E27FC236}">
                <a16:creationId xmlns:a16="http://schemas.microsoft.com/office/drawing/2014/main" id="{8C1AF3FC-9686-5743-AE82-509A453944FC}"/>
              </a:ext>
            </a:extLst>
          </p:cNvPr>
          <p:cNvSpPr/>
          <p:nvPr/>
        </p:nvSpPr>
        <p:spPr>
          <a:xfrm>
            <a:off x="2052431" y="281681"/>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A</a:t>
            </a:r>
          </a:p>
        </p:txBody>
      </p:sp>
      <p:sp>
        <p:nvSpPr>
          <p:cNvPr id="2" name="Oval 1">
            <a:extLst>
              <a:ext uri="{FF2B5EF4-FFF2-40B4-BE49-F238E27FC236}">
                <a16:creationId xmlns:a16="http://schemas.microsoft.com/office/drawing/2014/main" id="{742889C9-2F94-5157-B85D-1B0E26020B3E}"/>
              </a:ext>
            </a:extLst>
          </p:cNvPr>
          <p:cNvSpPr/>
          <p:nvPr/>
        </p:nvSpPr>
        <p:spPr>
          <a:xfrm>
            <a:off x="793889" y="871477"/>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Z</a:t>
            </a:r>
          </a:p>
        </p:txBody>
      </p:sp>
      <p:sp>
        <p:nvSpPr>
          <p:cNvPr id="3" name="Oval 2">
            <a:extLst>
              <a:ext uri="{FF2B5EF4-FFF2-40B4-BE49-F238E27FC236}">
                <a16:creationId xmlns:a16="http://schemas.microsoft.com/office/drawing/2014/main" id="{01B27E56-FC3E-82EC-BADD-8C2F58E51A03}"/>
              </a:ext>
            </a:extLst>
          </p:cNvPr>
          <p:cNvSpPr/>
          <p:nvPr/>
        </p:nvSpPr>
        <p:spPr>
          <a:xfrm>
            <a:off x="2052431" y="854142"/>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a:t>
            </a:r>
          </a:p>
        </p:txBody>
      </p:sp>
      <p:sp>
        <p:nvSpPr>
          <p:cNvPr id="9" name="Oval 8">
            <a:extLst>
              <a:ext uri="{FF2B5EF4-FFF2-40B4-BE49-F238E27FC236}">
                <a16:creationId xmlns:a16="http://schemas.microsoft.com/office/drawing/2014/main" id="{25C60117-AB93-3868-6064-BEEBBEB7624A}"/>
              </a:ext>
            </a:extLst>
          </p:cNvPr>
          <p:cNvSpPr/>
          <p:nvPr/>
        </p:nvSpPr>
        <p:spPr>
          <a:xfrm>
            <a:off x="3310973" y="854142"/>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t>
            </a:r>
          </a:p>
        </p:txBody>
      </p:sp>
      <p:cxnSp>
        <p:nvCxnSpPr>
          <p:cNvPr id="11" name="Straight Connector 10">
            <a:extLst>
              <a:ext uri="{FF2B5EF4-FFF2-40B4-BE49-F238E27FC236}">
                <a16:creationId xmlns:a16="http://schemas.microsoft.com/office/drawing/2014/main" id="{C7B19BFB-1037-96ED-B3AF-CBAAA66BEA57}"/>
              </a:ext>
            </a:extLst>
          </p:cNvPr>
          <p:cNvCxnSpPr>
            <a:cxnSpLocks/>
            <a:stCxn id="8" idx="4"/>
            <a:endCxn id="9" idx="0"/>
          </p:cNvCxnSpPr>
          <p:nvPr/>
        </p:nvCxnSpPr>
        <p:spPr>
          <a:xfrm>
            <a:off x="2236305" y="649429"/>
            <a:ext cx="1258542" cy="20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6DDB154-3D0F-FAB9-A9F5-E2BF85176E46}"/>
              </a:ext>
            </a:extLst>
          </p:cNvPr>
          <p:cNvCxnSpPr>
            <a:stCxn id="2" idx="0"/>
            <a:endCxn id="8" idx="4"/>
          </p:cNvCxnSpPr>
          <p:nvPr/>
        </p:nvCxnSpPr>
        <p:spPr>
          <a:xfrm flipV="1">
            <a:off x="977763" y="649429"/>
            <a:ext cx="1258542" cy="22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B3D5478-FCE1-3FDD-D93D-34A60A2ED2DC}"/>
              </a:ext>
            </a:extLst>
          </p:cNvPr>
          <p:cNvCxnSpPr>
            <a:stCxn id="8" idx="4"/>
            <a:endCxn id="3" idx="0"/>
          </p:cNvCxnSpPr>
          <p:nvPr/>
        </p:nvCxnSpPr>
        <p:spPr>
          <a:xfrm>
            <a:off x="2236305" y="649429"/>
            <a:ext cx="0" cy="204713"/>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F4D0642E-2B4D-87F5-4040-7D762904431B}"/>
              </a:ext>
            </a:extLst>
          </p:cNvPr>
          <p:cNvSpPr/>
          <p:nvPr/>
        </p:nvSpPr>
        <p:spPr>
          <a:xfrm>
            <a:off x="2052431" y="1426603"/>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a:t>
            </a:r>
          </a:p>
        </p:txBody>
      </p:sp>
      <p:sp>
        <p:nvSpPr>
          <p:cNvPr id="12" name="Oval 11">
            <a:extLst>
              <a:ext uri="{FF2B5EF4-FFF2-40B4-BE49-F238E27FC236}">
                <a16:creationId xmlns:a16="http://schemas.microsoft.com/office/drawing/2014/main" id="{FFDBDA72-9810-A2C9-8DA3-FA14D6ECBAE5}"/>
              </a:ext>
            </a:extLst>
          </p:cNvPr>
          <p:cNvSpPr/>
          <p:nvPr/>
        </p:nvSpPr>
        <p:spPr>
          <a:xfrm>
            <a:off x="2681702" y="1426603"/>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R</a:t>
            </a:r>
          </a:p>
        </p:txBody>
      </p:sp>
      <p:sp>
        <p:nvSpPr>
          <p:cNvPr id="13" name="Oval 12">
            <a:extLst>
              <a:ext uri="{FF2B5EF4-FFF2-40B4-BE49-F238E27FC236}">
                <a16:creationId xmlns:a16="http://schemas.microsoft.com/office/drawing/2014/main" id="{E4961476-973C-50CE-5740-15C62954004F}"/>
              </a:ext>
            </a:extLst>
          </p:cNvPr>
          <p:cNvSpPr/>
          <p:nvPr/>
        </p:nvSpPr>
        <p:spPr>
          <a:xfrm>
            <a:off x="1423160" y="1426603"/>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16" name="Straight Connector 15">
            <a:extLst>
              <a:ext uri="{FF2B5EF4-FFF2-40B4-BE49-F238E27FC236}">
                <a16:creationId xmlns:a16="http://schemas.microsoft.com/office/drawing/2014/main" id="{CA8F9E6D-1739-BB3D-AA53-FCB6C7138F93}"/>
              </a:ext>
            </a:extLst>
          </p:cNvPr>
          <p:cNvCxnSpPr>
            <a:stCxn id="3" idx="4"/>
            <a:endCxn id="13" idx="0"/>
          </p:cNvCxnSpPr>
          <p:nvPr/>
        </p:nvCxnSpPr>
        <p:spPr>
          <a:xfrm flipH="1">
            <a:off x="1607034" y="1221890"/>
            <a:ext cx="629271" cy="20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B0BB705-C96B-020C-F906-015A87D0D34B}"/>
              </a:ext>
            </a:extLst>
          </p:cNvPr>
          <p:cNvCxnSpPr>
            <a:stCxn id="3" idx="4"/>
            <a:endCxn id="10" idx="0"/>
          </p:cNvCxnSpPr>
          <p:nvPr/>
        </p:nvCxnSpPr>
        <p:spPr>
          <a:xfrm>
            <a:off x="2236305" y="1221890"/>
            <a:ext cx="0" cy="20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B04799-42D3-7896-39B0-CBE904E9B4E8}"/>
              </a:ext>
            </a:extLst>
          </p:cNvPr>
          <p:cNvCxnSpPr>
            <a:stCxn id="3" idx="4"/>
            <a:endCxn id="12" idx="0"/>
          </p:cNvCxnSpPr>
          <p:nvPr/>
        </p:nvCxnSpPr>
        <p:spPr>
          <a:xfrm>
            <a:off x="2236305" y="1221890"/>
            <a:ext cx="629271" cy="204713"/>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7C348A05-6189-B316-98FA-8F9332C99B0B}"/>
              </a:ext>
            </a:extLst>
          </p:cNvPr>
          <p:cNvSpPr/>
          <p:nvPr/>
        </p:nvSpPr>
        <p:spPr>
          <a:xfrm>
            <a:off x="2563193" y="2031682"/>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P</a:t>
            </a:r>
          </a:p>
        </p:txBody>
      </p:sp>
      <p:sp>
        <p:nvSpPr>
          <p:cNvPr id="18" name="Oval 17">
            <a:extLst>
              <a:ext uri="{FF2B5EF4-FFF2-40B4-BE49-F238E27FC236}">
                <a16:creationId xmlns:a16="http://schemas.microsoft.com/office/drawing/2014/main" id="{6CA8557A-7F3B-C9A6-6599-72E046595BBB}"/>
              </a:ext>
            </a:extLst>
          </p:cNvPr>
          <p:cNvSpPr/>
          <p:nvPr/>
        </p:nvSpPr>
        <p:spPr>
          <a:xfrm>
            <a:off x="3127099" y="2031682"/>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22" name="Straight Connector 21">
            <a:extLst>
              <a:ext uri="{FF2B5EF4-FFF2-40B4-BE49-F238E27FC236}">
                <a16:creationId xmlns:a16="http://schemas.microsoft.com/office/drawing/2014/main" id="{2C89887F-1024-E9A7-EC87-F0553762522C}"/>
              </a:ext>
            </a:extLst>
          </p:cNvPr>
          <p:cNvCxnSpPr>
            <a:stCxn id="12" idx="4"/>
            <a:endCxn id="14" idx="0"/>
          </p:cNvCxnSpPr>
          <p:nvPr/>
        </p:nvCxnSpPr>
        <p:spPr>
          <a:xfrm flipH="1">
            <a:off x="2747067" y="1794351"/>
            <a:ext cx="118509" cy="237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3F7E00-1E31-C09D-EAB6-CDD238E867FE}"/>
              </a:ext>
            </a:extLst>
          </p:cNvPr>
          <p:cNvCxnSpPr>
            <a:stCxn id="12" idx="4"/>
            <a:endCxn id="18" idx="0"/>
          </p:cNvCxnSpPr>
          <p:nvPr/>
        </p:nvCxnSpPr>
        <p:spPr>
          <a:xfrm>
            <a:off x="2865576" y="1794351"/>
            <a:ext cx="445397" cy="237331"/>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83422420-6A2F-9F1A-0092-625E53786D3C}"/>
              </a:ext>
            </a:extLst>
          </p:cNvPr>
          <p:cNvSpPr/>
          <p:nvPr/>
        </p:nvSpPr>
        <p:spPr>
          <a:xfrm>
            <a:off x="2181641" y="2500870"/>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0" name="Straight Connector 19">
            <a:extLst>
              <a:ext uri="{FF2B5EF4-FFF2-40B4-BE49-F238E27FC236}">
                <a16:creationId xmlns:a16="http://schemas.microsoft.com/office/drawing/2014/main" id="{9DDA9581-E44C-B5E1-367C-E82EA84263E7}"/>
              </a:ext>
            </a:extLst>
          </p:cNvPr>
          <p:cNvCxnSpPr/>
          <p:nvPr/>
        </p:nvCxnSpPr>
        <p:spPr>
          <a:xfrm flipH="1">
            <a:off x="2235496" y="2399430"/>
            <a:ext cx="511571" cy="155295"/>
          </a:xfrm>
          <a:prstGeom prst="line">
            <a:avLst/>
          </a:prstGeom>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BEFCD3CC-ACD2-FBF9-D4FB-DABCA7C33FC6}"/>
              </a:ext>
            </a:extLst>
          </p:cNvPr>
          <p:cNvSpPr txBox="1">
            <a:spLocks/>
          </p:cNvSpPr>
          <p:nvPr/>
        </p:nvSpPr>
        <p:spPr>
          <a:xfrm>
            <a:off x="9826800" y="6559826"/>
            <a:ext cx="1623078" cy="218661"/>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Dr Armin Chitizadeh</a:t>
            </a:r>
          </a:p>
        </p:txBody>
      </p:sp>
    </p:spTree>
    <p:extLst>
      <p:ext uri="{BB962C8B-B14F-4D97-AF65-F5344CB8AC3E}">
        <p14:creationId xmlns:p14="http://schemas.microsoft.com/office/powerpoint/2010/main" val="3480204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diagram, line, map&#10;&#10;Description automatically generated">
            <a:extLst>
              <a:ext uri="{FF2B5EF4-FFF2-40B4-BE49-F238E27FC236}">
                <a16:creationId xmlns:a16="http://schemas.microsoft.com/office/drawing/2014/main" id="{70D2ABFE-8182-28EC-2AE6-59F27F3D5FC7}"/>
              </a:ext>
            </a:extLst>
          </p:cNvPr>
          <p:cNvPicPr>
            <a:picLocks noChangeAspect="1"/>
          </p:cNvPicPr>
          <p:nvPr/>
        </p:nvPicPr>
        <p:blipFill>
          <a:blip r:embed="rId2"/>
          <a:stretch>
            <a:fillRect/>
          </a:stretch>
        </p:blipFill>
        <p:spPr>
          <a:xfrm>
            <a:off x="7086600" y="-3378"/>
            <a:ext cx="5105400" cy="2402808"/>
          </a:xfrm>
          <a:prstGeom prst="rect">
            <a:avLst/>
          </a:prstGeom>
        </p:spPr>
      </p:pic>
      <p:graphicFrame>
        <p:nvGraphicFramePr>
          <p:cNvPr id="5" name="Table 5">
            <a:extLst>
              <a:ext uri="{FF2B5EF4-FFF2-40B4-BE49-F238E27FC236}">
                <a16:creationId xmlns:a16="http://schemas.microsoft.com/office/drawing/2014/main" id="{058EAD70-5259-662B-C4A8-88FCE1A261E0}"/>
              </a:ext>
            </a:extLst>
          </p:cNvPr>
          <p:cNvGraphicFramePr>
            <a:graphicFrameLocks noGrp="1"/>
          </p:cNvGraphicFramePr>
          <p:nvPr>
            <p:extLst>
              <p:ext uri="{D42A27DB-BD31-4B8C-83A1-F6EECF244321}">
                <p14:modId xmlns:p14="http://schemas.microsoft.com/office/powerpoint/2010/main" val="1130430624"/>
              </p:ext>
            </p:extLst>
          </p:nvPr>
        </p:nvGraphicFramePr>
        <p:xfrm>
          <a:off x="7832035" y="2324018"/>
          <a:ext cx="3428999" cy="2072640"/>
        </p:xfrm>
        <a:graphic>
          <a:graphicData uri="http://schemas.openxmlformats.org/drawingml/2006/table">
            <a:tbl>
              <a:tblPr firstRow="1" bandRow="1">
                <a:tableStyleId>{5C22544A-7EE6-4342-B048-85BDC9FD1C3A}</a:tableStyleId>
              </a:tblPr>
              <a:tblGrid>
                <a:gridCol w="1276311">
                  <a:extLst>
                    <a:ext uri="{9D8B030D-6E8A-4147-A177-3AD203B41FA5}">
                      <a16:colId xmlns:a16="http://schemas.microsoft.com/office/drawing/2014/main" val="2080246652"/>
                    </a:ext>
                  </a:extLst>
                </a:gridCol>
                <a:gridCol w="740710">
                  <a:extLst>
                    <a:ext uri="{9D8B030D-6E8A-4147-A177-3AD203B41FA5}">
                      <a16:colId xmlns:a16="http://schemas.microsoft.com/office/drawing/2014/main" val="904927706"/>
                    </a:ext>
                  </a:extLst>
                </a:gridCol>
                <a:gridCol w="729136">
                  <a:extLst>
                    <a:ext uri="{9D8B030D-6E8A-4147-A177-3AD203B41FA5}">
                      <a16:colId xmlns:a16="http://schemas.microsoft.com/office/drawing/2014/main" val="1955842057"/>
                    </a:ext>
                  </a:extLst>
                </a:gridCol>
                <a:gridCol w="682842">
                  <a:extLst>
                    <a:ext uri="{9D8B030D-6E8A-4147-A177-3AD203B41FA5}">
                      <a16:colId xmlns:a16="http://schemas.microsoft.com/office/drawing/2014/main" val="3576987747"/>
                    </a:ext>
                  </a:extLst>
                </a:gridCol>
              </a:tblGrid>
              <a:tr h="186763">
                <a:tc gridSpan="4">
                  <a:txBody>
                    <a:bodyPr/>
                    <a:lstStyle/>
                    <a:p>
                      <a:pPr algn="ctr"/>
                      <a:r>
                        <a:rPr lang="en-US" sz="1100" dirty="0"/>
                        <a:t>priority queue of frontiers</a:t>
                      </a:r>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3488606530"/>
                  </a:ext>
                </a:extLst>
              </a:tr>
              <a:tr h="186763">
                <a:tc>
                  <a:txBody>
                    <a:bodyPr/>
                    <a:lstStyle/>
                    <a:p>
                      <a:pPr algn="ctr"/>
                      <a:r>
                        <a:rPr lang="en-US" sz="1100" dirty="0"/>
                        <a:t>Node</a:t>
                      </a:r>
                    </a:p>
                  </a:txBody>
                  <a:tcPr anchor="ctr">
                    <a:solidFill>
                      <a:schemeClr val="accent1">
                        <a:lumMod val="40000"/>
                        <a:lumOff val="60000"/>
                      </a:schemeClr>
                    </a:solidFill>
                  </a:tcPr>
                </a:tc>
                <a:tc>
                  <a:txBody>
                    <a:bodyPr/>
                    <a:lstStyle/>
                    <a:p>
                      <a:pPr algn="ctr"/>
                      <a:r>
                        <a:rPr lang="en-US" sz="1100" dirty="0"/>
                        <a:t>g(n)</a:t>
                      </a:r>
                    </a:p>
                  </a:txBody>
                  <a:tcPr anchor="ctr">
                    <a:solidFill>
                      <a:schemeClr val="accent1">
                        <a:lumMod val="40000"/>
                        <a:lumOff val="60000"/>
                      </a:schemeClr>
                    </a:solidFill>
                  </a:tcPr>
                </a:tc>
                <a:tc>
                  <a:txBody>
                    <a:bodyPr/>
                    <a:lstStyle/>
                    <a:p>
                      <a:pPr algn="ctr"/>
                      <a:r>
                        <a:rPr lang="en-US" sz="1100" dirty="0"/>
                        <a:t>h(n)</a:t>
                      </a:r>
                    </a:p>
                  </a:txBody>
                  <a:tcPr anchor="ctr">
                    <a:solidFill>
                      <a:schemeClr val="accent1">
                        <a:lumMod val="40000"/>
                        <a:lumOff val="60000"/>
                      </a:schemeClr>
                    </a:solidFill>
                  </a:tcPr>
                </a:tc>
                <a:tc>
                  <a:txBody>
                    <a:bodyPr/>
                    <a:lstStyle/>
                    <a:p>
                      <a:pPr algn="ctr"/>
                      <a:r>
                        <a:rPr lang="en-US" sz="1100" b="1" dirty="0"/>
                        <a:t>f(n)</a:t>
                      </a:r>
                    </a:p>
                  </a:txBody>
                  <a:tcPr anchor="ctr">
                    <a:solidFill>
                      <a:schemeClr val="accent4">
                        <a:lumMod val="40000"/>
                        <a:lumOff val="60000"/>
                      </a:schemeClr>
                    </a:solidFill>
                  </a:tcPr>
                </a:tc>
                <a:extLst>
                  <a:ext uri="{0D108BD9-81ED-4DB2-BD59-A6C34878D82A}">
                    <a16:rowId xmlns:a16="http://schemas.microsoft.com/office/drawing/2014/main" val="1062678898"/>
                  </a:ext>
                </a:extLst>
              </a:tr>
              <a:tr h="248892">
                <a:tc>
                  <a:txBody>
                    <a:bodyPr/>
                    <a:lstStyle/>
                    <a:p>
                      <a:pPr algn="ctr"/>
                      <a:r>
                        <a:rPr lang="en-US" sz="1100" baseline="0" dirty="0"/>
                        <a:t>Bucharest</a:t>
                      </a:r>
                      <a:r>
                        <a:rPr lang="en-US" sz="1100" baseline="-25000" dirty="0"/>
                        <a:t>{A,S,R,P}</a:t>
                      </a:r>
                      <a:endParaRPr lang="en-US" sz="1100" baseline="0" dirty="0"/>
                    </a:p>
                  </a:txBody>
                  <a:tcPr/>
                </a:tc>
                <a:tc>
                  <a:txBody>
                    <a:bodyPr/>
                    <a:lstStyle/>
                    <a:p>
                      <a:pPr algn="ctr"/>
                      <a:r>
                        <a:rPr lang="en-US" sz="1100" dirty="0"/>
                        <a:t>418</a:t>
                      </a:r>
                    </a:p>
                  </a:txBody>
                  <a:tcPr/>
                </a:tc>
                <a:tc>
                  <a:txBody>
                    <a:bodyPr/>
                    <a:lstStyle/>
                    <a:p>
                      <a:pPr algn="ctr"/>
                      <a:r>
                        <a:rPr lang="en-US" sz="1100" dirty="0"/>
                        <a:t>0</a:t>
                      </a:r>
                    </a:p>
                  </a:txBody>
                  <a:tcPr/>
                </a:tc>
                <a:tc>
                  <a:txBody>
                    <a:bodyPr/>
                    <a:lstStyle/>
                    <a:p>
                      <a:pPr algn="ctr"/>
                      <a:r>
                        <a:rPr lang="en-US" sz="1100" dirty="0"/>
                        <a:t>418</a:t>
                      </a:r>
                    </a:p>
                  </a:txBody>
                  <a:tcPr/>
                </a:tc>
                <a:extLst>
                  <a:ext uri="{0D108BD9-81ED-4DB2-BD59-A6C34878D82A}">
                    <a16:rowId xmlns:a16="http://schemas.microsoft.com/office/drawing/2014/main" val="3123877577"/>
                  </a:ext>
                </a:extLst>
              </a:tr>
              <a:tr h="248892">
                <a:tc>
                  <a:txBody>
                    <a:bodyPr/>
                    <a:lstStyle/>
                    <a:p>
                      <a:pPr algn="ctr"/>
                      <a:r>
                        <a:rPr lang="en-US" sz="1100" dirty="0"/>
                        <a:t>Timisoara</a:t>
                      </a:r>
                      <a:r>
                        <a:rPr lang="en-US" sz="1100" baseline="-25000" dirty="0"/>
                        <a:t>{Arad}</a:t>
                      </a:r>
                      <a:endParaRPr lang="en-US" sz="1100" dirty="0"/>
                    </a:p>
                  </a:txBody>
                  <a:tcPr/>
                </a:tc>
                <a:tc>
                  <a:txBody>
                    <a:bodyPr/>
                    <a:lstStyle/>
                    <a:p>
                      <a:pPr algn="ctr"/>
                      <a:r>
                        <a:rPr lang="en-US" sz="1100" dirty="0"/>
                        <a:t>118</a:t>
                      </a:r>
                    </a:p>
                  </a:txBody>
                  <a:tcPr/>
                </a:tc>
                <a:tc>
                  <a:txBody>
                    <a:bodyPr/>
                    <a:lstStyle/>
                    <a:p>
                      <a:pPr algn="ctr"/>
                      <a:r>
                        <a:rPr lang="en-US" sz="1100" dirty="0"/>
                        <a:t>329</a:t>
                      </a:r>
                    </a:p>
                  </a:txBody>
                  <a:tcPr/>
                </a:tc>
                <a:tc>
                  <a:txBody>
                    <a:bodyPr/>
                    <a:lstStyle/>
                    <a:p>
                      <a:pPr algn="ctr"/>
                      <a:r>
                        <a:rPr lang="en-US" sz="1100" dirty="0"/>
                        <a:t>447</a:t>
                      </a:r>
                    </a:p>
                  </a:txBody>
                  <a:tcPr/>
                </a:tc>
                <a:extLst>
                  <a:ext uri="{0D108BD9-81ED-4DB2-BD59-A6C34878D82A}">
                    <a16:rowId xmlns:a16="http://schemas.microsoft.com/office/drawing/2014/main" val="1987969344"/>
                  </a:ext>
                </a:extLst>
              </a:tr>
              <a:tr h="248892">
                <a:tc>
                  <a:txBody>
                    <a:bodyPr/>
                    <a:lstStyle/>
                    <a:p>
                      <a:pPr algn="ctr"/>
                      <a:r>
                        <a:rPr lang="en-US" sz="1100" dirty="0" err="1"/>
                        <a:t>Zerind</a:t>
                      </a:r>
                      <a:r>
                        <a:rPr lang="en-US" sz="1100" baseline="-25000" dirty="0"/>
                        <a:t>{Arad}</a:t>
                      </a:r>
                    </a:p>
                  </a:txBody>
                  <a:tcPr/>
                </a:tc>
                <a:tc>
                  <a:txBody>
                    <a:bodyPr/>
                    <a:lstStyle/>
                    <a:p>
                      <a:pPr algn="ctr"/>
                      <a:r>
                        <a:rPr lang="en-US" sz="1100" dirty="0"/>
                        <a:t>75</a:t>
                      </a:r>
                    </a:p>
                  </a:txBody>
                  <a:tcPr/>
                </a:tc>
                <a:tc>
                  <a:txBody>
                    <a:bodyPr/>
                    <a:lstStyle/>
                    <a:p>
                      <a:pPr algn="ctr"/>
                      <a:r>
                        <a:rPr lang="en-US" sz="1100" dirty="0"/>
                        <a:t>374</a:t>
                      </a:r>
                    </a:p>
                  </a:txBody>
                  <a:tcPr/>
                </a:tc>
                <a:tc>
                  <a:txBody>
                    <a:bodyPr/>
                    <a:lstStyle/>
                    <a:p>
                      <a:pPr algn="ctr"/>
                      <a:r>
                        <a:rPr lang="en-US" sz="1100" dirty="0"/>
                        <a:t>449</a:t>
                      </a:r>
                    </a:p>
                  </a:txBody>
                  <a:tcPr/>
                </a:tc>
                <a:extLst>
                  <a:ext uri="{0D108BD9-81ED-4DB2-BD59-A6C34878D82A}">
                    <a16:rowId xmlns:a16="http://schemas.microsoft.com/office/drawing/2014/main" val="2861684694"/>
                  </a:ext>
                </a:extLst>
              </a:tr>
              <a:tr h="248892">
                <a:tc>
                  <a:txBody>
                    <a:bodyPr/>
                    <a:lstStyle/>
                    <a:p>
                      <a:pPr marL="0" algn="ctr" defTabSz="914400" rtl="0" eaLnBrk="1" latinLnBrk="0" hangingPunct="1"/>
                      <a:r>
                        <a:rPr lang="en-US" sz="1100" baseline="0" dirty="0"/>
                        <a:t>Bucharest</a:t>
                      </a:r>
                      <a:r>
                        <a:rPr lang="en-US" sz="1100" baseline="-25000" dirty="0"/>
                        <a:t>{A,S,F}</a:t>
                      </a:r>
                      <a:endParaRPr lang="en-US" sz="1100" baseline="0" dirty="0"/>
                    </a:p>
                  </a:txBody>
                  <a:tcPr/>
                </a:tc>
                <a:tc>
                  <a:txBody>
                    <a:bodyPr/>
                    <a:lstStyle/>
                    <a:p>
                      <a:pPr algn="ctr"/>
                      <a:r>
                        <a:rPr lang="en-US" sz="1100" dirty="0"/>
                        <a:t>450</a:t>
                      </a:r>
                    </a:p>
                  </a:txBody>
                  <a:tcPr/>
                </a:tc>
                <a:tc>
                  <a:txBody>
                    <a:bodyPr/>
                    <a:lstStyle/>
                    <a:p>
                      <a:pPr algn="ctr"/>
                      <a:r>
                        <a:rPr lang="en-US" sz="1100" dirty="0"/>
                        <a:t>0</a:t>
                      </a:r>
                    </a:p>
                  </a:txBody>
                  <a:tcPr/>
                </a:tc>
                <a:tc>
                  <a:txBody>
                    <a:bodyPr/>
                    <a:lstStyle/>
                    <a:p>
                      <a:pPr marL="0" algn="ctr" defTabSz="914400" rtl="0" eaLnBrk="1" latinLnBrk="0" hangingPunct="1"/>
                      <a:r>
                        <a:rPr lang="en-US" sz="1100" dirty="0"/>
                        <a:t>450</a:t>
                      </a:r>
                    </a:p>
                  </a:txBody>
                  <a:tcPr/>
                </a:tc>
                <a:extLst>
                  <a:ext uri="{0D108BD9-81ED-4DB2-BD59-A6C34878D82A}">
                    <a16:rowId xmlns:a16="http://schemas.microsoft.com/office/drawing/2014/main" val="3807193715"/>
                  </a:ext>
                </a:extLst>
              </a:tr>
              <a:tr h="248892">
                <a:tc>
                  <a:txBody>
                    <a:bodyPr/>
                    <a:lstStyle/>
                    <a:p>
                      <a:pPr algn="ctr"/>
                      <a:r>
                        <a:rPr lang="en-US" sz="1100" baseline="0" dirty="0"/>
                        <a:t>Craiova</a:t>
                      </a:r>
                      <a:r>
                        <a:rPr lang="en-US" sz="1100" baseline="-25000" dirty="0"/>
                        <a:t>{A,S,R}</a:t>
                      </a:r>
                      <a:endParaRPr lang="en-US" sz="1100" baseline="0" dirty="0"/>
                    </a:p>
                  </a:txBody>
                  <a:tcPr/>
                </a:tc>
                <a:tc>
                  <a:txBody>
                    <a:bodyPr/>
                    <a:lstStyle/>
                    <a:p>
                      <a:pPr algn="ctr"/>
                      <a:r>
                        <a:rPr lang="en-US" sz="1100" dirty="0"/>
                        <a:t>366</a:t>
                      </a:r>
                    </a:p>
                  </a:txBody>
                  <a:tcPr/>
                </a:tc>
                <a:tc>
                  <a:txBody>
                    <a:bodyPr/>
                    <a:lstStyle/>
                    <a:p>
                      <a:pPr algn="ctr"/>
                      <a:r>
                        <a:rPr lang="en-US" sz="1100" dirty="0"/>
                        <a:t>160</a:t>
                      </a:r>
                    </a:p>
                  </a:txBody>
                  <a:tcPr/>
                </a:tc>
                <a:tc>
                  <a:txBody>
                    <a:bodyPr/>
                    <a:lstStyle/>
                    <a:p>
                      <a:pPr algn="ctr"/>
                      <a:r>
                        <a:rPr lang="en-US" sz="1100" dirty="0"/>
                        <a:t>526</a:t>
                      </a:r>
                    </a:p>
                  </a:txBody>
                  <a:tcPr/>
                </a:tc>
                <a:extLst>
                  <a:ext uri="{0D108BD9-81ED-4DB2-BD59-A6C34878D82A}">
                    <a16:rowId xmlns:a16="http://schemas.microsoft.com/office/drawing/2014/main" val="728611515"/>
                  </a:ext>
                </a:extLst>
              </a:tr>
              <a:tr h="248892">
                <a:tc>
                  <a:txBody>
                    <a:bodyPr/>
                    <a:lstStyle/>
                    <a:p>
                      <a:pPr algn="ctr"/>
                      <a:r>
                        <a:rPr lang="en-US" sz="1100" baseline="0" dirty="0"/>
                        <a:t>Oradea</a:t>
                      </a:r>
                      <a:r>
                        <a:rPr lang="en-US" sz="1100" baseline="-25000" dirty="0"/>
                        <a:t>{A,S}</a:t>
                      </a:r>
                      <a:endParaRPr lang="en-US" sz="1100" baseline="0" dirty="0"/>
                    </a:p>
                  </a:txBody>
                  <a:tcPr/>
                </a:tc>
                <a:tc>
                  <a:txBody>
                    <a:bodyPr/>
                    <a:lstStyle/>
                    <a:p>
                      <a:pPr algn="ctr"/>
                      <a:r>
                        <a:rPr lang="en-US" sz="1100" dirty="0"/>
                        <a:t>291</a:t>
                      </a:r>
                    </a:p>
                  </a:txBody>
                  <a:tcPr/>
                </a:tc>
                <a:tc>
                  <a:txBody>
                    <a:bodyPr/>
                    <a:lstStyle/>
                    <a:p>
                      <a:pPr algn="ctr"/>
                      <a:r>
                        <a:rPr lang="en-US" sz="1100" dirty="0"/>
                        <a:t>380</a:t>
                      </a:r>
                    </a:p>
                  </a:txBody>
                  <a:tcPr/>
                </a:tc>
                <a:tc>
                  <a:txBody>
                    <a:bodyPr/>
                    <a:lstStyle/>
                    <a:p>
                      <a:pPr algn="ctr"/>
                      <a:r>
                        <a:rPr lang="en-US" sz="1100" dirty="0"/>
                        <a:t>671</a:t>
                      </a:r>
                    </a:p>
                  </a:txBody>
                  <a:tcPr/>
                </a:tc>
                <a:extLst>
                  <a:ext uri="{0D108BD9-81ED-4DB2-BD59-A6C34878D82A}">
                    <a16:rowId xmlns:a16="http://schemas.microsoft.com/office/drawing/2014/main" val="3537086630"/>
                  </a:ext>
                </a:extLst>
              </a:tr>
            </a:tbl>
          </a:graphicData>
        </a:graphic>
      </p:graphicFrame>
      <p:sp>
        <p:nvSpPr>
          <p:cNvPr id="6" name="TextBox 5">
            <a:extLst>
              <a:ext uri="{FF2B5EF4-FFF2-40B4-BE49-F238E27FC236}">
                <a16:creationId xmlns:a16="http://schemas.microsoft.com/office/drawing/2014/main" id="{D5F5AF3C-259E-E49D-934D-87E218754B4F}"/>
              </a:ext>
            </a:extLst>
          </p:cNvPr>
          <p:cNvSpPr txBox="1"/>
          <p:nvPr/>
        </p:nvSpPr>
        <p:spPr>
          <a:xfrm>
            <a:off x="1421296" y="5665304"/>
            <a:ext cx="10436088"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[Arad</a:t>
            </a:r>
            <a:r>
              <a:rPr lang="en-US" sz="1600" baseline="-25000" dirty="0"/>
              <a:t>{} </a:t>
            </a:r>
            <a:r>
              <a:rPr lang="en-US" sz="1600" dirty="0"/>
              <a:t>, Sibiu</a:t>
            </a:r>
            <a:r>
              <a:rPr lang="en-US" sz="1600" baseline="-25000" dirty="0"/>
              <a:t>{Arad}</a:t>
            </a:r>
            <a:r>
              <a:rPr lang="en-US" sz="1600" dirty="0"/>
              <a:t>, </a:t>
            </a:r>
            <a:r>
              <a:rPr lang="en-US" sz="1600" dirty="0" err="1"/>
              <a:t>Rimnicu</a:t>
            </a:r>
            <a:r>
              <a:rPr lang="en-US" sz="1600" baseline="-25000" dirty="0"/>
              <a:t>{Arad, Sibiu}</a:t>
            </a:r>
            <a:r>
              <a:rPr lang="en-US" sz="1600" dirty="0"/>
              <a:t>, Pitesti</a:t>
            </a:r>
            <a:r>
              <a:rPr lang="en-US" sz="1600" baseline="-25000" dirty="0"/>
              <a:t>{</a:t>
            </a:r>
            <a:r>
              <a:rPr lang="en-US" sz="1600" baseline="-25000" dirty="0" err="1"/>
              <a:t>Arad,Sibiu,Rimnicu</a:t>
            </a:r>
            <a:r>
              <a:rPr lang="en-US" sz="1600" baseline="-25000" dirty="0"/>
              <a:t>}</a:t>
            </a:r>
            <a:r>
              <a:rPr lang="en-US" sz="1600" dirty="0"/>
              <a:t>, </a:t>
            </a:r>
            <a:r>
              <a:rPr lang="en-US" sz="1600" dirty="0" err="1"/>
              <a:t>Fagaras</a:t>
            </a:r>
            <a:r>
              <a:rPr lang="en-US" sz="1600" baseline="-25000" dirty="0"/>
              <a:t>{A,S}</a:t>
            </a:r>
          </a:p>
        </p:txBody>
      </p:sp>
      <p:sp>
        <p:nvSpPr>
          <p:cNvPr id="7" name="TextBox 6">
            <a:extLst>
              <a:ext uri="{FF2B5EF4-FFF2-40B4-BE49-F238E27FC236}">
                <a16:creationId xmlns:a16="http://schemas.microsoft.com/office/drawing/2014/main" id="{3C193BBD-B4B0-D057-57AE-584F26C26DDA}"/>
              </a:ext>
            </a:extLst>
          </p:cNvPr>
          <p:cNvSpPr txBox="1"/>
          <p:nvPr/>
        </p:nvSpPr>
        <p:spPr>
          <a:xfrm>
            <a:off x="198141" y="5665304"/>
            <a:ext cx="1223155" cy="307777"/>
          </a:xfrm>
          <a:prstGeom prst="rect">
            <a:avLst/>
          </a:prstGeom>
          <a:noFill/>
        </p:spPr>
        <p:txBody>
          <a:bodyPr wrap="none" rtlCol="0">
            <a:spAutoFit/>
          </a:bodyPr>
          <a:lstStyle/>
          <a:p>
            <a:pPr marL="0" algn="r" defTabSz="914400" rtl="1" eaLnBrk="1" latinLnBrk="0" hangingPunct="1"/>
            <a:r>
              <a:rPr lang="en-AU" sz="1400" dirty="0">
                <a:latin typeface="Cochin" panose="02000603020000020003" pitchFamily="2" charset="0"/>
              </a:rPr>
              <a:t>Visited nodes:</a:t>
            </a:r>
            <a:endParaRPr lang="en-US" sz="1400" dirty="0">
              <a:latin typeface="Cochin" panose="02000603020000020003" pitchFamily="2" charset="0"/>
            </a:endParaRPr>
          </a:p>
        </p:txBody>
      </p:sp>
      <p:sp>
        <p:nvSpPr>
          <p:cNvPr id="8" name="Oval 7">
            <a:extLst>
              <a:ext uri="{FF2B5EF4-FFF2-40B4-BE49-F238E27FC236}">
                <a16:creationId xmlns:a16="http://schemas.microsoft.com/office/drawing/2014/main" id="{8C1AF3FC-9686-5743-AE82-509A453944FC}"/>
              </a:ext>
            </a:extLst>
          </p:cNvPr>
          <p:cNvSpPr/>
          <p:nvPr/>
        </p:nvSpPr>
        <p:spPr>
          <a:xfrm>
            <a:off x="2052431" y="281681"/>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A</a:t>
            </a:r>
          </a:p>
        </p:txBody>
      </p:sp>
      <p:sp>
        <p:nvSpPr>
          <p:cNvPr id="2" name="Oval 1">
            <a:extLst>
              <a:ext uri="{FF2B5EF4-FFF2-40B4-BE49-F238E27FC236}">
                <a16:creationId xmlns:a16="http://schemas.microsoft.com/office/drawing/2014/main" id="{742889C9-2F94-5157-B85D-1B0E26020B3E}"/>
              </a:ext>
            </a:extLst>
          </p:cNvPr>
          <p:cNvSpPr/>
          <p:nvPr/>
        </p:nvSpPr>
        <p:spPr>
          <a:xfrm>
            <a:off x="793889" y="871477"/>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Z</a:t>
            </a:r>
          </a:p>
        </p:txBody>
      </p:sp>
      <p:sp>
        <p:nvSpPr>
          <p:cNvPr id="3" name="Oval 2">
            <a:extLst>
              <a:ext uri="{FF2B5EF4-FFF2-40B4-BE49-F238E27FC236}">
                <a16:creationId xmlns:a16="http://schemas.microsoft.com/office/drawing/2014/main" id="{01B27E56-FC3E-82EC-BADD-8C2F58E51A03}"/>
              </a:ext>
            </a:extLst>
          </p:cNvPr>
          <p:cNvSpPr/>
          <p:nvPr/>
        </p:nvSpPr>
        <p:spPr>
          <a:xfrm>
            <a:off x="2052431" y="854142"/>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a:t>
            </a:r>
          </a:p>
        </p:txBody>
      </p:sp>
      <p:sp>
        <p:nvSpPr>
          <p:cNvPr id="9" name="Oval 8">
            <a:extLst>
              <a:ext uri="{FF2B5EF4-FFF2-40B4-BE49-F238E27FC236}">
                <a16:creationId xmlns:a16="http://schemas.microsoft.com/office/drawing/2014/main" id="{25C60117-AB93-3868-6064-BEEBBEB7624A}"/>
              </a:ext>
            </a:extLst>
          </p:cNvPr>
          <p:cNvSpPr/>
          <p:nvPr/>
        </p:nvSpPr>
        <p:spPr>
          <a:xfrm>
            <a:off x="3310973" y="854142"/>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t>
            </a:r>
          </a:p>
        </p:txBody>
      </p:sp>
      <p:cxnSp>
        <p:nvCxnSpPr>
          <p:cNvPr id="11" name="Straight Connector 10">
            <a:extLst>
              <a:ext uri="{FF2B5EF4-FFF2-40B4-BE49-F238E27FC236}">
                <a16:creationId xmlns:a16="http://schemas.microsoft.com/office/drawing/2014/main" id="{C7B19BFB-1037-96ED-B3AF-CBAAA66BEA57}"/>
              </a:ext>
            </a:extLst>
          </p:cNvPr>
          <p:cNvCxnSpPr>
            <a:cxnSpLocks/>
            <a:stCxn id="8" idx="4"/>
            <a:endCxn id="9" idx="0"/>
          </p:cNvCxnSpPr>
          <p:nvPr/>
        </p:nvCxnSpPr>
        <p:spPr>
          <a:xfrm>
            <a:off x="2236305" y="649429"/>
            <a:ext cx="1258542" cy="20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6DDB154-3D0F-FAB9-A9F5-E2BF85176E46}"/>
              </a:ext>
            </a:extLst>
          </p:cNvPr>
          <p:cNvCxnSpPr>
            <a:stCxn id="2" idx="0"/>
            <a:endCxn id="8" idx="4"/>
          </p:cNvCxnSpPr>
          <p:nvPr/>
        </p:nvCxnSpPr>
        <p:spPr>
          <a:xfrm flipV="1">
            <a:off x="977763" y="649429"/>
            <a:ext cx="1258542" cy="22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B3D5478-FCE1-3FDD-D93D-34A60A2ED2DC}"/>
              </a:ext>
            </a:extLst>
          </p:cNvPr>
          <p:cNvCxnSpPr>
            <a:stCxn id="8" idx="4"/>
            <a:endCxn id="3" idx="0"/>
          </p:cNvCxnSpPr>
          <p:nvPr/>
        </p:nvCxnSpPr>
        <p:spPr>
          <a:xfrm>
            <a:off x="2236305" y="649429"/>
            <a:ext cx="0" cy="204713"/>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F4D0642E-2B4D-87F5-4040-7D762904431B}"/>
              </a:ext>
            </a:extLst>
          </p:cNvPr>
          <p:cNvSpPr/>
          <p:nvPr/>
        </p:nvSpPr>
        <p:spPr>
          <a:xfrm>
            <a:off x="2052431" y="1426603"/>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a:t>
            </a:r>
          </a:p>
        </p:txBody>
      </p:sp>
      <p:sp>
        <p:nvSpPr>
          <p:cNvPr id="12" name="Oval 11">
            <a:extLst>
              <a:ext uri="{FF2B5EF4-FFF2-40B4-BE49-F238E27FC236}">
                <a16:creationId xmlns:a16="http://schemas.microsoft.com/office/drawing/2014/main" id="{FFDBDA72-9810-A2C9-8DA3-FA14D6ECBAE5}"/>
              </a:ext>
            </a:extLst>
          </p:cNvPr>
          <p:cNvSpPr/>
          <p:nvPr/>
        </p:nvSpPr>
        <p:spPr>
          <a:xfrm>
            <a:off x="2681702" y="1426603"/>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R</a:t>
            </a:r>
          </a:p>
        </p:txBody>
      </p:sp>
      <p:sp>
        <p:nvSpPr>
          <p:cNvPr id="13" name="Oval 12">
            <a:extLst>
              <a:ext uri="{FF2B5EF4-FFF2-40B4-BE49-F238E27FC236}">
                <a16:creationId xmlns:a16="http://schemas.microsoft.com/office/drawing/2014/main" id="{E4961476-973C-50CE-5740-15C62954004F}"/>
              </a:ext>
            </a:extLst>
          </p:cNvPr>
          <p:cNvSpPr/>
          <p:nvPr/>
        </p:nvSpPr>
        <p:spPr>
          <a:xfrm>
            <a:off x="1423160" y="1426603"/>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F</a:t>
            </a:r>
          </a:p>
        </p:txBody>
      </p:sp>
      <p:cxnSp>
        <p:nvCxnSpPr>
          <p:cNvPr id="16" name="Straight Connector 15">
            <a:extLst>
              <a:ext uri="{FF2B5EF4-FFF2-40B4-BE49-F238E27FC236}">
                <a16:creationId xmlns:a16="http://schemas.microsoft.com/office/drawing/2014/main" id="{CA8F9E6D-1739-BB3D-AA53-FCB6C7138F93}"/>
              </a:ext>
            </a:extLst>
          </p:cNvPr>
          <p:cNvCxnSpPr>
            <a:stCxn id="3" idx="4"/>
            <a:endCxn id="13" idx="0"/>
          </p:cNvCxnSpPr>
          <p:nvPr/>
        </p:nvCxnSpPr>
        <p:spPr>
          <a:xfrm flipH="1">
            <a:off x="1607034" y="1221890"/>
            <a:ext cx="629271" cy="20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B0BB705-C96B-020C-F906-015A87D0D34B}"/>
              </a:ext>
            </a:extLst>
          </p:cNvPr>
          <p:cNvCxnSpPr>
            <a:stCxn id="3" idx="4"/>
            <a:endCxn id="10" idx="0"/>
          </p:cNvCxnSpPr>
          <p:nvPr/>
        </p:nvCxnSpPr>
        <p:spPr>
          <a:xfrm>
            <a:off x="2236305" y="1221890"/>
            <a:ext cx="0" cy="20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B04799-42D3-7896-39B0-CBE904E9B4E8}"/>
              </a:ext>
            </a:extLst>
          </p:cNvPr>
          <p:cNvCxnSpPr>
            <a:stCxn id="3" idx="4"/>
            <a:endCxn id="12" idx="0"/>
          </p:cNvCxnSpPr>
          <p:nvPr/>
        </p:nvCxnSpPr>
        <p:spPr>
          <a:xfrm>
            <a:off x="2236305" y="1221890"/>
            <a:ext cx="629271" cy="204713"/>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7C348A05-6189-B316-98FA-8F9332C99B0B}"/>
              </a:ext>
            </a:extLst>
          </p:cNvPr>
          <p:cNvSpPr/>
          <p:nvPr/>
        </p:nvSpPr>
        <p:spPr>
          <a:xfrm>
            <a:off x="2563193" y="2031682"/>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P</a:t>
            </a:r>
          </a:p>
        </p:txBody>
      </p:sp>
      <p:sp>
        <p:nvSpPr>
          <p:cNvPr id="18" name="Oval 17">
            <a:extLst>
              <a:ext uri="{FF2B5EF4-FFF2-40B4-BE49-F238E27FC236}">
                <a16:creationId xmlns:a16="http://schemas.microsoft.com/office/drawing/2014/main" id="{6CA8557A-7F3B-C9A6-6599-72E046595BBB}"/>
              </a:ext>
            </a:extLst>
          </p:cNvPr>
          <p:cNvSpPr/>
          <p:nvPr/>
        </p:nvSpPr>
        <p:spPr>
          <a:xfrm>
            <a:off x="3127099" y="2031682"/>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22" name="Straight Connector 21">
            <a:extLst>
              <a:ext uri="{FF2B5EF4-FFF2-40B4-BE49-F238E27FC236}">
                <a16:creationId xmlns:a16="http://schemas.microsoft.com/office/drawing/2014/main" id="{2C89887F-1024-E9A7-EC87-F0553762522C}"/>
              </a:ext>
            </a:extLst>
          </p:cNvPr>
          <p:cNvCxnSpPr>
            <a:stCxn id="12" idx="4"/>
            <a:endCxn id="14" idx="0"/>
          </p:cNvCxnSpPr>
          <p:nvPr/>
        </p:nvCxnSpPr>
        <p:spPr>
          <a:xfrm flipH="1">
            <a:off x="2747067" y="1794351"/>
            <a:ext cx="118509" cy="237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3F7E00-1E31-C09D-EAB6-CDD238E867FE}"/>
              </a:ext>
            </a:extLst>
          </p:cNvPr>
          <p:cNvCxnSpPr>
            <a:stCxn id="12" idx="4"/>
            <a:endCxn id="18" idx="0"/>
          </p:cNvCxnSpPr>
          <p:nvPr/>
        </p:nvCxnSpPr>
        <p:spPr>
          <a:xfrm>
            <a:off x="2865576" y="1794351"/>
            <a:ext cx="445397" cy="237331"/>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83422420-6A2F-9F1A-0092-625E53786D3C}"/>
              </a:ext>
            </a:extLst>
          </p:cNvPr>
          <p:cNvSpPr/>
          <p:nvPr/>
        </p:nvSpPr>
        <p:spPr>
          <a:xfrm>
            <a:off x="2181641" y="2500870"/>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0" name="Oval 19">
            <a:extLst>
              <a:ext uri="{FF2B5EF4-FFF2-40B4-BE49-F238E27FC236}">
                <a16:creationId xmlns:a16="http://schemas.microsoft.com/office/drawing/2014/main" id="{585B88AB-3175-9EFF-2613-FC1B43293F9E}"/>
              </a:ext>
            </a:extLst>
          </p:cNvPr>
          <p:cNvSpPr/>
          <p:nvPr/>
        </p:nvSpPr>
        <p:spPr>
          <a:xfrm>
            <a:off x="990808" y="2031682"/>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BAC50B73-7659-6030-78DB-D49588F5BAA3}"/>
              </a:ext>
            </a:extLst>
          </p:cNvPr>
          <p:cNvCxnSpPr>
            <a:stCxn id="13" idx="4"/>
            <a:endCxn id="20" idx="0"/>
          </p:cNvCxnSpPr>
          <p:nvPr/>
        </p:nvCxnSpPr>
        <p:spPr>
          <a:xfrm flipH="1">
            <a:off x="1174682" y="1794351"/>
            <a:ext cx="432352" cy="237331"/>
          </a:xfrm>
          <a:prstGeom prst="line">
            <a:avLst/>
          </a:prstGeom>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61A13D23-825C-F366-1B4A-308C1B36B06A}"/>
              </a:ext>
            </a:extLst>
          </p:cNvPr>
          <p:cNvSpPr txBox="1">
            <a:spLocks/>
          </p:cNvSpPr>
          <p:nvPr/>
        </p:nvSpPr>
        <p:spPr>
          <a:xfrm>
            <a:off x="9826800" y="6559826"/>
            <a:ext cx="1623078" cy="218661"/>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Dr Armin Chitizadeh</a:t>
            </a:r>
          </a:p>
        </p:txBody>
      </p:sp>
      <p:cxnSp>
        <p:nvCxnSpPr>
          <p:cNvPr id="27" name="Straight Connector 26">
            <a:extLst>
              <a:ext uri="{FF2B5EF4-FFF2-40B4-BE49-F238E27FC236}">
                <a16:creationId xmlns:a16="http://schemas.microsoft.com/office/drawing/2014/main" id="{96216092-7B3F-E766-C293-003CFBDA8A40}"/>
              </a:ext>
            </a:extLst>
          </p:cNvPr>
          <p:cNvCxnSpPr/>
          <p:nvPr/>
        </p:nvCxnSpPr>
        <p:spPr>
          <a:xfrm flipH="1">
            <a:off x="2235496" y="2399430"/>
            <a:ext cx="511571" cy="15529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208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diagram, line, map&#10;&#10;Description automatically generated">
            <a:extLst>
              <a:ext uri="{FF2B5EF4-FFF2-40B4-BE49-F238E27FC236}">
                <a16:creationId xmlns:a16="http://schemas.microsoft.com/office/drawing/2014/main" id="{70D2ABFE-8182-28EC-2AE6-59F27F3D5FC7}"/>
              </a:ext>
            </a:extLst>
          </p:cNvPr>
          <p:cNvPicPr>
            <a:picLocks noChangeAspect="1"/>
          </p:cNvPicPr>
          <p:nvPr/>
        </p:nvPicPr>
        <p:blipFill>
          <a:blip r:embed="rId2"/>
          <a:stretch>
            <a:fillRect/>
          </a:stretch>
        </p:blipFill>
        <p:spPr>
          <a:xfrm>
            <a:off x="7086600" y="-3378"/>
            <a:ext cx="5105400" cy="2402808"/>
          </a:xfrm>
          <a:prstGeom prst="rect">
            <a:avLst/>
          </a:prstGeom>
        </p:spPr>
      </p:pic>
      <p:sp>
        <p:nvSpPr>
          <p:cNvPr id="6" name="TextBox 5">
            <a:extLst>
              <a:ext uri="{FF2B5EF4-FFF2-40B4-BE49-F238E27FC236}">
                <a16:creationId xmlns:a16="http://schemas.microsoft.com/office/drawing/2014/main" id="{D5F5AF3C-259E-E49D-934D-87E218754B4F}"/>
              </a:ext>
            </a:extLst>
          </p:cNvPr>
          <p:cNvSpPr txBox="1"/>
          <p:nvPr/>
        </p:nvSpPr>
        <p:spPr>
          <a:xfrm>
            <a:off x="1421296" y="5665304"/>
            <a:ext cx="10436088"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[Arad</a:t>
            </a:r>
            <a:r>
              <a:rPr lang="en-US" sz="1600" baseline="-25000" dirty="0"/>
              <a:t>{} </a:t>
            </a:r>
            <a:r>
              <a:rPr lang="en-US" sz="1600" dirty="0"/>
              <a:t>, Sibiu</a:t>
            </a:r>
            <a:r>
              <a:rPr lang="en-US" sz="1600" baseline="-25000" dirty="0"/>
              <a:t>{Arad}</a:t>
            </a:r>
            <a:r>
              <a:rPr lang="en-US" sz="1600" dirty="0"/>
              <a:t>, </a:t>
            </a:r>
            <a:r>
              <a:rPr lang="en-US" sz="1600" dirty="0" err="1"/>
              <a:t>Rimnicu</a:t>
            </a:r>
            <a:r>
              <a:rPr lang="en-US" sz="1600" baseline="-25000" dirty="0"/>
              <a:t>{Arad, Sibiu}</a:t>
            </a:r>
            <a:r>
              <a:rPr lang="en-US" sz="1600" dirty="0"/>
              <a:t>, Pitesti</a:t>
            </a:r>
            <a:r>
              <a:rPr lang="en-US" sz="1600" baseline="-25000" dirty="0"/>
              <a:t>{</a:t>
            </a:r>
            <a:r>
              <a:rPr lang="en-US" sz="1600" baseline="-25000" dirty="0" err="1"/>
              <a:t>Arad,Sibiu,Rimnicu</a:t>
            </a:r>
            <a:r>
              <a:rPr lang="en-US" sz="1600" baseline="-25000" dirty="0"/>
              <a:t>}</a:t>
            </a:r>
            <a:r>
              <a:rPr lang="en-US" sz="1600" dirty="0"/>
              <a:t>, </a:t>
            </a:r>
            <a:r>
              <a:rPr lang="en-US" sz="1600" dirty="0" err="1"/>
              <a:t>Fagaras</a:t>
            </a:r>
            <a:r>
              <a:rPr lang="en-US" sz="1600" baseline="-25000" dirty="0"/>
              <a:t>{A,S}</a:t>
            </a:r>
          </a:p>
        </p:txBody>
      </p:sp>
      <p:sp>
        <p:nvSpPr>
          <p:cNvPr id="7" name="TextBox 6">
            <a:extLst>
              <a:ext uri="{FF2B5EF4-FFF2-40B4-BE49-F238E27FC236}">
                <a16:creationId xmlns:a16="http://schemas.microsoft.com/office/drawing/2014/main" id="{3C193BBD-B4B0-D057-57AE-584F26C26DDA}"/>
              </a:ext>
            </a:extLst>
          </p:cNvPr>
          <p:cNvSpPr txBox="1"/>
          <p:nvPr/>
        </p:nvSpPr>
        <p:spPr>
          <a:xfrm>
            <a:off x="198141" y="5665304"/>
            <a:ext cx="1223155" cy="307777"/>
          </a:xfrm>
          <a:prstGeom prst="rect">
            <a:avLst/>
          </a:prstGeom>
          <a:noFill/>
        </p:spPr>
        <p:txBody>
          <a:bodyPr wrap="none" rtlCol="0">
            <a:spAutoFit/>
          </a:bodyPr>
          <a:lstStyle/>
          <a:p>
            <a:pPr marL="0" algn="r" defTabSz="914400" rtl="1" eaLnBrk="1" latinLnBrk="0" hangingPunct="1"/>
            <a:r>
              <a:rPr lang="en-AU" sz="1400" dirty="0">
                <a:latin typeface="Cochin" panose="02000603020000020003" pitchFamily="2" charset="0"/>
              </a:rPr>
              <a:t>Visited nodes:</a:t>
            </a:r>
            <a:endParaRPr lang="en-US" sz="1400" dirty="0">
              <a:latin typeface="Cochin" panose="02000603020000020003" pitchFamily="2" charset="0"/>
            </a:endParaRPr>
          </a:p>
        </p:txBody>
      </p:sp>
      <p:sp>
        <p:nvSpPr>
          <p:cNvPr id="8" name="Oval 7">
            <a:extLst>
              <a:ext uri="{FF2B5EF4-FFF2-40B4-BE49-F238E27FC236}">
                <a16:creationId xmlns:a16="http://schemas.microsoft.com/office/drawing/2014/main" id="{8C1AF3FC-9686-5743-AE82-509A453944FC}"/>
              </a:ext>
            </a:extLst>
          </p:cNvPr>
          <p:cNvSpPr/>
          <p:nvPr/>
        </p:nvSpPr>
        <p:spPr>
          <a:xfrm>
            <a:off x="2052431" y="281681"/>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A</a:t>
            </a:r>
          </a:p>
        </p:txBody>
      </p:sp>
      <p:sp>
        <p:nvSpPr>
          <p:cNvPr id="2" name="Oval 1">
            <a:extLst>
              <a:ext uri="{FF2B5EF4-FFF2-40B4-BE49-F238E27FC236}">
                <a16:creationId xmlns:a16="http://schemas.microsoft.com/office/drawing/2014/main" id="{742889C9-2F94-5157-B85D-1B0E26020B3E}"/>
              </a:ext>
            </a:extLst>
          </p:cNvPr>
          <p:cNvSpPr/>
          <p:nvPr/>
        </p:nvSpPr>
        <p:spPr>
          <a:xfrm>
            <a:off x="793889" y="871477"/>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Z</a:t>
            </a:r>
          </a:p>
        </p:txBody>
      </p:sp>
      <p:sp>
        <p:nvSpPr>
          <p:cNvPr id="3" name="Oval 2">
            <a:extLst>
              <a:ext uri="{FF2B5EF4-FFF2-40B4-BE49-F238E27FC236}">
                <a16:creationId xmlns:a16="http://schemas.microsoft.com/office/drawing/2014/main" id="{01B27E56-FC3E-82EC-BADD-8C2F58E51A03}"/>
              </a:ext>
            </a:extLst>
          </p:cNvPr>
          <p:cNvSpPr/>
          <p:nvPr/>
        </p:nvSpPr>
        <p:spPr>
          <a:xfrm>
            <a:off x="2052431" y="854142"/>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a:t>
            </a:r>
          </a:p>
        </p:txBody>
      </p:sp>
      <p:sp>
        <p:nvSpPr>
          <p:cNvPr id="9" name="Oval 8">
            <a:extLst>
              <a:ext uri="{FF2B5EF4-FFF2-40B4-BE49-F238E27FC236}">
                <a16:creationId xmlns:a16="http://schemas.microsoft.com/office/drawing/2014/main" id="{25C60117-AB93-3868-6064-BEEBBEB7624A}"/>
              </a:ext>
            </a:extLst>
          </p:cNvPr>
          <p:cNvSpPr/>
          <p:nvPr/>
        </p:nvSpPr>
        <p:spPr>
          <a:xfrm>
            <a:off x="3310973" y="854142"/>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t>
            </a:r>
          </a:p>
        </p:txBody>
      </p:sp>
      <p:cxnSp>
        <p:nvCxnSpPr>
          <p:cNvPr id="11" name="Straight Connector 10">
            <a:extLst>
              <a:ext uri="{FF2B5EF4-FFF2-40B4-BE49-F238E27FC236}">
                <a16:creationId xmlns:a16="http://schemas.microsoft.com/office/drawing/2014/main" id="{C7B19BFB-1037-96ED-B3AF-CBAAA66BEA57}"/>
              </a:ext>
            </a:extLst>
          </p:cNvPr>
          <p:cNvCxnSpPr>
            <a:cxnSpLocks/>
            <a:stCxn id="8" idx="4"/>
            <a:endCxn id="9" idx="0"/>
          </p:cNvCxnSpPr>
          <p:nvPr/>
        </p:nvCxnSpPr>
        <p:spPr>
          <a:xfrm>
            <a:off x="2236305" y="649429"/>
            <a:ext cx="1258542" cy="20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6DDB154-3D0F-FAB9-A9F5-E2BF85176E46}"/>
              </a:ext>
            </a:extLst>
          </p:cNvPr>
          <p:cNvCxnSpPr>
            <a:stCxn id="2" idx="0"/>
            <a:endCxn id="8" idx="4"/>
          </p:cNvCxnSpPr>
          <p:nvPr/>
        </p:nvCxnSpPr>
        <p:spPr>
          <a:xfrm flipV="1">
            <a:off x="977763" y="649429"/>
            <a:ext cx="1258542" cy="22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B3D5478-FCE1-3FDD-D93D-34A60A2ED2DC}"/>
              </a:ext>
            </a:extLst>
          </p:cNvPr>
          <p:cNvCxnSpPr>
            <a:stCxn id="8" idx="4"/>
            <a:endCxn id="3" idx="0"/>
          </p:cNvCxnSpPr>
          <p:nvPr/>
        </p:nvCxnSpPr>
        <p:spPr>
          <a:xfrm>
            <a:off x="2236305" y="649429"/>
            <a:ext cx="0" cy="204713"/>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F4D0642E-2B4D-87F5-4040-7D762904431B}"/>
              </a:ext>
            </a:extLst>
          </p:cNvPr>
          <p:cNvSpPr/>
          <p:nvPr/>
        </p:nvSpPr>
        <p:spPr>
          <a:xfrm>
            <a:off x="2052431" y="1426603"/>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a:t>
            </a:r>
          </a:p>
        </p:txBody>
      </p:sp>
      <p:sp>
        <p:nvSpPr>
          <p:cNvPr id="12" name="Oval 11">
            <a:extLst>
              <a:ext uri="{FF2B5EF4-FFF2-40B4-BE49-F238E27FC236}">
                <a16:creationId xmlns:a16="http://schemas.microsoft.com/office/drawing/2014/main" id="{FFDBDA72-9810-A2C9-8DA3-FA14D6ECBAE5}"/>
              </a:ext>
            </a:extLst>
          </p:cNvPr>
          <p:cNvSpPr/>
          <p:nvPr/>
        </p:nvSpPr>
        <p:spPr>
          <a:xfrm>
            <a:off x="2681702" y="1426603"/>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R</a:t>
            </a:r>
          </a:p>
        </p:txBody>
      </p:sp>
      <p:sp>
        <p:nvSpPr>
          <p:cNvPr id="13" name="Oval 12">
            <a:extLst>
              <a:ext uri="{FF2B5EF4-FFF2-40B4-BE49-F238E27FC236}">
                <a16:creationId xmlns:a16="http://schemas.microsoft.com/office/drawing/2014/main" id="{E4961476-973C-50CE-5740-15C62954004F}"/>
              </a:ext>
            </a:extLst>
          </p:cNvPr>
          <p:cNvSpPr/>
          <p:nvPr/>
        </p:nvSpPr>
        <p:spPr>
          <a:xfrm>
            <a:off x="1423160" y="1426603"/>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F</a:t>
            </a:r>
          </a:p>
        </p:txBody>
      </p:sp>
      <p:cxnSp>
        <p:nvCxnSpPr>
          <p:cNvPr id="16" name="Straight Connector 15">
            <a:extLst>
              <a:ext uri="{FF2B5EF4-FFF2-40B4-BE49-F238E27FC236}">
                <a16:creationId xmlns:a16="http://schemas.microsoft.com/office/drawing/2014/main" id="{CA8F9E6D-1739-BB3D-AA53-FCB6C7138F93}"/>
              </a:ext>
            </a:extLst>
          </p:cNvPr>
          <p:cNvCxnSpPr>
            <a:stCxn id="3" idx="4"/>
            <a:endCxn id="13" idx="0"/>
          </p:cNvCxnSpPr>
          <p:nvPr/>
        </p:nvCxnSpPr>
        <p:spPr>
          <a:xfrm flipH="1">
            <a:off x="1607034" y="1221890"/>
            <a:ext cx="629271" cy="20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B0BB705-C96B-020C-F906-015A87D0D34B}"/>
              </a:ext>
            </a:extLst>
          </p:cNvPr>
          <p:cNvCxnSpPr>
            <a:stCxn id="3" idx="4"/>
            <a:endCxn id="10" idx="0"/>
          </p:cNvCxnSpPr>
          <p:nvPr/>
        </p:nvCxnSpPr>
        <p:spPr>
          <a:xfrm>
            <a:off x="2236305" y="1221890"/>
            <a:ext cx="0" cy="20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B04799-42D3-7896-39B0-CBE904E9B4E8}"/>
              </a:ext>
            </a:extLst>
          </p:cNvPr>
          <p:cNvCxnSpPr>
            <a:stCxn id="3" idx="4"/>
            <a:endCxn id="12" idx="0"/>
          </p:cNvCxnSpPr>
          <p:nvPr/>
        </p:nvCxnSpPr>
        <p:spPr>
          <a:xfrm>
            <a:off x="2236305" y="1221890"/>
            <a:ext cx="629271" cy="204713"/>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7C348A05-6189-B316-98FA-8F9332C99B0B}"/>
              </a:ext>
            </a:extLst>
          </p:cNvPr>
          <p:cNvSpPr/>
          <p:nvPr/>
        </p:nvSpPr>
        <p:spPr>
          <a:xfrm>
            <a:off x="2563193" y="2031682"/>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P</a:t>
            </a:r>
          </a:p>
        </p:txBody>
      </p:sp>
      <p:sp>
        <p:nvSpPr>
          <p:cNvPr id="18" name="Oval 17">
            <a:extLst>
              <a:ext uri="{FF2B5EF4-FFF2-40B4-BE49-F238E27FC236}">
                <a16:creationId xmlns:a16="http://schemas.microsoft.com/office/drawing/2014/main" id="{6CA8557A-7F3B-C9A6-6599-72E046595BBB}"/>
              </a:ext>
            </a:extLst>
          </p:cNvPr>
          <p:cNvSpPr/>
          <p:nvPr/>
        </p:nvSpPr>
        <p:spPr>
          <a:xfrm>
            <a:off x="3127099" y="2031682"/>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22" name="Straight Connector 21">
            <a:extLst>
              <a:ext uri="{FF2B5EF4-FFF2-40B4-BE49-F238E27FC236}">
                <a16:creationId xmlns:a16="http://schemas.microsoft.com/office/drawing/2014/main" id="{2C89887F-1024-E9A7-EC87-F0553762522C}"/>
              </a:ext>
            </a:extLst>
          </p:cNvPr>
          <p:cNvCxnSpPr>
            <a:stCxn id="12" idx="4"/>
            <a:endCxn id="14" idx="0"/>
          </p:cNvCxnSpPr>
          <p:nvPr/>
        </p:nvCxnSpPr>
        <p:spPr>
          <a:xfrm flipH="1">
            <a:off x="2747067" y="1794351"/>
            <a:ext cx="118509" cy="237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3F7E00-1E31-C09D-EAB6-CDD238E867FE}"/>
              </a:ext>
            </a:extLst>
          </p:cNvPr>
          <p:cNvCxnSpPr>
            <a:stCxn id="12" idx="4"/>
            <a:endCxn id="18" idx="0"/>
          </p:cNvCxnSpPr>
          <p:nvPr/>
        </p:nvCxnSpPr>
        <p:spPr>
          <a:xfrm>
            <a:off x="2865576" y="1794351"/>
            <a:ext cx="445397" cy="237331"/>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83422420-6A2F-9F1A-0092-625E53786D3C}"/>
              </a:ext>
            </a:extLst>
          </p:cNvPr>
          <p:cNvSpPr/>
          <p:nvPr/>
        </p:nvSpPr>
        <p:spPr>
          <a:xfrm>
            <a:off x="2181641" y="2500870"/>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0" name="Oval 19">
            <a:extLst>
              <a:ext uri="{FF2B5EF4-FFF2-40B4-BE49-F238E27FC236}">
                <a16:creationId xmlns:a16="http://schemas.microsoft.com/office/drawing/2014/main" id="{585B88AB-3175-9EFF-2613-FC1B43293F9E}"/>
              </a:ext>
            </a:extLst>
          </p:cNvPr>
          <p:cNvSpPr/>
          <p:nvPr/>
        </p:nvSpPr>
        <p:spPr>
          <a:xfrm>
            <a:off x="990808" y="2031682"/>
            <a:ext cx="367748" cy="36774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26" name="Straight Connector 25">
            <a:extLst>
              <a:ext uri="{FF2B5EF4-FFF2-40B4-BE49-F238E27FC236}">
                <a16:creationId xmlns:a16="http://schemas.microsoft.com/office/drawing/2014/main" id="{BAC50B73-7659-6030-78DB-D49588F5BAA3}"/>
              </a:ext>
            </a:extLst>
          </p:cNvPr>
          <p:cNvCxnSpPr>
            <a:stCxn id="13" idx="4"/>
            <a:endCxn id="20" idx="0"/>
          </p:cNvCxnSpPr>
          <p:nvPr/>
        </p:nvCxnSpPr>
        <p:spPr>
          <a:xfrm flipH="1">
            <a:off x="1174682" y="1794351"/>
            <a:ext cx="432352" cy="23733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0690A2F-85E6-6E73-53A5-7693F2BCF2BA}"/>
              </a:ext>
            </a:extLst>
          </p:cNvPr>
          <p:cNvSpPr txBox="1"/>
          <p:nvPr/>
        </p:nvSpPr>
        <p:spPr>
          <a:xfrm>
            <a:off x="532365" y="3556105"/>
            <a:ext cx="6292711"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Since we now have two nodes with a similar final city in our priority queue, we will then remove the one with a higher </a:t>
            </a:r>
            <a:r>
              <a:rPr lang="en-US" sz="1600" i="1" dirty="0">
                <a:latin typeface="Times New Roman" panose="02020603050405020304" pitchFamily="18" charset="0"/>
                <a:cs typeface="Times New Roman" panose="02020603050405020304" pitchFamily="18" charset="0"/>
              </a:rPr>
              <a:t>f(n) </a:t>
            </a:r>
            <a:r>
              <a:rPr lang="en-US" sz="1600" dirty="0">
                <a:latin typeface="Times New Roman" panose="02020603050405020304" pitchFamily="18" charset="0"/>
                <a:cs typeface="Times New Roman" panose="02020603050405020304" pitchFamily="18" charset="0"/>
              </a:rPr>
              <a:t>value.</a:t>
            </a:r>
          </a:p>
        </p:txBody>
      </p:sp>
      <p:cxnSp>
        <p:nvCxnSpPr>
          <p:cNvPr id="28" name="Straight Connector 27">
            <a:extLst>
              <a:ext uri="{FF2B5EF4-FFF2-40B4-BE49-F238E27FC236}">
                <a16:creationId xmlns:a16="http://schemas.microsoft.com/office/drawing/2014/main" id="{0DFABB34-37FA-C3C4-0ED3-4F69F985A6E7}"/>
              </a:ext>
            </a:extLst>
          </p:cNvPr>
          <p:cNvCxnSpPr>
            <a:stCxn id="14" idx="4"/>
            <a:endCxn id="25" idx="0"/>
          </p:cNvCxnSpPr>
          <p:nvPr/>
        </p:nvCxnSpPr>
        <p:spPr>
          <a:xfrm flipH="1">
            <a:off x="2365515" y="2399430"/>
            <a:ext cx="381552" cy="101440"/>
          </a:xfrm>
          <a:prstGeom prst="line">
            <a:avLst/>
          </a:prstGeom>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C08BEBEF-FBCA-0E69-2DA0-9F4DF14F3491}"/>
              </a:ext>
            </a:extLst>
          </p:cNvPr>
          <p:cNvSpPr txBox="1">
            <a:spLocks/>
          </p:cNvSpPr>
          <p:nvPr/>
        </p:nvSpPr>
        <p:spPr>
          <a:xfrm>
            <a:off x="9826800" y="6559826"/>
            <a:ext cx="1623078" cy="218661"/>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Dr Armin Chitizadeh</a:t>
            </a:r>
          </a:p>
        </p:txBody>
      </p:sp>
      <p:cxnSp>
        <p:nvCxnSpPr>
          <p:cNvPr id="29" name="Straight Arrow Connector 28">
            <a:extLst>
              <a:ext uri="{FF2B5EF4-FFF2-40B4-BE49-F238E27FC236}">
                <a16:creationId xmlns:a16="http://schemas.microsoft.com/office/drawing/2014/main" id="{705633EE-FCC1-E7AF-84F0-BAFACD742F0F}"/>
              </a:ext>
            </a:extLst>
          </p:cNvPr>
          <p:cNvCxnSpPr>
            <a:cxnSpLocks/>
          </p:cNvCxnSpPr>
          <p:nvPr/>
        </p:nvCxnSpPr>
        <p:spPr>
          <a:xfrm flipH="1" flipV="1">
            <a:off x="1306841" y="2450150"/>
            <a:ext cx="371321" cy="762211"/>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992A397C-5C21-2AE5-6281-7BFDFCE1DAA7}"/>
              </a:ext>
            </a:extLst>
          </p:cNvPr>
          <p:cNvCxnSpPr>
            <a:cxnSpLocks/>
          </p:cNvCxnSpPr>
          <p:nvPr/>
        </p:nvCxnSpPr>
        <p:spPr>
          <a:xfrm>
            <a:off x="6480313" y="3793436"/>
            <a:ext cx="119269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graphicFrame>
        <p:nvGraphicFramePr>
          <p:cNvPr id="31" name="Table 5">
            <a:extLst>
              <a:ext uri="{FF2B5EF4-FFF2-40B4-BE49-F238E27FC236}">
                <a16:creationId xmlns:a16="http://schemas.microsoft.com/office/drawing/2014/main" id="{3AB0B09E-FCAA-8F6C-338A-45DB00257AC3}"/>
              </a:ext>
            </a:extLst>
          </p:cNvPr>
          <p:cNvGraphicFramePr>
            <a:graphicFrameLocks noGrp="1"/>
          </p:cNvGraphicFramePr>
          <p:nvPr>
            <p:extLst>
              <p:ext uri="{D42A27DB-BD31-4B8C-83A1-F6EECF244321}">
                <p14:modId xmlns:p14="http://schemas.microsoft.com/office/powerpoint/2010/main" val="3103634624"/>
              </p:ext>
            </p:extLst>
          </p:nvPr>
        </p:nvGraphicFramePr>
        <p:xfrm>
          <a:off x="7832035" y="2324018"/>
          <a:ext cx="3428999" cy="2072640"/>
        </p:xfrm>
        <a:graphic>
          <a:graphicData uri="http://schemas.openxmlformats.org/drawingml/2006/table">
            <a:tbl>
              <a:tblPr firstRow="1" bandRow="1">
                <a:tableStyleId>{5C22544A-7EE6-4342-B048-85BDC9FD1C3A}</a:tableStyleId>
              </a:tblPr>
              <a:tblGrid>
                <a:gridCol w="1276311">
                  <a:extLst>
                    <a:ext uri="{9D8B030D-6E8A-4147-A177-3AD203B41FA5}">
                      <a16:colId xmlns:a16="http://schemas.microsoft.com/office/drawing/2014/main" val="2080246652"/>
                    </a:ext>
                  </a:extLst>
                </a:gridCol>
                <a:gridCol w="740710">
                  <a:extLst>
                    <a:ext uri="{9D8B030D-6E8A-4147-A177-3AD203B41FA5}">
                      <a16:colId xmlns:a16="http://schemas.microsoft.com/office/drawing/2014/main" val="904927706"/>
                    </a:ext>
                  </a:extLst>
                </a:gridCol>
                <a:gridCol w="729136">
                  <a:extLst>
                    <a:ext uri="{9D8B030D-6E8A-4147-A177-3AD203B41FA5}">
                      <a16:colId xmlns:a16="http://schemas.microsoft.com/office/drawing/2014/main" val="1955842057"/>
                    </a:ext>
                  </a:extLst>
                </a:gridCol>
                <a:gridCol w="682842">
                  <a:extLst>
                    <a:ext uri="{9D8B030D-6E8A-4147-A177-3AD203B41FA5}">
                      <a16:colId xmlns:a16="http://schemas.microsoft.com/office/drawing/2014/main" val="3576987747"/>
                    </a:ext>
                  </a:extLst>
                </a:gridCol>
              </a:tblGrid>
              <a:tr h="186763">
                <a:tc gridSpan="4">
                  <a:txBody>
                    <a:bodyPr/>
                    <a:lstStyle/>
                    <a:p>
                      <a:pPr algn="ctr"/>
                      <a:r>
                        <a:rPr lang="en-US" sz="1100" dirty="0"/>
                        <a:t>priority queue of frontiers</a:t>
                      </a:r>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3488606530"/>
                  </a:ext>
                </a:extLst>
              </a:tr>
              <a:tr h="186763">
                <a:tc>
                  <a:txBody>
                    <a:bodyPr/>
                    <a:lstStyle/>
                    <a:p>
                      <a:pPr algn="ctr"/>
                      <a:r>
                        <a:rPr lang="en-US" sz="1100" dirty="0"/>
                        <a:t>Node</a:t>
                      </a:r>
                    </a:p>
                  </a:txBody>
                  <a:tcPr anchor="ctr">
                    <a:solidFill>
                      <a:schemeClr val="accent1">
                        <a:lumMod val="40000"/>
                        <a:lumOff val="60000"/>
                      </a:schemeClr>
                    </a:solidFill>
                  </a:tcPr>
                </a:tc>
                <a:tc>
                  <a:txBody>
                    <a:bodyPr/>
                    <a:lstStyle/>
                    <a:p>
                      <a:pPr algn="ctr"/>
                      <a:r>
                        <a:rPr lang="en-US" sz="1100" dirty="0"/>
                        <a:t>g(n)</a:t>
                      </a:r>
                    </a:p>
                  </a:txBody>
                  <a:tcPr anchor="ctr">
                    <a:solidFill>
                      <a:schemeClr val="accent1">
                        <a:lumMod val="40000"/>
                        <a:lumOff val="60000"/>
                      </a:schemeClr>
                    </a:solidFill>
                  </a:tcPr>
                </a:tc>
                <a:tc>
                  <a:txBody>
                    <a:bodyPr/>
                    <a:lstStyle/>
                    <a:p>
                      <a:pPr algn="ctr"/>
                      <a:r>
                        <a:rPr lang="en-US" sz="1100" dirty="0"/>
                        <a:t>h(n)</a:t>
                      </a:r>
                    </a:p>
                  </a:txBody>
                  <a:tcPr anchor="ctr">
                    <a:solidFill>
                      <a:schemeClr val="accent1">
                        <a:lumMod val="40000"/>
                        <a:lumOff val="60000"/>
                      </a:schemeClr>
                    </a:solidFill>
                  </a:tcPr>
                </a:tc>
                <a:tc>
                  <a:txBody>
                    <a:bodyPr/>
                    <a:lstStyle/>
                    <a:p>
                      <a:pPr algn="ctr"/>
                      <a:r>
                        <a:rPr lang="en-US" sz="1100" b="1" dirty="0"/>
                        <a:t>f(n)</a:t>
                      </a:r>
                    </a:p>
                  </a:txBody>
                  <a:tcPr anchor="ctr">
                    <a:solidFill>
                      <a:schemeClr val="accent4">
                        <a:lumMod val="40000"/>
                        <a:lumOff val="60000"/>
                      </a:schemeClr>
                    </a:solidFill>
                  </a:tcPr>
                </a:tc>
                <a:extLst>
                  <a:ext uri="{0D108BD9-81ED-4DB2-BD59-A6C34878D82A}">
                    <a16:rowId xmlns:a16="http://schemas.microsoft.com/office/drawing/2014/main" val="1062678898"/>
                  </a:ext>
                </a:extLst>
              </a:tr>
              <a:tr h="248892">
                <a:tc>
                  <a:txBody>
                    <a:bodyPr/>
                    <a:lstStyle/>
                    <a:p>
                      <a:pPr algn="ctr"/>
                      <a:r>
                        <a:rPr lang="en-US" sz="1100" baseline="0" dirty="0"/>
                        <a:t>Bucharest</a:t>
                      </a:r>
                      <a:r>
                        <a:rPr lang="en-US" sz="1100" baseline="-25000" dirty="0"/>
                        <a:t>{A,S,R,P}</a:t>
                      </a:r>
                      <a:endParaRPr lang="en-US" sz="1100" baseline="0" dirty="0"/>
                    </a:p>
                  </a:txBody>
                  <a:tcPr/>
                </a:tc>
                <a:tc>
                  <a:txBody>
                    <a:bodyPr/>
                    <a:lstStyle/>
                    <a:p>
                      <a:pPr algn="ctr"/>
                      <a:r>
                        <a:rPr lang="en-US" sz="1100" dirty="0"/>
                        <a:t>418</a:t>
                      </a:r>
                    </a:p>
                  </a:txBody>
                  <a:tcPr/>
                </a:tc>
                <a:tc>
                  <a:txBody>
                    <a:bodyPr/>
                    <a:lstStyle/>
                    <a:p>
                      <a:pPr algn="ctr"/>
                      <a:r>
                        <a:rPr lang="en-US" sz="1100" dirty="0"/>
                        <a:t>0</a:t>
                      </a:r>
                    </a:p>
                  </a:txBody>
                  <a:tcPr/>
                </a:tc>
                <a:tc>
                  <a:txBody>
                    <a:bodyPr/>
                    <a:lstStyle/>
                    <a:p>
                      <a:pPr algn="ctr"/>
                      <a:r>
                        <a:rPr lang="en-US" sz="1100" dirty="0"/>
                        <a:t>418</a:t>
                      </a:r>
                    </a:p>
                  </a:txBody>
                  <a:tcPr/>
                </a:tc>
                <a:extLst>
                  <a:ext uri="{0D108BD9-81ED-4DB2-BD59-A6C34878D82A}">
                    <a16:rowId xmlns:a16="http://schemas.microsoft.com/office/drawing/2014/main" val="3123877577"/>
                  </a:ext>
                </a:extLst>
              </a:tr>
              <a:tr h="248892">
                <a:tc>
                  <a:txBody>
                    <a:bodyPr/>
                    <a:lstStyle/>
                    <a:p>
                      <a:pPr algn="ctr"/>
                      <a:r>
                        <a:rPr lang="en-US" sz="1100" dirty="0"/>
                        <a:t>Timisoara</a:t>
                      </a:r>
                      <a:r>
                        <a:rPr lang="en-US" sz="1100" baseline="-25000" dirty="0"/>
                        <a:t>{Arad}</a:t>
                      </a:r>
                      <a:endParaRPr lang="en-US" sz="1100" dirty="0"/>
                    </a:p>
                  </a:txBody>
                  <a:tcPr/>
                </a:tc>
                <a:tc>
                  <a:txBody>
                    <a:bodyPr/>
                    <a:lstStyle/>
                    <a:p>
                      <a:pPr algn="ctr"/>
                      <a:r>
                        <a:rPr lang="en-US" sz="1100" dirty="0"/>
                        <a:t>118</a:t>
                      </a:r>
                    </a:p>
                  </a:txBody>
                  <a:tcPr/>
                </a:tc>
                <a:tc>
                  <a:txBody>
                    <a:bodyPr/>
                    <a:lstStyle/>
                    <a:p>
                      <a:pPr algn="ctr"/>
                      <a:r>
                        <a:rPr lang="en-US" sz="1100" dirty="0"/>
                        <a:t>329</a:t>
                      </a:r>
                    </a:p>
                  </a:txBody>
                  <a:tcPr/>
                </a:tc>
                <a:tc>
                  <a:txBody>
                    <a:bodyPr/>
                    <a:lstStyle/>
                    <a:p>
                      <a:pPr algn="ctr"/>
                      <a:r>
                        <a:rPr lang="en-US" sz="1100" dirty="0"/>
                        <a:t>447</a:t>
                      </a:r>
                    </a:p>
                  </a:txBody>
                  <a:tcPr/>
                </a:tc>
                <a:extLst>
                  <a:ext uri="{0D108BD9-81ED-4DB2-BD59-A6C34878D82A}">
                    <a16:rowId xmlns:a16="http://schemas.microsoft.com/office/drawing/2014/main" val="1987969344"/>
                  </a:ext>
                </a:extLst>
              </a:tr>
              <a:tr h="248892">
                <a:tc>
                  <a:txBody>
                    <a:bodyPr/>
                    <a:lstStyle/>
                    <a:p>
                      <a:pPr algn="ctr"/>
                      <a:r>
                        <a:rPr lang="en-US" sz="1100" dirty="0" err="1"/>
                        <a:t>Zerind</a:t>
                      </a:r>
                      <a:r>
                        <a:rPr lang="en-US" sz="1100" baseline="-25000" dirty="0"/>
                        <a:t>{Arad}</a:t>
                      </a:r>
                    </a:p>
                  </a:txBody>
                  <a:tcPr/>
                </a:tc>
                <a:tc>
                  <a:txBody>
                    <a:bodyPr/>
                    <a:lstStyle/>
                    <a:p>
                      <a:pPr algn="ctr"/>
                      <a:r>
                        <a:rPr lang="en-US" sz="1100" dirty="0"/>
                        <a:t>75</a:t>
                      </a:r>
                    </a:p>
                  </a:txBody>
                  <a:tcPr/>
                </a:tc>
                <a:tc>
                  <a:txBody>
                    <a:bodyPr/>
                    <a:lstStyle/>
                    <a:p>
                      <a:pPr algn="ctr"/>
                      <a:r>
                        <a:rPr lang="en-US" sz="1100" dirty="0"/>
                        <a:t>374</a:t>
                      </a:r>
                    </a:p>
                  </a:txBody>
                  <a:tcPr/>
                </a:tc>
                <a:tc>
                  <a:txBody>
                    <a:bodyPr/>
                    <a:lstStyle/>
                    <a:p>
                      <a:pPr algn="ctr"/>
                      <a:r>
                        <a:rPr lang="en-US" sz="1100" dirty="0"/>
                        <a:t>449</a:t>
                      </a:r>
                    </a:p>
                  </a:txBody>
                  <a:tcPr/>
                </a:tc>
                <a:extLst>
                  <a:ext uri="{0D108BD9-81ED-4DB2-BD59-A6C34878D82A}">
                    <a16:rowId xmlns:a16="http://schemas.microsoft.com/office/drawing/2014/main" val="2861684694"/>
                  </a:ext>
                </a:extLst>
              </a:tr>
              <a:tr h="248892">
                <a:tc>
                  <a:txBody>
                    <a:bodyPr/>
                    <a:lstStyle/>
                    <a:p>
                      <a:pPr marL="0" algn="ctr" defTabSz="914400" rtl="0" eaLnBrk="1" latinLnBrk="0" hangingPunct="1"/>
                      <a:r>
                        <a:rPr lang="en-US" sz="1100" baseline="0" dirty="0"/>
                        <a:t>Bucharest</a:t>
                      </a:r>
                      <a:r>
                        <a:rPr lang="en-US" sz="1100" baseline="-25000" dirty="0"/>
                        <a:t>{A,S,F}</a:t>
                      </a:r>
                      <a:endParaRPr lang="en-US" sz="1100" baseline="0" dirty="0"/>
                    </a:p>
                  </a:txBody>
                  <a:tcPr>
                    <a:solidFill>
                      <a:schemeClr val="accent2"/>
                    </a:solidFill>
                  </a:tcPr>
                </a:tc>
                <a:tc>
                  <a:txBody>
                    <a:bodyPr/>
                    <a:lstStyle/>
                    <a:p>
                      <a:pPr algn="ctr"/>
                      <a:r>
                        <a:rPr lang="en-US" sz="1100" dirty="0"/>
                        <a:t>450</a:t>
                      </a:r>
                    </a:p>
                  </a:txBody>
                  <a:tcPr>
                    <a:solidFill>
                      <a:schemeClr val="accent2"/>
                    </a:solidFill>
                  </a:tcPr>
                </a:tc>
                <a:tc>
                  <a:txBody>
                    <a:bodyPr/>
                    <a:lstStyle/>
                    <a:p>
                      <a:pPr algn="ctr"/>
                      <a:r>
                        <a:rPr lang="en-US" sz="1100" dirty="0"/>
                        <a:t>0</a:t>
                      </a:r>
                    </a:p>
                  </a:txBody>
                  <a:tcPr>
                    <a:solidFill>
                      <a:schemeClr val="accent2"/>
                    </a:solidFill>
                  </a:tcPr>
                </a:tc>
                <a:tc>
                  <a:txBody>
                    <a:bodyPr/>
                    <a:lstStyle/>
                    <a:p>
                      <a:pPr marL="0" algn="ctr" defTabSz="914400" rtl="0" eaLnBrk="1" latinLnBrk="0" hangingPunct="1"/>
                      <a:r>
                        <a:rPr lang="en-US" sz="1100" dirty="0"/>
                        <a:t>450</a:t>
                      </a:r>
                    </a:p>
                  </a:txBody>
                  <a:tcPr>
                    <a:solidFill>
                      <a:schemeClr val="accent2"/>
                    </a:solidFill>
                  </a:tcPr>
                </a:tc>
                <a:extLst>
                  <a:ext uri="{0D108BD9-81ED-4DB2-BD59-A6C34878D82A}">
                    <a16:rowId xmlns:a16="http://schemas.microsoft.com/office/drawing/2014/main" val="3807193715"/>
                  </a:ext>
                </a:extLst>
              </a:tr>
              <a:tr h="248892">
                <a:tc>
                  <a:txBody>
                    <a:bodyPr/>
                    <a:lstStyle/>
                    <a:p>
                      <a:pPr algn="ctr"/>
                      <a:r>
                        <a:rPr lang="en-US" sz="1100" baseline="0" dirty="0"/>
                        <a:t>Craiova</a:t>
                      </a:r>
                      <a:r>
                        <a:rPr lang="en-US" sz="1100" baseline="-25000" dirty="0"/>
                        <a:t>{A,S,R}</a:t>
                      </a:r>
                      <a:endParaRPr lang="en-US" sz="1100" baseline="0" dirty="0"/>
                    </a:p>
                  </a:txBody>
                  <a:tcPr/>
                </a:tc>
                <a:tc>
                  <a:txBody>
                    <a:bodyPr/>
                    <a:lstStyle/>
                    <a:p>
                      <a:pPr algn="ctr"/>
                      <a:r>
                        <a:rPr lang="en-US" sz="1100" dirty="0"/>
                        <a:t>366</a:t>
                      </a:r>
                    </a:p>
                  </a:txBody>
                  <a:tcPr/>
                </a:tc>
                <a:tc>
                  <a:txBody>
                    <a:bodyPr/>
                    <a:lstStyle/>
                    <a:p>
                      <a:pPr algn="ctr"/>
                      <a:r>
                        <a:rPr lang="en-US" sz="1100" dirty="0"/>
                        <a:t>160</a:t>
                      </a:r>
                    </a:p>
                  </a:txBody>
                  <a:tcPr/>
                </a:tc>
                <a:tc>
                  <a:txBody>
                    <a:bodyPr/>
                    <a:lstStyle/>
                    <a:p>
                      <a:pPr algn="ctr"/>
                      <a:r>
                        <a:rPr lang="en-US" sz="1100" dirty="0"/>
                        <a:t>526</a:t>
                      </a:r>
                    </a:p>
                  </a:txBody>
                  <a:tcPr/>
                </a:tc>
                <a:extLst>
                  <a:ext uri="{0D108BD9-81ED-4DB2-BD59-A6C34878D82A}">
                    <a16:rowId xmlns:a16="http://schemas.microsoft.com/office/drawing/2014/main" val="728611515"/>
                  </a:ext>
                </a:extLst>
              </a:tr>
              <a:tr h="248892">
                <a:tc>
                  <a:txBody>
                    <a:bodyPr/>
                    <a:lstStyle/>
                    <a:p>
                      <a:pPr algn="ctr"/>
                      <a:r>
                        <a:rPr lang="en-US" sz="1100" baseline="0" dirty="0"/>
                        <a:t>Oradea</a:t>
                      </a:r>
                      <a:r>
                        <a:rPr lang="en-US" sz="1100" baseline="-25000" dirty="0"/>
                        <a:t>{A,S}</a:t>
                      </a:r>
                      <a:endParaRPr lang="en-US" sz="1100" baseline="0" dirty="0"/>
                    </a:p>
                  </a:txBody>
                  <a:tcPr/>
                </a:tc>
                <a:tc>
                  <a:txBody>
                    <a:bodyPr/>
                    <a:lstStyle/>
                    <a:p>
                      <a:pPr algn="ctr"/>
                      <a:r>
                        <a:rPr lang="en-US" sz="1100" dirty="0"/>
                        <a:t>291</a:t>
                      </a:r>
                    </a:p>
                  </a:txBody>
                  <a:tcPr/>
                </a:tc>
                <a:tc>
                  <a:txBody>
                    <a:bodyPr/>
                    <a:lstStyle/>
                    <a:p>
                      <a:pPr algn="ctr"/>
                      <a:r>
                        <a:rPr lang="en-US" sz="1100" dirty="0"/>
                        <a:t>380</a:t>
                      </a:r>
                    </a:p>
                  </a:txBody>
                  <a:tcPr/>
                </a:tc>
                <a:tc>
                  <a:txBody>
                    <a:bodyPr/>
                    <a:lstStyle/>
                    <a:p>
                      <a:pPr algn="ctr"/>
                      <a:r>
                        <a:rPr lang="en-US" sz="1100" dirty="0"/>
                        <a:t>671</a:t>
                      </a:r>
                    </a:p>
                  </a:txBody>
                  <a:tcPr/>
                </a:tc>
                <a:extLst>
                  <a:ext uri="{0D108BD9-81ED-4DB2-BD59-A6C34878D82A}">
                    <a16:rowId xmlns:a16="http://schemas.microsoft.com/office/drawing/2014/main" val="3537086630"/>
                  </a:ext>
                </a:extLst>
              </a:tr>
            </a:tbl>
          </a:graphicData>
        </a:graphic>
      </p:graphicFrame>
    </p:spTree>
    <p:extLst>
      <p:ext uri="{BB962C8B-B14F-4D97-AF65-F5344CB8AC3E}">
        <p14:creationId xmlns:p14="http://schemas.microsoft.com/office/powerpoint/2010/main" val="1012551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diagram, line, map&#10;&#10;Description automatically generated">
            <a:extLst>
              <a:ext uri="{FF2B5EF4-FFF2-40B4-BE49-F238E27FC236}">
                <a16:creationId xmlns:a16="http://schemas.microsoft.com/office/drawing/2014/main" id="{70D2ABFE-8182-28EC-2AE6-59F27F3D5FC7}"/>
              </a:ext>
            </a:extLst>
          </p:cNvPr>
          <p:cNvPicPr>
            <a:picLocks noChangeAspect="1"/>
          </p:cNvPicPr>
          <p:nvPr/>
        </p:nvPicPr>
        <p:blipFill>
          <a:blip r:embed="rId2"/>
          <a:stretch>
            <a:fillRect/>
          </a:stretch>
        </p:blipFill>
        <p:spPr>
          <a:xfrm>
            <a:off x="7086600" y="-3378"/>
            <a:ext cx="5105400" cy="2402808"/>
          </a:xfrm>
          <a:prstGeom prst="rect">
            <a:avLst/>
          </a:prstGeom>
        </p:spPr>
      </p:pic>
      <p:graphicFrame>
        <p:nvGraphicFramePr>
          <p:cNvPr id="5" name="Table 5">
            <a:extLst>
              <a:ext uri="{FF2B5EF4-FFF2-40B4-BE49-F238E27FC236}">
                <a16:creationId xmlns:a16="http://schemas.microsoft.com/office/drawing/2014/main" id="{058EAD70-5259-662B-C4A8-88FCE1A261E0}"/>
              </a:ext>
            </a:extLst>
          </p:cNvPr>
          <p:cNvGraphicFramePr>
            <a:graphicFrameLocks noGrp="1"/>
          </p:cNvGraphicFramePr>
          <p:nvPr>
            <p:extLst>
              <p:ext uri="{D42A27DB-BD31-4B8C-83A1-F6EECF244321}">
                <p14:modId xmlns:p14="http://schemas.microsoft.com/office/powerpoint/2010/main" val="1082437465"/>
              </p:ext>
            </p:extLst>
          </p:nvPr>
        </p:nvGraphicFramePr>
        <p:xfrm>
          <a:off x="7832035" y="2324018"/>
          <a:ext cx="3428999" cy="1813560"/>
        </p:xfrm>
        <a:graphic>
          <a:graphicData uri="http://schemas.openxmlformats.org/drawingml/2006/table">
            <a:tbl>
              <a:tblPr firstRow="1" bandRow="1">
                <a:tableStyleId>{5C22544A-7EE6-4342-B048-85BDC9FD1C3A}</a:tableStyleId>
              </a:tblPr>
              <a:tblGrid>
                <a:gridCol w="1276311">
                  <a:extLst>
                    <a:ext uri="{9D8B030D-6E8A-4147-A177-3AD203B41FA5}">
                      <a16:colId xmlns:a16="http://schemas.microsoft.com/office/drawing/2014/main" val="2080246652"/>
                    </a:ext>
                  </a:extLst>
                </a:gridCol>
                <a:gridCol w="740710">
                  <a:extLst>
                    <a:ext uri="{9D8B030D-6E8A-4147-A177-3AD203B41FA5}">
                      <a16:colId xmlns:a16="http://schemas.microsoft.com/office/drawing/2014/main" val="904927706"/>
                    </a:ext>
                  </a:extLst>
                </a:gridCol>
                <a:gridCol w="729136">
                  <a:extLst>
                    <a:ext uri="{9D8B030D-6E8A-4147-A177-3AD203B41FA5}">
                      <a16:colId xmlns:a16="http://schemas.microsoft.com/office/drawing/2014/main" val="1955842057"/>
                    </a:ext>
                  </a:extLst>
                </a:gridCol>
                <a:gridCol w="682842">
                  <a:extLst>
                    <a:ext uri="{9D8B030D-6E8A-4147-A177-3AD203B41FA5}">
                      <a16:colId xmlns:a16="http://schemas.microsoft.com/office/drawing/2014/main" val="3576987747"/>
                    </a:ext>
                  </a:extLst>
                </a:gridCol>
              </a:tblGrid>
              <a:tr h="186763">
                <a:tc gridSpan="4">
                  <a:txBody>
                    <a:bodyPr/>
                    <a:lstStyle/>
                    <a:p>
                      <a:pPr algn="ctr"/>
                      <a:r>
                        <a:rPr lang="en-US" sz="1100" dirty="0"/>
                        <a:t>priority queue of frontiers</a:t>
                      </a:r>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3488606530"/>
                  </a:ext>
                </a:extLst>
              </a:tr>
              <a:tr h="186763">
                <a:tc>
                  <a:txBody>
                    <a:bodyPr/>
                    <a:lstStyle/>
                    <a:p>
                      <a:pPr algn="ctr"/>
                      <a:r>
                        <a:rPr lang="en-US" sz="1100" dirty="0"/>
                        <a:t>Node</a:t>
                      </a:r>
                    </a:p>
                  </a:txBody>
                  <a:tcPr anchor="ctr">
                    <a:solidFill>
                      <a:schemeClr val="accent1">
                        <a:lumMod val="40000"/>
                        <a:lumOff val="60000"/>
                      </a:schemeClr>
                    </a:solidFill>
                  </a:tcPr>
                </a:tc>
                <a:tc>
                  <a:txBody>
                    <a:bodyPr/>
                    <a:lstStyle/>
                    <a:p>
                      <a:pPr algn="ctr"/>
                      <a:r>
                        <a:rPr lang="en-US" sz="1100" dirty="0"/>
                        <a:t>g(n)</a:t>
                      </a:r>
                    </a:p>
                  </a:txBody>
                  <a:tcPr anchor="ctr">
                    <a:solidFill>
                      <a:schemeClr val="accent1">
                        <a:lumMod val="40000"/>
                        <a:lumOff val="60000"/>
                      </a:schemeClr>
                    </a:solidFill>
                  </a:tcPr>
                </a:tc>
                <a:tc>
                  <a:txBody>
                    <a:bodyPr/>
                    <a:lstStyle/>
                    <a:p>
                      <a:pPr algn="ctr"/>
                      <a:r>
                        <a:rPr lang="en-US" sz="1100" dirty="0"/>
                        <a:t>h(n)</a:t>
                      </a:r>
                    </a:p>
                  </a:txBody>
                  <a:tcPr anchor="ctr">
                    <a:solidFill>
                      <a:schemeClr val="accent1">
                        <a:lumMod val="40000"/>
                        <a:lumOff val="60000"/>
                      </a:schemeClr>
                    </a:solidFill>
                  </a:tcPr>
                </a:tc>
                <a:tc>
                  <a:txBody>
                    <a:bodyPr/>
                    <a:lstStyle/>
                    <a:p>
                      <a:pPr algn="ctr"/>
                      <a:r>
                        <a:rPr lang="en-US" sz="1100" b="1" dirty="0"/>
                        <a:t>f(n)</a:t>
                      </a:r>
                    </a:p>
                  </a:txBody>
                  <a:tcPr anchor="ctr">
                    <a:solidFill>
                      <a:schemeClr val="accent4">
                        <a:lumMod val="40000"/>
                        <a:lumOff val="60000"/>
                      </a:schemeClr>
                    </a:solidFill>
                  </a:tcPr>
                </a:tc>
                <a:extLst>
                  <a:ext uri="{0D108BD9-81ED-4DB2-BD59-A6C34878D82A}">
                    <a16:rowId xmlns:a16="http://schemas.microsoft.com/office/drawing/2014/main" val="1062678898"/>
                  </a:ext>
                </a:extLst>
              </a:tr>
              <a:tr h="248892">
                <a:tc>
                  <a:txBody>
                    <a:bodyPr/>
                    <a:lstStyle/>
                    <a:p>
                      <a:pPr algn="ctr"/>
                      <a:r>
                        <a:rPr lang="en-US" sz="1100" baseline="0" dirty="0"/>
                        <a:t>Bucharest</a:t>
                      </a:r>
                      <a:r>
                        <a:rPr lang="en-US" sz="1100" baseline="-25000" dirty="0"/>
                        <a:t>{A,S,R,P}</a:t>
                      </a:r>
                      <a:endParaRPr lang="en-US" sz="1100" baseline="0" dirty="0"/>
                    </a:p>
                  </a:txBody>
                  <a:tcPr/>
                </a:tc>
                <a:tc>
                  <a:txBody>
                    <a:bodyPr/>
                    <a:lstStyle/>
                    <a:p>
                      <a:pPr algn="ctr"/>
                      <a:r>
                        <a:rPr lang="en-US" sz="1100" dirty="0"/>
                        <a:t>418</a:t>
                      </a:r>
                    </a:p>
                  </a:txBody>
                  <a:tcPr/>
                </a:tc>
                <a:tc>
                  <a:txBody>
                    <a:bodyPr/>
                    <a:lstStyle/>
                    <a:p>
                      <a:pPr algn="ctr"/>
                      <a:r>
                        <a:rPr lang="en-US" sz="1100" dirty="0"/>
                        <a:t>0</a:t>
                      </a:r>
                    </a:p>
                  </a:txBody>
                  <a:tcPr/>
                </a:tc>
                <a:tc>
                  <a:txBody>
                    <a:bodyPr/>
                    <a:lstStyle/>
                    <a:p>
                      <a:pPr algn="ctr"/>
                      <a:r>
                        <a:rPr lang="en-US" sz="1100" dirty="0"/>
                        <a:t>418</a:t>
                      </a:r>
                    </a:p>
                  </a:txBody>
                  <a:tcPr/>
                </a:tc>
                <a:extLst>
                  <a:ext uri="{0D108BD9-81ED-4DB2-BD59-A6C34878D82A}">
                    <a16:rowId xmlns:a16="http://schemas.microsoft.com/office/drawing/2014/main" val="3123877577"/>
                  </a:ext>
                </a:extLst>
              </a:tr>
              <a:tr h="248892">
                <a:tc>
                  <a:txBody>
                    <a:bodyPr/>
                    <a:lstStyle/>
                    <a:p>
                      <a:pPr algn="ctr"/>
                      <a:r>
                        <a:rPr lang="en-US" sz="1100" dirty="0"/>
                        <a:t>Timisoara</a:t>
                      </a:r>
                      <a:r>
                        <a:rPr lang="en-US" sz="1100" baseline="-25000" dirty="0"/>
                        <a:t>{Arad}</a:t>
                      </a:r>
                      <a:endParaRPr lang="en-US" sz="1100" dirty="0"/>
                    </a:p>
                  </a:txBody>
                  <a:tcPr/>
                </a:tc>
                <a:tc>
                  <a:txBody>
                    <a:bodyPr/>
                    <a:lstStyle/>
                    <a:p>
                      <a:pPr algn="ctr"/>
                      <a:r>
                        <a:rPr lang="en-US" sz="1100" dirty="0"/>
                        <a:t>118</a:t>
                      </a:r>
                    </a:p>
                  </a:txBody>
                  <a:tcPr/>
                </a:tc>
                <a:tc>
                  <a:txBody>
                    <a:bodyPr/>
                    <a:lstStyle/>
                    <a:p>
                      <a:pPr algn="ctr"/>
                      <a:r>
                        <a:rPr lang="en-US" sz="1100" dirty="0"/>
                        <a:t>329</a:t>
                      </a:r>
                    </a:p>
                  </a:txBody>
                  <a:tcPr/>
                </a:tc>
                <a:tc>
                  <a:txBody>
                    <a:bodyPr/>
                    <a:lstStyle/>
                    <a:p>
                      <a:pPr algn="ctr"/>
                      <a:r>
                        <a:rPr lang="en-US" sz="1100" dirty="0"/>
                        <a:t>447</a:t>
                      </a:r>
                    </a:p>
                  </a:txBody>
                  <a:tcPr/>
                </a:tc>
                <a:extLst>
                  <a:ext uri="{0D108BD9-81ED-4DB2-BD59-A6C34878D82A}">
                    <a16:rowId xmlns:a16="http://schemas.microsoft.com/office/drawing/2014/main" val="1987969344"/>
                  </a:ext>
                </a:extLst>
              </a:tr>
              <a:tr h="248892">
                <a:tc>
                  <a:txBody>
                    <a:bodyPr/>
                    <a:lstStyle/>
                    <a:p>
                      <a:pPr algn="ctr"/>
                      <a:r>
                        <a:rPr lang="en-US" sz="1100" dirty="0" err="1"/>
                        <a:t>Zerind</a:t>
                      </a:r>
                      <a:r>
                        <a:rPr lang="en-US" sz="1100" baseline="-25000" dirty="0"/>
                        <a:t>{Arad}</a:t>
                      </a:r>
                    </a:p>
                  </a:txBody>
                  <a:tcPr/>
                </a:tc>
                <a:tc>
                  <a:txBody>
                    <a:bodyPr/>
                    <a:lstStyle/>
                    <a:p>
                      <a:pPr algn="ctr"/>
                      <a:r>
                        <a:rPr lang="en-US" sz="1100" dirty="0"/>
                        <a:t>75</a:t>
                      </a:r>
                    </a:p>
                  </a:txBody>
                  <a:tcPr/>
                </a:tc>
                <a:tc>
                  <a:txBody>
                    <a:bodyPr/>
                    <a:lstStyle/>
                    <a:p>
                      <a:pPr algn="ctr"/>
                      <a:r>
                        <a:rPr lang="en-US" sz="1100" dirty="0"/>
                        <a:t>374</a:t>
                      </a:r>
                    </a:p>
                  </a:txBody>
                  <a:tcPr/>
                </a:tc>
                <a:tc>
                  <a:txBody>
                    <a:bodyPr/>
                    <a:lstStyle/>
                    <a:p>
                      <a:pPr algn="ctr"/>
                      <a:r>
                        <a:rPr lang="en-US" sz="1100" dirty="0"/>
                        <a:t>449</a:t>
                      </a:r>
                    </a:p>
                  </a:txBody>
                  <a:tcPr/>
                </a:tc>
                <a:extLst>
                  <a:ext uri="{0D108BD9-81ED-4DB2-BD59-A6C34878D82A}">
                    <a16:rowId xmlns:a16="http://schemas.microsoft.com/office/drawing/2014/main" val="2861684694"/>
                  </a:ext>
                </a:extLst>
              </a:tr>
              <a:tr h="248892">
                <a:tc>
                  <a:txBody>
                    <a:bodyPr/>
                    <a:lstStyle/>
                    <a:p>
                      <a:pPr algn="ctr"/>
                      <a:r>
                        <a:rPr lang="en-US" sz="1100" baseline="0" dirty="0"/>
                        <a:t>Craiova</a:t>
                      </a:r>
                      <a:r>
                        <a:rPr lang="en-US" sz="1100" baseline="-25000" dirty="0"/>
                        <a:t>{A,S,R}</a:t>
                      </a:r>
                      <a:endParaRPr lang="en-US" sz="1100" baseline="0" dirty="0"/>
                    </a:p>
                  </a:txBody>
                  <a:tcPr/>
                </a:tc>
                <a:tc>
                  <a:txBody>
                    <a:bodyPr/>
                    <a:lstStyle/>
                    <a:p>
                      <a:pPr algn="ctr"/>
                      <a:r>
                        <a:rPr lang="en-US" sz="1100" dirty="0"/>
                        <a:t>366</a:t>
                      </a:r>
                    </a:p>
                  </a:txBody>
                  <a:tcPr/>
                </a:tc>
                <a:tc>
                  <a:txBody>
                    <a:bodyPr/>
                    <a:lstStyle/>
                    <a:p>
                      <a:pPr algn="ctr"/>
                      <a:r>
                        <a:rPr lang="en-US" sz="1100" dirty="0"/>
                        <a:t>160</a:t>
                      </a:r>
                    </a:p>
                  </a:txBody>
                  <a:tcPr/>
                </a:tc>
                <a:tc>
                  <a:txBody>
                    <a:bodyPr/>
                    <a:lstStyle/>
                    <a:p>
                      <a:pPr algn="ctr"/>
                      <a:r>
                        <a:rPr lang="en-US" sz="1100" dirty="0"/>
                        <a:t>526</a:t>
                      </a:r>
                    </a:p>
                  </a:txBody>
                  <a:tcPr/>
                </a:tc>
                <a:extLst>
                  <a:ext uri="{0D108BD9-81ED-4DB2-BD59-A6C34878D82A}">
                    <a16:rowId xmlns:a16="http://schemas.microsoft.com/office/drawing/2014/main" val="728611515"/>
                  </a:ext>
                </a:extLst>
              </a:tr>
              <a:tr h="248892">
                <a:tc>
                  <a:txBody>
                    <a:bodyPr/>
                    <a:lstStyle/>
                    <a:p>
                      <a:pPr algn="ctr"/>
                      <a:r>
                        <a:rPr lang="en-US" sz="1100" baseline="0" dirty="0"/>
                        <a:t>Oradea</a:t>
                      </a:r>
                      <a:r>
                        <a:rPr lang="en-US" sz="1100" baseline="-25000" dirty="0"/>
                        <a:t>{A,S}</a:t>
                      </a:r>
                      <a:endParaRPr lang="en-US" sz="1100" baseline="0" dirty="0"/>
                    </a:p>
                  </a:txBody>
                  <a:tcPr/>
                </a:tc>
                <a:tc>
                  <a:txBody>
                    <a:bodyPr/>
                    <a:lstStyle/>
                    <a:p>
                      <a:pPr algn="ctr"/>
                      <a:r>
                        <a:rPr lang="en-US" sz="1100" dirty="0"/>
                        <a:t>291</a:t>
                      </a:r>
                    </a:p>
                  </a:txBody>
                  <a:tcPr/>
                </a:tc>
                <a:tc>
                  <a:txBody>
                    <a:bodyPr/>
                    <a:lstStyle/>
                    <a:p>
                      <a:pPr algn="ctr"/>
                      <a:r>
                        <a:rPr lang="en-US" sz="1100" dirty="0"/>
                        <a:t>380</a:t>
                      </a:r>
                    </a:p>
                  </a:txBody>
                  <a:tcPr/>
                </a:tc>
                <a:tc>
                  <a:txBody>
                    <a:bodyPr/>
                    <a:lstStyle/>
                    <a:p>
                      <a:pPr algn="ctr"/>
                      <a:r>
                        <a:rPr lang="en-US" sz="1100" dirty="0"/>
                        <a:t>671</a:t>
                      </a:r>
                    </a:p>
                  </a:txBody>
                  <a:tcPr/>
                </a:tc>
                <a:extLst>
                  <a:ext uri="{0D108BD9-81ED-4DB2-BD59-A6C34878D82A}">
                    <a16:rowId xmlns:a16="http://schemas.microsoft.com/office/drawing/2014/main" val="3537086630"/>
                  </a:ext>
                </a:extLst>
              </a:tr>
            </a:tbl>
          </a:graphicData>
        </a:graphic>
      </p:graphicFrame>
      <p:sp>
        <p:nvSpPr>
          <p:cNvPr id="6" name="TextBox 5">
            <a:extLst>
              <a:ext uri="{FF2B5EF4-FFF2-40B4-BE49-F238E27FC236}">
                <a16:creationId xmlns:a16="http://schemas.microsoft.com/office/drawing/2014/main" id="{D5F5AF3C-259E-E49D-934D-87E218754B4F}"/>
              </a:ext>
            </a:extLst>
          </p:cNvPr>
          <p:cNvSpPr txBox="1"/>
          <p:nvPr/>
        </p:nvSpPr>
        <p:spPr>
          <a:xfrm>
            <a:off x="1421296" y="5665304"/>
            <a:ext cx="10436088"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[Arad</a:t>
            </a:r>
            <a:r>
              <a:rPr lang="en-US" sz="1600" baseline="-25000" dirty="0"/>
              <a:t>{} </a:t>
            </a:r>
            <a:r>
              <a:rPr lang="en-US" sz="1600" dirty="0"/>
              <a:t>, Sibiu</a:t>
            </a:r>
            <a:r>
              <a:rPr lang="en-US" sz="1600" baseline="-25000" dirty="0"/>
              <a:t>{Arad}</a:t>
            </a:r>
            <a:r>
              <a:rPr lang="en-US" sz="1600" dirty="0"/>
              <a:t>, </a:t>
            </a:r>
            <a:r>
              <a:rPr lang="en-US" sz="1600" dirty="0" err="1"/>
              <a:t>Rimnicu</a:t>
            </a:r>
            <a:r>
              <a:rPr lang="en-US" sz="1600" baseline="-25000" dirty="0"/>
              <a:t>{Arad, Sibiu}</a:t>
            </a:r>
            <a:r>
              <a:rPr lang="en-US" sz="1600" dirty="0"/>
              <a:t>, Pitesti</a:t>
            </a:r>
            <a:r>
              <a:rPr lang="en-US" sz="1600" baseline="-25000" dirty="0"/>
              <a:t>{</a:t>
            </a:r>
            <a:r>
              <a:rPr lang="en-US" sz="1600" baseline="-25000" dirty="0" err="1"/>
              <a:t>Arad,Sibiu,Rimnicu</a:t>
            </a:r>
            <a:r>
              <a:rPr lang="en-US" sz="1600" baseline="-25000" dirty="0"/>
              <a:t>}</a:t>
            </a:r>
            <a:r>
              <a:rPr lang="en-US" sz="1600" dirty="0"/>
              <a:t>, </a:t>
            </a:r>
            <a:r>
              <a:rPr lang="en-US" sz="1600" dirty="0" err="1"/>
              <a:t>Fagaras</a:t>
            </a:r>
            <a:r>
              <a:rPr lang="en-US" sz="1600" baseline="-25000" dirty="0"/>
              <a:t>{A,S}</a:t>
            </a:r>
          </a:p>
        </p:txBody>
      </p:sp>
      <p:sp>
        <p:nvSpPr>
          <p:cNvPr id="7" name="TextBox 6">
            <a:extLst>
              <a:ext uri="{FF2B5EF4-FFF2-40B4-BE49-F238E27FC236}">
                <a16:creationId xmlns:a16="http://schemas.microsoft.com/office/drawing/2014/main" id="{3C193BBD-B4B0-D057-57AE-584F26C26DDA}"/>
              </a:ext>
            </a:extLst>
          </p:cNvPr>
          <p:cNvSpPr txBox="1"/>
          <p:nvPr/>
        </p:nvSpPr>
        <p:spPr>
          <a:xfrm>
            <a:off x="198141" y="5665304"/>
            <a:ext cx="1223155" cy="307777"/>
          </a:xfrm>
          <a:prstGeom prst="rect">
            <a:avLst/>
          </a:prstGeom>
          <a:noFill/>
        </p:spPr>
        <p:txBody>
          <a:bodyPr wrap="none" rtlCol="0">
            <a:spAutoFit/>
          </a:bodyPr>
          <a:lstStyle/>
          <a:p>
            <a:pPr marL="0" algn="r" defTabSz="914400" rtl="1" eaLnBrk="1" latinLnBrk="0" hangingPunct="1"/>
            <a:r>
              <a:rPr lang="en-AU" sz="1400" dirty="0">
                <a:latin typeface="Cochin" panose="02000603020000020003" pitchFamily="2" charset="0"/>
              </a:rPr>
              <a:t>Visited nodes:</a:t>
            </a:r>
            <a:endParaRPr lang="en-US" sz="1400" dirty="0">
              <a:latin typeface="Cochin" panose="02000603020000020003" pitchFamily="2" charset="0"/>
            </a:endParaRPr>
          </a:p>
        </p:txBody>
      </p:sp>
      <p:sp>
        <p:nvSpPr>
          <p:cNvPr id="8" name="Oval 7">
            <a:extLst>
              <a:ext uri="{FF2B5EF4-FFF2-40B4-BE49-F238E27FC236}">
                <a16:creationId xmlns:a16="http://schemas.microsoft.com/office/drawing/2014/main" id="{8C1AF3FC-9686-5743-AE82-509A453944FC}"/>
              </a:ext>
            </a:extLst>
          </p:cNvPr>
          <p:cNvSpPr/>
          <p:nvPr/>
        </p:nvSpPr>
        <p:spPr>
          <a:xfrm>
            <a:off x="2052431" y="281681"/>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A</a:t>
            </a:r>
          </a:p>
        </p:txBody>
      </p:sp>
      <p:sp>
        <p:nvSpPr>
          <p:cNvPr id="2" name="Oval 1">
            <a:extLst>
              <a:ext uri="{FF2B5EF4-FFF2-40B4-BE49-F238E27FC236}">
                <a16:creationId xmlns:a16="http://schemas.microsoft.com/office/drawing/2014/main" id="{742889C9-2F94-5157-B85D-1B0E26020B3E}"/>
              </a:ext>
            </a:extLst>
          </p:cNvPr>
          <p:cNvSpPr/>
          <p:nvPr/>
        </p:nvSpPr>
        <p:spPr>
          <a:xfrm>
            <a:off x="793889" y="871477"/>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Z</a:t>
            </a:r>
          </a:p>
        </p:txBody>
      </p:sp>
      <p:sp>
        <p:nvSpPr>
          <p:cNvPr id="3" name="Oval 2">
            <a:extLst>
              <a:ext uri="{FF2B5EF4-FFF2-40B4-BE49-F238E27FC236}">
                <a16:creationId xmlns:a16="http://schemas.microsoft.com/office/drawing/2014/main" id="{01B27E56-FC3E-82EC-BADD-8C2F58E51A03}"/>
              </a:ext>
            </a:extLst>
          </p:cNvPr>
          <p:cNvSpPr/>
          <p:nvPr/>
        </p:nvSpPr>
        <p:spPr>
          <a:xfrm>
            <a:off x="2052431" y="854142"/>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a:t>
            </a:r>
          </a:p>
        </p:txBody>
      </p:sp>
      <p:sp>
        <p:nvSpPr>
          <p:cNvPr id="9" name="Oval 8">
            <a:extLst>
              <a:ext uri="{FF2B5EF4-FFF2-40B4-BE49-F238E27FC236}">
                <a16:creationId xmlns:a16="http://schemas.microsoft.com/office/drawing/2014/main" id="{25C60117-AB93-3868-6064-BEEBBEB7624A}"/>
              </a:ext>
            </a:extLst>
          </p:cNvPr>
          <p:cNvSpPr/>
          <p:nvPr/>
        </p:nvSpPr>
        <p:spPr>
          <a:xfrm>
            <a:off x="3310973" y="854142"/>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t>
            </a:r>
          </a:p>
        </p:txBody>
      </p:sp>
      <p:cxnSp>
        <p:nvCxnSpPr>
          <p:cNvPr id="11" name="Straight Connector 10">
            <a:extLst>
              <a:ext uri="{FF2B5EF4-FFF2-40B4-BE49-F238E27FC236}">
                <a16:creationId xmlns:a16="http://schemas.microsoft.com/office/drawing/2014/main" id="{C7B19BFB-1037-96ED-B3AF-CBAAA66BEA57}"/>
              </a:ext>
            </a:extLst>
          </p:cNvPr>
          <p:cNvCxnSpPr>
            <a:cxnSpLocks/>
            <a:stCxn id="8" idx="4"/>
            <a:endCxn id="9" idx="0"/>
          </p:cNvCxnSpPr>
          <p:nvPr/>
        </p:nvCxnSpPr>
        <p:spPr>
          <a:xfrm>
            <a:off x="2236305" y="649429"/>
            <a:ext cx="1258542" cy="20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6DDB154-3D0F-FAB9-A9F5-E2BF85176E46}"/>
              </a:ext>
            </a:extLst>
          </p:cNvPr>
          <p:cNvCxnSpPr>
            <a:stCxn id="2" idx="0"/>
            <a:endCxn id="8" idx="4"/>
          </p:cNvCxnSpPr>
          <p:nvPr/>
        </p:nvCxnSpPr>
        <p:spPr>
          <a:xfrm flipV="1">
            <a:off x="977763" y="649429"/>
            <a:ext cx="1258542" cy="22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B3D5478-FCE1-3FDD-D93D-34A60A2ED2DC}"/>
              </a:ext>
            </a:extLst>
          </p:cNvPr>
          <p:cNvCxnSpPr>
            <a:stCxn id="8" idx="4"/>
            <a:endCxn id="3" idx="0"/>
          </p:cNvCxnSpPr>
          <p:nvPr/>
        </p:nvCxnSpPr>
        <p:spPr>
          <a:xfrm>
            <a:off x="2236305" y="649429"/>
            <a:ext cx="0" cy="204713"/>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F4D0642E-2B4D-87F5-4040-7D762904431B}"/>
              </a:ext>
            </a:extLst>
          </p:cNvPr>
          <p:cNvSpPr/>
          <p:nvPr/>
        </p:nvSpPr>
        <p:spPr>
          <a:xfrm>
            <a:off x="2052431" y="1426603"/>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a:t>
            </a:r>
          </a:p>
        </p:txBody>
      </p:sp>
      <p:sp>
        <p:nvSpPr>
          <p:cNvPr id="12" name="Oval 11">
            <a:extLst>
              <a:ext uri="{FF2B5EF4-FFF2-40B4-BE49-F238E27FC236}">
                <a16:creationId xmlns:a16="http://schemas.microsoft.com/office/drawing/2014/main" id="{FFDBDA72-9810-A2C9-8DA3-FA14D6ECBAE5}"/>
              </a:ext>
            </a:extLst>
          </p:cNvPr>
          <p:cNvSpPr/>
          <p:nvPr/>
        </p:nvSpPr>
        <p:spPr>
          <a:xfrm>
            <a:off x="2681702" y="1426603"/>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R</a:t>
            </a:r>
          </a:p>
        </p:txBody>
      </p:sp>
      <p:sp>
        <p:nvSpPr>
          <p:cNvPr id="13" name="Oval 12">
            <a:extLst>
              <a:ext uri="{FF2B5EF4-FFF2-40B4-BE49-F238E27FC236}">
                <a16:creationId xmlns:a16="http://schemas.microsoft.com/office/drawing/2014/main" id="{E4961476-973C-50CE-5740-15C62954004F}"/>
              </a:ext>
            </a:extLst>
          </p:cNvPr>
          <p:cNvSpPr/>
          <p:nvPr/>
        </p:nvSpPr>
        <p:spPr>
          <a:xfrm>
            <a:off x="1423160" y="1426603"/>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F</a:t>
            </a:r>
          </a:p>
        </p:txBody>
      </p:sp>
      <p:cxnSp>
        <p:nvCxnSpPr>
          <p:cNvPr id="16" name="Straight Connector 15">
            <a:extLst>
              <a:ext uri="{FF2B5EF4-FFF2-40B4-BE49-F238E27FC236}">
                <a16:creationId xmlns:a16="http://schemas.microsoft.com/office/drawing/2014/main" id="{CA8F9E6D-1739-BB3D-AA53-FCB6C7138F93}"/>
              </a:ext>
            </a:extLst>
          </p:cNvPr>
          <p:cNvCxnSpPr>
            <a:stCxn id="3" idx="4"/>
            <a:endCxn id="13" idx="0"/>
          </p:cNvCxnSpPr>
          <p:nvPr/>
        </p:nvCxnSpPr>
        <p:spPr>
          <a:xfrm flipH="1">
            <a:off x="1607034" y="1221890"/>
            <a:ext cx="629271" cy="20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B0BB705-C96B-020C-F906-015A87D0D34B}"/>
              </a:ext>
            </a:extLst>
          </p:cNvPr>
          <p:cNvCxnSpPr>
            <a:stCxn id="3" idx="4"/>
            <a:endCxn id="10" idx="0"/>
          </p:cNvCxnSpPr>
          <p:nvPr/>
        </p:nvCxnSpPr>
        <p:spPr>
          <a:xfrm>
            <a:off x="2236305" y="1221890"/>
            <a:ext cx="0" cy="20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B04799-42D3-7896-39B0-CBE904E9B4E8}"/>
              </a:ext>
            </a:extLst>
          </p:cNvPr>
          <p:cNvCxnSpPr>
            <a:stCxn id="3" idx="4"/>
            <a:endCxn id="12" idx="0"/>
          </p:cNvCxnSpPr>
          <p:nvPr/>
        </p:nvCxnSpPr>
        <p:spPr>
          <a:xfrm>
            <a:off x="2236305" y="1221890"/>
            <a:ext cx="629271" cy="204713"/>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7C348A05-6189-B316-98FA-8F9332C99B0B}"/>
              </a:ext>
            </a:extLst>
          </p:cNvPr>
          <p:cNvSpPr/>
          <p:nvPr/>
        </p:nvSpPr>
        <p:spPr>
          <a:xfrm>
            <a:off x="2563193" y="2031682"/>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P</a:t>
            </a:r>
          </a:p>
        </p:txBody>
      </p:sp>
      <p:sp>
        <p:nvSpPr>
          <p:cNvPr id="18" name="Oval 17">
            <a:extLst>
              <a:ext uri="{FF2B5EF4-FFF2-40B4-BE49-F238E27FC236}">
                <a16:creationId xmlns:a16="http://schemas.microsoft.com/office/drawing/2014/main" id="{6CA8557A-7F3B-C9A6-6599-72E046595BBB}"/>
              </a:ext>
            </a:extLst>
          </p:cNvPr>
          <p:cNvSpPr/>
          <p:nvPr/>
        </p:nvSpPr>
        <p:spPr>
          <a:xfrm>
            <a:off x="3127099" y="2031682"/>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22" name="Straight Connector 21">
            <a:extLst>
              <a:ext uri="{FF2B5EF4-FFF2-40B4-BE49-F238E27FC236}">
                <a16:creationId xmlns:a16="http://schemas.microsoft.com/office/drawing/2014/main" id="{2C89887F-1024-E9A7-EC87-F0553762522C}"/>
              </a:ext>
            </a:extLst>
          </p:cNvPr>
          <p:cNvCxnSpPr>
            <a:stCxn id="12" idx="4"/>
            <a:endCxn id="14" idx="0"/>
          </p:cNvCxnSpPr>
          <p:nvPr/>
        </p:nvCxnSpPr>
        <p:spPr>
          <a:xfrm flipH="1">
            <a:off x="2747067" y="1794351"/>
            <a:ext cx="118509" cy="237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3F7E00-1E31-C09D-EAB6-CDD238E867FE}"/>
              </a:ext>
            </a:extLst>
          </p:cNvPr>
          <p:cNvCxnSpPr>
            <a:stCxn id="12" idx="4"/>
            <a:endCxn id="18" idx="0"/>
          </p:cNvCxnSpPr>
          <p:nvPr/>
        </p:nvCxnSpPr>
        <p:spPr>
          <a:xfrm>
            <a:off x="2865576" y="1794351"/>
            <a:ext cx="445397" cy="237331"/>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83422420-6A2F-9F1A-0092-625E53786D3C}"/>
              </a:ext>
            </a:extLst>
          </p:cNvPr>
          <p:cNvSpPr/>
          <p:nvPr/>
        </p:nvSpPr>
        <p:spPr>
          <a:xfrm>
            <a:off x="2181641" y="2500870"/>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3" name="Content Placeholder 2">
            <a:extLst>
              <a:ext uri="{FF2B5EF4-FFF2-40B4-BE49-F238E27FC236}">
                <a16:creationId xmlns:a16="http://schemas.microsoft.com/office/drawing/2014/main" id="{61A13D23-825C-F366-1B4A-308C1B36B06A}"/>
              </a:ext>
            </a:extLst>
          </p:cNvPr>
          <p:cNvSpPr txBox="1">
            <a:spLocks/>
          </p:cNvSpPr>
          <p:nvPr/>
        </p:nvSpPr>
        <p:spPr>
          <a:xfrm>
            <a:off x="9826800" y="6559826"/>
            <a:ext cx="1623078" cy="218661"/>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Dr Armin Chitizadeh</a:t>
            </a:r>
          </a:p>
        </p:txBody>
      </p:sp>
      <p:cxnSp>
        <p:nvCxnSpPr>
          <p:cNvPr id="27" name="Straight Connector 26">
            <a:extLst>
              <a:ext uri="{FF2B5EF4-FFF2-40B4-BE49-F238E27FC236}">
                <a16:creationId xmlns:a16="http://schemas.microsoft.com/office/drawing/2014/main" id="{96216092-7B3F-E766-C293-003CFBDA8A40}"/>
              </a:ext>
            </a:extLst>
          </p:cNvPr>
          <p:cNvCxnSpPr/>
          <p:nvPr/>
        </p:nvCxnSpPr>
        <p:spPr>
          <a:xfrm flipH="1">
            <a:off x="2235496" y="2399430"/>
            <a:ext cx="511571" cy="15529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921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diagram, line, map&#10;&#10;Description automatically generated">
            <a:extLst>
              <a:ext uri="{FF2B5EF4-FFF2-40B4-BE49-F238E27FC236}">
                <a16:creationId xmlns:a16="http://schemas.microsoft.com/office/drawing/2014/main" id="{70D2ABFE-8182-28EC-2AE6-59F27F3D5FC7}"/>
              </a:ext>
            </a:extLst>
          </p:cNvPr>
          <p:cNvPicPr>
            <a:picLocks noChangeAspect="1"/>
          </p:cNvPicPr>
          <p:nvPr/>
        </p:nvPicPr>
        <p:blipFill>
          <a:blip r:embed="rId2"/>
          <a:stretch>
            <a:fillRect/>
          </a:stretch>
        </p:blipFill>
        <p:spPr>
          <a:xfrm>
            <a:off x="7086600" y="-3378"/>
            <a:ext cx="5105400" cy="2402808"/>
          </a:xfrm>
          <a:prstGeom prst="rect">
            <a:avLst/>
          </a:prstGeom>
        </p:spPr>
      </p:pic>
      <p:graphicFrame>
        <p:nvGraphicFramePr>
          <p:cNvPr id="5" name="Table 5">
            <a:extLst>
              <a:ext uri="{FF2B5EF4-FFF2-40B4-BE49-F238E27FC236}">
                <a16:creationId xmlns:a16="http://schemas.microsoft.com/office/drawing/2014/main" id="{058EAD70-5259-662B-C4A8-88FCE1A261E0}"/>
              </a:ext>
            </a:extLst>
          </p:cNvPr>
          <p:cNvGraphicFramePr>
            <a:graphicFrameLocks noGrp="1"/>
          </p:cNvGraphicFramePr>
          <p:nvPr>
            <p:extLst>
              <p:ext uri="{D42A27DB-BD31-4B8C-83A1-F6EECF244321}">
                <p14:modId xmlns:p14="http://schemas.microsoft.com/office/powerpoint/2010/main" val="693857542"/>
              </p:ext>
            </p:extLst>
          </p:nvPr>
        </p:nvGraphicFramePr>
        <p:xfrm>
          <a:off x="7832035" y="2324018"/>
          <a:ext cx="3428999" cy="1813560"/>
        </p:xfrm>
        <a:graphic>
          <a:graphicData uri="http://schemas.openxmlformats.org/drawingml/2006/table">
            <a:tbl>
              <a:tblPr firstRow="1" bandRow="1">
                <a:tableStyleId>{5C22544A-7EE6-4342-B048-85BDC9FD1C3A}</a:tableStyleId>
              </a:tblPr>
              <a:tblGrid>
                <a:gridCol w="1276311">
                  <a:extLst>
                    <a:ext uri="{9D8B030D-6E8A-4147-A177-3AD203B41FA5}">
                      <a16:colId xmlns:a16="http://schemas.microsoft.com/office/drawing/2014/main" val="2080246652"/>
                    </a:ext>
                  </a:extLst>
                </a:gridCol>
                <a:gridCol w="740710">
                  <a:extLst>
                    <a:ext uri="{9D8B030D-6E8A-4147-A177-3AD203B41FA5}">
                      <a16:colId xmlns:a16="http://schemas.microsoft.com/office/drawing/2014/main" val="904927706"/>
                    </a:ext>
                  </a:extLst>
                </a:gridCol>
                <a:gridCol w="729136">
                  <a:extLst>
                    <a:ext uri="{9D8B030D-6E8A-4147-A177-3AD203B41FA5}">
                      <a16:colId xmlns:a16="http://schemas.microsoft.com/office/drawing/2014/main" val="1955842057"/>
                    </a:ext>
                  </a:extLst>
                </a:gridCol>
                <a:gridCol w="682842">
                  <a:extLst>
                    <a:ext uri="{9D8B030D-6E8A-4147-A177-3AD203B41FA5}">
                      <a16:colId xmlns:a16="http://schemas.microsoft.com/office/drawing/2014/main" val="3576987747"/>
                    </a:ext>
                  </a:extLst>
                </a:gridCol>
              </a:tblGrid>
              <a:tr h="186763">
                <a:tc gridSpan="4">
                  <a:txBody>
                    <a:bodyPr/>
                    <a:lstStyle/>
                    <a:p>
                      <a:pPr algn="ctr"/>
                      <a:r>
                        <a:rPr lang="en-US" sz="1100" dirty="0"/>
                        <a:t>priority queue of frontiers</a:t>
                      </a:r>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3488606530"/>
                  </a:ext>
                </a:extLst>
              </a:tr>
              <a:tr h="186763">
                <a:tc>
                  <a:txBody>
                    <a:bodyPr/>
                    <a:lstStyle/>
                    <a:p>
                      <a:pPr algn="ctr"/>
                      <a:r>
                        <a:rPr lang="en-US" sz="1100" dirty="0"/>
                        <a:t>Node</a:t>
                      </a:r>
                    </a:p>
                  </a:txBody>
                  <a:tcPr anchor="ctr">
                    <a:solidFill>
                      <a:schemeClr val="accent1">
                        <a:lumMod val="40000"/>
                        <a:lumOff val="60000"/>
                      </a:schemeClr>
                    </a:solidFill>
                  </a:tcPr>
                </a:tc>
                <a:tc>
                  <a:txBody>
                    <a:bodyPr/>
                    <a:lstStyle/>
                    <a:p>
                      <a:pPr algn="ctr"/>
                      <a:r>
                        <a:rPr lang="en-US" sz="1100" dirty="0"/>
                        <a:t>g(n)</a:t>
                      </a:r>
                    </a:p>
                  </a:txBody>
                  <a:tcPr anchor="ctr">
                    <a:solidFill>
                      <a:schemeClr val="accent1">
                        <a:lumMod val="40000"/>
                        <a:lumOff val="60000"/>
                      </a:schemeClr>
                    </a:solidFill>
                  </a:tcPr>
                </a:tc>
                <a:tc>
                  <a:txBody>
                    <a:bodyPr/>
                    <a:lstStyle/>
                    <a:p>
                      <a:pPr algn="ctr"/>
                      <a:r>
                        <a:rPr lang="en-US" sz="1100" dirty="0"/>
                        <a:t>h(n)</a:t>
                      </a:r>
                    </a:p>
                  </a:txBody>
                  <a:tcPr anchor="ctr">
                    <a:solidFill>
                      <a:schemeClr val="accent1">
                        <a:lumMod val="40000"/>
                        <a:lumOff val="60000"/>
                      </a:schemeClr>
                    </a:solidFill>
                  </a:tcPr>
                </a:tc>
                <a:tc>
                  <a:txBody>
                    <a:bodyPr/>
                    <a:lstStyle/>
                    <a:p>
                      <a:pPr algn="ctr"/>
                      <a:r>
                        <a:rPr lang="en-US" sz="1100" b="1" dirty="0"/>
                        <a:t>f(n)</a:t>
                      </a:r>
                    </a:p>
                  </a:txBody>
                  <a:tcPr anchor="ctr">
                    <a:solidFill>
                      <a:schemeClr val="accent4">
                        <a:lumMod val="40000"/>
                        <a:lumOff val="60000"/>
                      </a:schemeClr>
                    </a:solidFill>
                  </a:tcPr>
                </a:tc>
                <a:extLst>
                  <a:ext uri="{0D108BD9-81ED-4DB2-BD59-A6C34878D82A}">
                    <a16:rowId xmlns:a16="http://schemas.microsoft.com/office/drawing/2014/main" val="1062678898"/>
                  </a:ext>
                </a:extLst>
              </a:tr>
              <a:tr h="248892">
                <a:tc>
                  <a:txBody>
                    <a:bodyPr/>
                    <a:lstStyle/>
                    <a:p>
                      <a:pPr algn="ctr"/>
                      <a:endParaRPr lang="en-US" sz="1100" baseline="0" dirty="0"/>
                    </a:p>
                  </a:txBody>
                  <a:tcPr/>
                </a:tc>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3123877577"/>
                  </a:ext>
                </a:extLst>
              </a:tr>
              <a:tr h="248892">
                <a:tc>
                  <a:txBody>
                    <a:bodyPr/>
                    <a:lstStyle/>
                    <a:p>
                      <a:pPr algn="ctr"/>
                      <a:r>
                        <a:rPr lang="en-US" sz="1100" dirty="0"/>
                        <a:t>Timisoara</a:t>
                      </a:r>
                      <a:r>
                        <a:rPr lang="en-US" sz="1100" baseline="-25000" dirty="0"/>
                        <a:t>{Arad}</a:t>
                      </a:r>
                      <a:endParaRPr lang="en-US" sz="1100" dirty="0"/>
                    </a:p>
                  </a:txBody>
                  <a:tcPr/>
                </a:tc>
                <a:tc>
                  <a:txBody>
                    <a:bodyPr/>
                    <a:lstStyle/>
                    <a:p>
                      <a:pPr algn="ctr"/>
                      <a:r>
                        <a:rPr lang="en-US" sz="1100" dirty="0"/>
                        <a:t>118</a:t>
                      </a:r>
                    </a:p>
                  </a:txBody>
                  <a:tcPr/>
                </a:tc>
                <a:tc>
                  <a:txBody>
                    <a:bodyPr/>
                    <a:lstStyle/>
                    <a:p>
                      <a:pPr algn="ctr"/>
                      <a:r>
                        <a:rPr lang="en-US" sz="1100" dirty="0"/>
                        <a:t>329</a:t>
                      </a:r>
                    </a:p>
                  </a:txBody>
                  <a:tcPr/>
                </a:tc>
                <a:tc>
                  <a:txBody>
                    <a:bodyPr/>
                    <a:lstStyle/>
                    <a:p>
                      <a:pPr algn="ctr"/>
                      <a:r>
                        <a:rPr lang="en-US" sz="1100" dirty="0"/>
                        <a:t>447</a:t>
                      </a:r>
                    </a:p>
                  </a:txBody>
                  <a:tcPr/>
                </a:tc>
                <a:extLst>
                  <a:ext uri="{0D108BD9-81ED-4DB2-BD59-A6C34878D82A}">
                    <a16:rowId xmlns:a16="http://schemas.microsoft.com/office/drawing/2014/main" val="1987969344"/>
                  </a:ext>
                </a:extLst>
              </a:tr>
              <a:tr h="248892">
                <a:tc>
                  <a:txBody>
                    <a:bodyPr/>
                    <a:lstStyle/>
                    <a:p>
                      <a:pPr algn="ctr"/>
                      <a:r>
                        <a:rPr lang="en-US" sz="1100" dirty="0" err="1"/>
                        <a:t>Zerind</a:t>
                      </a:r>
                      <a:r>
                        <a:rPr lang="en-US" sz="1100" baseline="-25000" dirty="0"/>
                        <a:t>{Arad}</a:t>
                      </a:r>
                    </a:p>
                  </a:txBody>
                  <a:tcPr/>
                </a:tc>
                <a:tc>
                  <a:txBody>
                    <a:bodyPr/>
                    <a:lstStyle/>
                    <a:p>
                      <a:pPr algn="ctr"/>
                      <a:r>
                        <a:rPr lang="en-US" sz="1100" dirty="0"/>
                        <a:t>75</a:t>
                      </a:r>
                    </a:p>
                  </a:txBody>
                  <a:tcPr/>
                </a:tc>
                <a:tc>
                  <a:txBody>
                    <a:bodyPr/>
                    <a:lstStyle/>
                    <a:p>
                      <a:pPr algn="ctr"/>
                      <a:r>
                        <a:rPr lang="en-US" sz="1100" dirty="0"/>
                        <a:t>374</a:t>
                      </a:r>
                    </a:p>
                  </a:txBody>
                  <a:tcPr/>
                </a:tc>
                <a:tc>
                  <a:txBody>
                    <a:bodyPr/>
                    <a:lstStyle/>
                    <a:p>
                      <a:pPr algn="ctr"/>
                      <a:r>
                        <a:rPr lang="en-US" sz="1100" dirty="0"/>
                        <a:t>449</a:t>
                      </a:r>
                    </a:p>
                  </a:txBody>
                  <a:tcPr/>
                </a:tc>
                <a:extLst>
                  <a:ext uri="{0D108BD9-81ED-4DB2-BD59-A6C34878D82A}">
                    <a16:rowId xmlns:a16="http://schemas.microsoft.com/office/drawing/2014/main" val="2861684694"/>
                  </a:ext>
                </a:extLst>
              </a:tr>
              <a:tr h="248892">
                <a:tc>
                  <a:txBody>
                    <a:bodyPr/>
                    <a:lstStyle/>
                    <a:p>
                      <a:pPr algn="ctr"/>
                      <a:r>
                        <a:rPr lang="en-US" sz="1100" baseline="0" dirty="0"/>
                        <a:t>Craiova</a:t>
                      </a:r>
                      <a:r>
                        <a:rPr lang="en-US" sz="1100" baseline="-25000" dirty="0"/>
                        <a:t>{A,S,R}</a:t>
                      </a:r>
                      <a:endParaRPr lang="en-US" sz="1100" baseline="0" dirty="0"/>
                    </a:p>
                  </a:txBody>
                  <a:tcPr/>
                </a:tc>
                <a:tc>
                  <a:txBody>
                    <a:bodyPr/>
                    <a:lstStyle/>
                    <a:p>
                      <a:pPr algn="ctr"/>
                      <a:r>
                        <a:rPr lang="en-US" sz="1100" dirty="0"/>
                        <a:t>366</a:t>
                      </a:r>
                    </a:p>
                  </a:txBody>
                  <a:tcPr/>
                </a:tc>
                <a:tc>
                  <a:txBody>
                    <a:bodyPr/>
                    <a:lstStyle/>
                    <a:p>
                      <a:pPr algn="ctr"/>
                      <a:r>
                        <a:rPr lang="en-US" sz="1100" dirty="0"/>
                        <a:t>160</a:t>
                      </a:r>
                    </a:p>
                  </a:txBody>
                  <a:tcPr/>
                </a:tc>
                <a:tc>
                  <a:txBody>
                    <a:bodyPr/>
                    <a:lstStyle/>
                    <a:p>
                      <a:pPr algn="ctr"/>
                      <a:r>
                        <a:rPr lang="en-US" sz="1100" dirty="0"/>
                        <a:t>526</a:t>
                      </a:r>
                    </a:p>
                  </a:txBody>
                  <a:tcPr/>
                </a:tc>
                <a:extLst>
                  <a:ext uri="{0D108BD9-81ED-4DB2-BD59-A6C34878D82A}">
                    <a16:rowId xmlns:a16="http://schemas.microsoft.com/office/drawing/2014/main" val="728611515"/>
                  </a:ext>
                </a:extLst>
              </a:tr>
              <a:tr h="248892">
                <a:tc>
                  <a:txBody>
                    <a:bodyPr/>
                    <a:lstStyle/>
                    <a:p>
                      <a:pPr algn="ctr"/>
                      <a:r>
                        <a:rPr lang="en-US" sz="1100" baseline="0" dirty="0"/>
                        <a:t>Oradea</a:t>
                      </a:r>
                      <a:r>
                        <a:rPr lang="en-US" sz="1100" baseline="-25000" dirty="0"/>
                        <a:t>{A,S}</a:t>
                      </a:r>
                      <a:endParaRPr lang="en-US" sz="1100" baseline="0" dirty="0"/>
                    </a:p>
                  </a:txBody>
                  <a:tcPr/>
                </a:tc>
                <a:tc>
                  <a:txBody>
                    <a:bodyPr/>
                    <a:lstStyle/>
                    <a:p>
                      <a:pPr algn="ctr"/>
                      <a:r>
                        <a:rPr lang="en-US" sz="1100" dirty="0"/>
                        <a:t>291</a:t>
                      </a:r>
                    </a:p>
                  </a:txBody>
                  <a:tcPr/>
                </a:tc>
                <a:tc>
                  <a:txBody>
                    <a:bodyPr/>
                    <a:lstStyle/>
                    <a:p>
                      <a:pPr algn="ctr"/>
                      <a:r>
                        <a:rPr lang="en-US" sz="1100" dirty="0"/>
                        <a:t>380</a:t>
                      </a:r>
                    </a:p>
                  </a:txBody>
                  <a:tcPr/>
                </a:tc>
                <a:tc>
                  <a:txBody>
                    <a:bodyPr/>
                    <a:lstStyle/>
                    <a:p>
                      <a:pPr algn="ctr"/>
                      <a:r>
                        <a:rPr lang="en-US" sz="1100" dirty="0"/>
                        <a:t>671</a:t>
                      </a:r>
                    </a:p>
                  </a:txBody>
                  <a:tcPr/>
                </a:tc>
                <a:extLst>
                  <a:ext uri="{0D108BD9-81ED-4DB2-BD59-A6C34878D82A}">
                    <a16:rowId xmlns:a16="http://schemas.microsoft.com/office/drawing/2014/main" val="3537086630"/>
                  </a:ext>
                </a:extLst>
              </a:tr>
            </a:tbl>
          </a:graphicData>
        </a:graphic>
      </p:graphicFrame>
      <p:sp>
        <p:nvSpPr>
          <p:cNvPr id="6" name="TextBox 5">
            <a:extLst>
              <a:ext uri="{FF2B5EF4-FFF2-40B4-BE49-F238E27FC236}">
                <a16:creationId xmlns:a16="http://schemas.microsoft.com/office/drawing/2014/main" id="{D5F5AF3C-259E-E49D-934D-87E218754B4F}"/>
              </a:ext>
            </a:extLst>
          </p:cNvPr>
          <p:cNvSpPr txBox="1"/>
          <p:nvPr/>
        </p:nvSpPr>
        <p:spPr>
          <a:xfrm>
            <a:off x="1421296" y="5665304"/>
            <a:ext cx="8163279"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[Arad</a:t>
            </a:r>
            <a:r>
              <a:rPr lang="en-US" sz="1600" baseline="-25000" dirty="0"/>
              <a:t>{} </a:t>
            </a:r>
            <a:r>
              <a:rPr lang="en-US" sz="1600" dirty="0"/>
              <a:t>, Sibiu</a:t>
            </a:r>
            <a:r>
              <a:rPr lang="en-US" sz="1600" baseline="-25000" dirty="0"/>
              <a:t>{Arad}</a:t>
            </a:r>
            <a:r>
              <a:rPr lang="en-US" sz="1600" dirty="0"/>
              <a:t>, </a:t>
            </a:r>
            <a:r>
              <a:rPr lang="en-US" sz="1600" dirty="0" err="1"/>
              <a:t>Rimnicu</a:t>
            </a:r>
            <a:r>
              <a:rPr lang="en-US" sz="1600" baseline="-25000" dirty="0"/>
              <a:t>{Arad, Sibiu}</a:t>
            </a:r>
            <a:r>
              <a:rPr lang="en-US" sz="1600" dirty="0"/>
              <a:t>, Pitesti</a:t>
            </a:r>
            <a:r>
              <a:rPr lang="en-US" sz="1600" baseline="-25000" dirty="0"/>
              <a:t>{</a:t>
            </a:r>
            <a:r>
              <a:rPr lang="en-US" sz="1600" baseline="-25000" dirty="0" err="1"/>
              <a:t>Arad,Sibiu,Rimnicu</a:t>
            </a:r>
            <a:r>
              <a:rPr lang="en-US" sz="1600" baseline="-25000" dirty="0"/>
              <a:t>}</a:t>
            </a:r>
            <a:r>
              <a:rPr lang="en-US" sz="1600" dirty="0"/>
              <a:t>, </a:t>
            </a:r>
            <a:r>
              <a:rPr lang="en-US" sz="1600" dirty="0" err="1"/>
              <a:t>Fagaras</a:t>
            </a:r>
            <a:r>
              <a:rPr lang="en-US" sz="1600" baseline="-25000" dirty="0"/>
              <a:t>{A,S}</a:t>
            </a:r>
            <a:r>
              <a:rPr lang="en-US" sz="1600" dirty="0"/>
              <a:t>, Bucharest</a:t>
            </a:r>
            <a:r>
              <a:rPr lang="en-US" sz="1600" baseline="-25000" dirty="0"/>
              <a:t>{A,S,R,P}</a:t>
            </a:r>
            <a:r>
              <a:rPr lang="en-US" sz="1600" dirty="0"/>
              <a:t>]</a:t>
            </a:r>
            <a:endParaRPr lang="en-US" sz="1600" baseline="-25000" dirty="0"/>
          </a:p>
        </p:txBody>
      </p:sp>
      <p:sp>
        <p:nvSpPr>
          <p:cNvPr id="7" name="TextBox 6">
            <a:extLst>
              <a:ext uri="{FF2B5EF4-FFF2-40B4-BE49-F238E27FC236}">
                <a16:creationId xmlns:a16="http://schemas.microsoft.com/office/drawing/2014/main" id="{3C193BBD-B4B0-D057-57AE-584F26C26DDA}"/>
              </a:ext>
            </a:extLst>
          </p:cNvPr>
          <p:cNvSpPr txBox="1"/>
          <p:nvPr/>
        </p:nvSpPr>
        <p:spPr>
          <a:xfrm>
            <a:off x="198141" y="5665304"/>
            <a:ext cx="1223155" cy="307777"/>
          </a:xfrm>
          <a:prstGeom prst="rect">
            <a:avLst/>
          </a:prstGeom>
          <a:noFill/>
        </p:spPr>
        <p:txBody>
          <a:bodyPr wrap="none" rtlCol="0">
            <a:spAutoFit/>
          </a:bodyPr>
          <a:lstStyle/>
          <a:p>
            <a:pPr marL="0" algn="r" defTabSz="914400" rtl="1" eaLnBrk="1" latinLnBrk="0" hangingPunct="1"/>
            <a:r>
              <a:rPr lang="en-AU" sz="1400" dirty="0">
                <a:latin typeface="Cochin" panose="02000603020000020003" pitchFamily="2" charset="0"/>
              </a:rPr>
              <a:t>Visited nodes:</a:t>
            </a:r>
            <a:endParaRPr lang="en-US" sz="1400" dirty="0">
              <a:latin typeface="Cochin" panose="02000603020000020003" pitchFamily="2" charset="0"/>
            </a:endParaRPr>
          </a:p>
        </p:txBody>
      </p:sp>
      <p:sp>
        <p:nvSpPr>
          <p:cNvPr id="8" name="Oval 7">
            <a:extLst>
              <a:ext uri="{FF2B5EF4-FFF2-40B4-BE49-F238E27FC236}">
                <a16:creationId xmlns:a16="http://schemas.microsoft.com/office/drawing/2014/main" id="{8C1AF3FC-9686-5743-AE82-509A453944FC}"/>
              </a:ext>
            </a:extLst>
          </p:cNvPr>
          <p:cNvSpPr/>
          <p:nvPr/>
        </p:nvSpPr>
        <p:spPr>
          <a:xfrm>
            <a:off x="2052431" y="281681"/>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A</a:t>
            </a:r>
          </a:p>
        </p:txBody>
      </p:sp>
      <p:sp>
        <p:nvSpPr>
          <p:cNvPr id="2" name="Oval 1">
            <a:extLst>
              <a:ext uri="{FF2B5EF4-FFF2-40B4-BE49-F238E27FC236}">
                <a16:creationId xmlns:a16="http://schemas.microsoft.com/office/drawing/2014/main" id="{742889C9-2F94-5157-B85D-1B0E26020B3E}"/>
              </a:ext>
            </a:extLst>
          </p:cNvPr>
          <p:cNvSpPr/>
          <p:nvPr/>
        </p:nvSpPr>
        <p:spPr>
          <a:xfrm>
            <a:off x="793889" y="871477"/>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Z</a:t>
            </a:r>
          </a:p>
        </p:txBody>
      </p:sp>
      <p:sp>
        <p:nvSpPr>
          <p:cNvPr id="3" name="Oval 2">
            <a:extLst>
              <a:ext uri="{FF2B5EF4-FFF2-40B4-BE49-F238E27FC236}">
                <a16:creationId xmlns:a16="http://schemas.microsoft.com/office/drawing/2014/main" id="{01B27E56-FC3E-82EC-BADD-8C2F58E51A03}"/>
              </a:ext>
            </a:extLst>
          </p:cNvPr>
          <p:cNvSpPr/>
          <p:nvPr/>
        </p:nvSpPr>
        <p:spPr>
          <a:xfrm>
            <a:off x="2052431" y="854142"/>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a:t>
            </a:r>
          </a:p>
        </p:txBody>
      </p:sp>
      <p:sp>
        <p:nvSpPr>
          <p:cNvPr id="9" name="Oval 8">
            <a:extLst>
              <a:ext uri="{FF2B5EF4-FFF2-40B4-BE49-F238E27FC236}">
                <a16:creationId xmlns:a16="http://schemas.microsoft.com/office/drawing/2014/main" id="{25C60117-AB93-3868-6064-BEEBBEB7624A}"/>
              </a:ext>
            </a:extLst>
          </p:cNvPr>
          <p:cNvSpPr/>
          <p:nvPr/>
        </p:nvSpPr>
        <p:spPr>
          <a:xfrm>
            <a:off x="3310973" y="854142"/>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t>
            </a:r>
          </a:p>
        </p:txBody>
      </p:sp>
      <p:cxnSp>
        <p:nvCxnSpPr>
          <p:cNvPr id="11" name="Straight Connector 10">
            <a:extLst>
              <a:ext uri="{FF2B5EF4-FFF2-40B4-BE49-F238E27FC236}">
                <a16:creationId xmlns:a16="http://schemas.microsoft.com/office/drawing/2014/main" id="{C7B19BFB-1037-96ED-B3AF-CBAAA66BEA57}"/>
              </a:ext>
            </a:extLst>
          </p:cNvPr>
          <p:cNvCxnSpPr>
            <a:cxnSpLocks/>
            <a:stCxn id="8" idx="4"/>
            <a:endCxn id="9" idx="0"/>
          </p:cNvCxnSpPr>
          <p:nvPr/>
        </p:nvCxnSpPr>
        <p:spPr>
          <a:xfrm>
            <a:off x="2236305" y="649429"/>
            <a:ext cx="1258542" cy="20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6DDB154-3D0F-FAB9-A9F5-E2BF85176E46}"/>
              </a:ext>
            </a:extLst>
          </p:cNvPr>
          <p:cNvCxnSpPr>
            <a:stCxn id="2" idx="0"/>
            <a:endCxn id="8" idx="4"/>
          </p:cNvCxnSpPr>
          <p:nvPr/>
        </p:nvCxnSpPr>
        <p:spPr>
          <a:xfrm flipV="1">
            <a:off x="977763" y="649429"/>
            <a:ext cx="1258542" cy="22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B3D5478-FCE1-3FDD-D93D-34A60A2ED2DC}"/>
              </a:ext>
            </a:extLst>
          </p:cNvPr>
          <p:cNvCxnSpPr>
            <a:stCxn id="8" idx="4"/>
            <a:endCxn id="3" idx="0"/>
          </p:cNvCxnSpPr>
          <p:nvPr/>
        </p:nvCxnSpPr>
        <p:spPr>
          <a:xfrm>
            <a:off x="2236305" y="649429"/>
            <a:ext cx="0" cy="204713"/>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F4D0642E-2B4D-87F5-4040-7D762904431B}"/>
              </a:ext>
            </a:extLst>
          </p:cNvPr>
          <p:cNvSpPr/>
          <p:nvPr/>
        </p:nvSpPr>
        <p:spPr>
          <a:xfrm>
            <a:off x="2052431" y="1426603"/>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a:t>
            </a:r>
          </a:p>
        </p:txBody>
      </p:sp>
      <p:sp>
        <p:nvSpPr>
          <p:cNvPr id="12" name="Oval 11">
            <a:extLst>
              <a:ext uri="{FF2B5EF4-FFF2-40B4-BE49-F238E27FC236}">
                <a16:creationId xmlns:a16="http://schemas.microsoft.com/office/drawing/2014/main" id="{FFDBDA72-9810-A2C9-8DA3-FA14D6ECBAE5}"/>
              </a:ext>
            </a:extLst>
          </p:cNvPr>
          <p:cNvSpPr/>
          <p:nvPr/>
        </p:nvSpPr>
        <p:spPr>
          <a:xfrm>
            <a:off x="2681702" y="1426603"/>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R</a:t>
            </a:r>
          </a:p>
        </p:txBody>
      </p:sp>
      <p:sp>
        <p:nvSpPr>
          <p:cNvPr id="13" name="Oval 12">
            <a:extLst>
              <a:ext uri="{FF2B5EF4-FFF2-40B4-BE49-F238E27FC236}">
                <a16:creationId xmlns:a16="http://schemas.microsoft.com/office/drawing/2014/main" id="{E4961476-973C-50CE-5740-15C62954004F}"/>
              </a:ext>
            </a:extLst>
          </p:cNvPr>
          <p:cNvSpPr/>
          <p:nvPr/>
        </p:nvSpPr>
        <p:spPr>
          <a:xfrm>
            <a:off x="1423160" y="1426603"/>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F</a:t>
            </a:r>
          </a:p>
        </p:txBody>
      </p:sp>
      <p:cxnSp>
        <p:nvCxnSpPr>
          <p:cNvPr id="16" name="Straight Connector 15">
            <a:extLst>
              <a:ext uri="{FF2B5EF4-FFF2-40B4-BE49-F238E27FC236}">
                <a16:creationId xmlns:a16="http://schemas.microsoft.com/office/drawing/2014/main" id="{CA8F9E6D-1739-BB3D-AA53-FCB6C7138F93}"/>
              </a:ext>
            </a:extLst>
          </p:cNvPr>
          <p:cNvCxnSpPr>
            <a:stCxn id="3" idx="4"/>
            <a:endCxn id="13" idx="0"/>
          </p:cNvCxnSpPr>
          <p:nvPr/>
        </p:nvCxnSpPr>
        <p:spPr>
          <a:xfrm flipH="1">
            <a:off x="1607034" y="1221890"/>
            <a:ext cx="629271" cy="20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B0BB705-C96B-020C-F906-015A87D0D34B}"/>
              </a:ext>
            </a:extLst>
          </p:cNvPr>
          <p:cNvCxnSpPr>
            <a:stCxn id="3" idx="4"/>
            <a:endCxn id="10" idx="0"/>
          </p:cNvCxnSpPr>
          <p:nvPr/>
        </p:nvCxnSpPr>
        <p:spPr>
          <a:xfrm>
            <a:off x="2236305" y="1221890"/>
            <a:ext cx="0" cy="20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B04799-42D3-7896-39B0-CBE904E9B4E8}"/>
              </a:ext>
            </a:extLst>
          </p:cNvPr>
          <p:cNvCxnSpPr>
            <a:stCxn id="3" idx="4"/>
            <a:endCxn id="12" idx="0"/>
          </p:cNvCxnSpPr>
          <p:nvPr/>
        </p:nvCxnSpPr>
        <p:spPr>
          <a:xfrm>
            <a:off x="2236305" y="1221890"/>
            <a:ext cx="629271" cy="204713"/>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7C348A05-6189-B316-98FA-8F9332C99B0B}"/>
              </a:ext>
            </a:extLst>
          </p:cNvPr>
          <p:cNvSpPr/>
          <p:nvPr/>
        </p:nvSpPr>
        <p:spPr>
          <a:xfrm>
            <a:off x="2563193" y="2031682"/>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P</a:t>
            </a:r>
          </a:p>
        </p:txBody>
      </p:sp>
      <p:sp>
        <p:nvSpPr>
          <p:cNvPr id="18" name="Oval 17">
            <a:extLst>
              <a:ext uri="{FF2B5EF4-FFF2-40B4-BE49-F238E27FC236}">
                <a16:creationId xmlns:a16="http://schemas.microsoft.com/office/drawing/2014/main" id="{6CA8557A-7F3B-C9A6-6599-72E046595BBB}"/>
              </a:ext>
            </a:extLst>
          </p:cNvPr>
          <p:cNvSpPr/>
          <p:nvPr/>
        </p:nvSpPr>
        <p:spPr>
          <a:xfrm>
            <a:off x="3127099" y="2031682"/>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22" name="Straight Connector 21">
            <a:extLst>
              <a:ext uri="{FF2B5EF4-FFF2-40B4-BE49-F238E27FC236}">
                <a16:creationId xmlns:a16="http://schemas.microsoft.com/office/drawing/2014/main" id="{2C89887F-1024-E9A7-EC87-F0553762522C}"/>
              </a:ext>
            </a:extLst>
          </p:cNvPr>
          <p:cNvCxnSpPr>
            <a:stCxn id="12" idx="4"/>
            <a:endCxn id="14" idx="0"/>
          </p:cNvCxnSpPr>
          <p:nvPr/>
        </p:nvCxnSpPr>
        <p:spPr>
          <a:xfrm flipH="1">
            <a:off x="2747067" y="1794351"/>
            <a:ext cx="118509" cy="237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3F7E00-1E31-C09D-EAB6-CDD238E867FE}"/>
              </a:ext>
            </a:extLst>
          </p:cNvPr>
          <p:cNvCxnSpPr>
            <a:stCxn id="12" idx="4"/>
            <a:endCxn id="18" idx="0"/>
          </p:cNvCxnSpPr>
          <p:nvPr/>
        </p:nvCxnSpPr>
        <p:spPr>
          <a:xfrm>
            <a:off x="2865576" y="1794351"/>
            <a:ext cx="445397" cy="237331"/>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83422420-6A2F-9F1A-0092-625E53786D3C}"/>
              </a:ext>
            </a:extLst>
          </p:cNvPr>
          <p:cNvSpPr/>
          <p:nvPr/>
        </p:nvSpPr>
        <p:spPr>
          <a:xfrm>
            <a:off x="2181641" y="2500870"/>
            <a:ext cx="367748" cy="367748"/>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B</a:t>
            </a:r>
          </a:p>
        </p:txBody>
      </p:sp>
      <p:sp>
        <p:nvSpPr>
          <p:cNvPr id="23" name="Content Placeholder 2">
            <a:extLst>
              <a:ext uri="{FF2B5EF4-FFF2-40B4-BE49-F238E27FC236}">
                <a16:creationId xmlns:a16="http://schemas.microsoft.com/office/drawing/2014/main" id="{61A13D23-825C-F366-1B4A-308C1B36B06A}"/>
              </a:ext>
            </a:extLst>
          </p:cNvPr>
          <p:cNvSpPr txBox="1">
            <a:spLocks/>
          </p:cNvSpPr>
          <p:nvPr/>
        </p:nvSpPr>
        <p:spPr>
          <a:xfrm>
            <a:off x="9826800" y="6559826"/>
            <a:ext cx="1623078" cy="218661"/>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Dr Armin Chitizadeh</a:t>
            </a:r>
          </a:p>
        </p:txBody>
      </p:sp>
      <p:cxnSp>
        <p:nvCxnSpPr>
          <p:cNvPr id="27" name="Straight Connector 26">
            <a:extLst>
              <a:ext uri="{FF2B5EF4-FFF2-40B4-BE49-F238E27FC236}">
                <a16:creationId xmlns:a16="http://schemas.microsoft.com/office/drawing/2014/main" id="{96216092-7B3F-E766-C293-003CFBDA8A40}"/>
              </a:ext>
            </a:extLst>
          </p:cNvPr>
          <p:cNvCxnSpPr/>
          <p:nvPr/>
        </p:nvCxnSpPr>
        <p:spPr>
          <a:xfrm flipH="1">
            <a:off x="2235496" y="2399430"/>
            <a:ext cx="511571" cy="15529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ABF356FD-55E7-9E74-FC12-CDA801ECF37E}"/>
              </a:ext>
            </a:extLst>
          </p:cNvPr>
          <p:cNvGraphicFramePr>
            <a:graphicFrameLocks noGrp="1"/>
          </p:cNvGraphicFramePr>
          <p:nvPr>
            <p:extLst>
              <p:ext uri="{D42A27DB-BD31-4B8C-83A1-F6EECF244321}">
                <p14:modId xmlns:p14="http://schemas.microsoft.com/office/powerpoint/2010/main" val="2263917438"/>
              </p:ext>
            </p:extLst>
          </p:nvPr>
        </p:nvGraphicFramePr>
        <p:xfrm>
          <a:off x="7450483" y="2774673"/>
          <a:ext cx="3428999" cy="259080"/>
        </p:xfrm>
        <a:graphic>
          <a:graphicData uri="http://schemas.openxmlformats.org/drawingml/2006/table">
            <a:tbl>
              <a:tblPr firstRow="1" bandRow="1">
                <a:tableStyleId>{00A15C55-8517-42AA-B614-E9B94910E393}</a:tableStyleId>
              </a:tblPr>
              <a:tblGrid>
                <a:gridCol w="1276311">
                  <a:extLst>
                    <a:ext uri="{9D8B030D-6E8A-4147-A177-3AD203B41FA5}">
                      <a16:colId xmlns:a16="http://schemas.microsoft.com/office/drawing/2014/main" val="162677066"/>
                    </a:ext>
                  </a:extLst>
                </a:gridCol>
                <a:gridCol w="740710">
                  <a:extLst>
                    <a:ext uri="{9D8B030D-6E8A-4147-A177-3AD203B41FA5}">
                      <a16:colId xmlns:a16="http://schemas.microsoft.com/office/drawing/2014/main" val="2517062427"/>
                    </a:ext>
                  </a:extLst>
                </a:gridCol>
                <a:gridCol w="729136">
                  <a:extLst>
                    <a:ext uri="{9D8B030D-6E8A-4147-A177-3AD203B41FA5}">
                      <a16:colId xmlns:a16="http://schemas.microsoft.com/office/drawing/2014/main" val="2442500841"/>
                    </a:ext>
                  </a:extLst>
                </a:gridCol>
                <a:gridCol w="682842">
                  <a:extLst>
                    <a:ext uri="{9D8B030D-6E8A-4147-A177-3AD203B41FA5}">
                      <a16:colId xmlns:a16="http://schemas.microsoft.com/office/drawing/2014/main" val="2992876295"/>
                    </a:ext>
                  </a:extLst>
                </a:gridCol>
              </a:tblGrid>
              <a:tr h="248892">
                <a:tc>
                  <a:txBody>
                    <a:bodyPr/>
                    <a:lstStyle/>
                    <a:p>
                      <a:pPr algn="ctr"/>
                      <a:r>
                        <a:rPr lang="en-US" sz="1100" baseline="0" dirty="0"/>
                        <a:t>Bucharest</a:t>
                      </a:r>
                      <a:r>
                        <a:rPr lang="en-US" sz="1100" baseline="-25000" dirty="0"/>
                        <a:t>{A,S,R,P}</a:t>
                      </a:r>
                      <a:endParaRPr lang="en-US" sz="1100" baseline="0" dirty="0"/>
                    </a:p>
                  </a:txBody>
                  <a:tcPr/>
                </a:tc>
                <a:tc>
                  <a:txBody>
                    <a:bodyPr/>
                    <a:lstStyle/>
                    <a:p>
                      <a:pPr algn="ctr"/>
                      <a:r>
                        <a:rPr lang="en-US" sz="1100" dirty="0"/>
                        <a:t>418</a:t>
                      </a:r>
                    </a:p>
                  </a:txBody>
                  <a:tcPr/>
                </a:tc>
                <a:tc>
                  <a:txBody>
                    <a:bodyPr/>
                    <a:lstStyle/>
                    <a:p>
                      <a:pPr algn="ctr"/>
                      <a:r>
                        <a:rPr lang="en-US" sz="1100" dirty="0"/>
                        <a:t>0</a:t>
                      </a:r>
                    </a:p>
                  </a:txBody>
                  <a:tcPr/>
                </a:tc>
                <a:tc>
                  <a:txBody>
                    <a:bodyPr/>
                    <a:lstStyle/>
                    <a:p>
                      <a:pPr algn="ctr"/>
                      <a:r>
                        <a:rPr lang="en-US" sz="1100" dirty="0"/>
                        <a:t>418</a:t>
                      </a:r>
                    </a:p>
                  </a:txBody>
                  <a:tcPr/>
                </a:tc>
                <a:extLst>
                  <a:ext uri="{0D108BD9-81ED-4DB2-BD59-A6C34878D82A}">
                    <a16:rowId xmlns:a16="http://schemas.microsoft.com/office/drawing/2014/main" val="2674144978"/>
                  </a:ext>
                </a:extLst>
              </a:tr>
            </a:tbl>
          </a:graphicData>
        </a:graphic>
      </p:graphicFrame>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52AE243-0C2E-7211-07CC-EA2DA45DF6E6}"/>
                  </a:ext>
                </a:extLst>
              </p:cNvPr>
              <p:cNvSpPr txBox="1"/>
              <p:nvPr/>
            </p:nvSpPr>
            <p:spPr>
              <a:xfrm>
                <a:off x="652257" y="3180522"/>
                <a:ext cx="6156047" cy="151111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Now that we expanded, taken out of queue, Bucharest</a:t>
                </a:r>
                <a:r>
                  <a:rPr lang="en-US" baseline="-25000" dirty="0">
                    <a:latin typeface="Times New Roman" panose="02020603050405020304" pitchFamily="18" charset="0"/>
                    <a:cs typeface="Times New Roman" panose="02020603050405020304" pitchFamily="18" charset="0"/>
                  </a:rPr>
                  <a:t>{A,S,R,P}</a:t>
                </a:r>
                <a:r>
                  <a:rPr lang="en-US" dirty="0">
                    <a:latin typeface="Times New Roman" panose="02020603050405020304" pitchFamily="18" charset="0"/>
                    <a:cs typeface="Times New Roman" panose="02020603050405020304" pitchFamily="18" charset="0"/>
                  </a:rPr>
                  <a:t> node we will stop the search.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shortest path from Arad to Bucharest is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Arad </a:t>
                </a:r>
                <a14:m>
                  <m:oMath xmlns:m="http://schemas.openxmlformats.org/officeDocument/2006/math">
                    <m:r>
                      <a:rPr lang="en-AU" b="0" i="1" dirty="0" smtClean="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Sibiu </a:t>
                </a:r>
                <a14:m>
                  <m:oMath xmlns:m="http://schemas.openxmlformats.org/officeDocument/2006/math">
                    <m:r>
                      <a:rPr lang="en-AU" i="1" dirty="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Rimnicu </a:t>
                </a:r>
                <a:r>
                  <a:rPr lang="en-US" dirty="0" err="1">
                    <a:latin typeface="Times New Roman" panose="02020603050405020304" pitchFamily="18" charset="0"/>
                    <a:cs typeface="Times New Roman" panose="02020603050405020304" pitchFamily="18" charset="0"/>
                  </a:rPr>
                  <a:t>Vilcea</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AU" i="1" dirty="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Pitesti </a:t>
                </a:r>
                <a14:m>
                  <m:oMath xmlns:m="http://schemas.openxmlformats.org/officeDocument/2006/math">
                    <m:r>
                      <a:rPr lang="en-AU" i="1" dirty="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Bucharest </a:t>
                </a:r>
              </a:p>
            </p:txBody>
          </p:sp>
        </mc:Choice>
        <mc:Fallback xmlns="">
          <p:sp>
            <p:nvSpPr>
              <p:cNvPr id="26" name="TextBox 25">
                <a:extLst>
                  <a:ext uri="{FF2B5EF4-FFF2-40B4-BE49-F238E27FC236}">
                    <a16:creationId xmlns:a16="http://schemas.microsoft.com/office/drawing/2014/main" id="{B52AE243-0C2E-7211-07CC-EA2DA45DF6E6}"/>
                  </a:ext>
                </a:extLst>
              </p:cNvPr>
              <p:cNvSpPr txBox="1">
                <a:spLocks noRot="1" noChangeAspect="1" noMove="1" noResize="1" noEditPoints="1" noAdjustHandles="1" noChangeArrowheads="1" noChangeShapeType="1" noTextEdit="1"/>
              </p:cNvSpPr>
              <p:nvPr/>
            </p:nvSpPr>
            <p:spPr>
              <a:xfrm>
                <a:off x="652257" y="3180522"/>
                <a:ext cx="6156047" cy="1511119"/>
              </a:xfrm>
              <a:prstGeom prst="rect">
                <a:avLst/>
              </a:prstGeom>
              <a:blipFill>
                <a:blip r:embed="rId3"/>
                <a:stretch>
                  <a:fillRect l="-823" t="-1667" b="-3333"/>
                </a:stretch>
              </a:blipFill>
            </p:spPr>
            <p:txBody>
              <a:bodyPr/>
              <a:lstStyle/>
              <a:p>
                <a:r>
                  <a:rPr lang="en-US">
                    <a:noFill/>
                  </a:rPr>
                  <a:t> </a:t>
                </a:r>
              </a:p>
            </p:txBody>
          </p:sp>
        </mc:Fallback>
      </mc:AlternateContent>
    </p:spTree>
    <p:extLst>
      <p:ext uri="{BB962C8B-B14F-4D97-AF65-F5344CB8AC3E}">
        <p14:creationId xmlns:p14="http://schemas.microsoft.com/office/powerpoint/2010/main" val="3131570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87EF5-9C52-4A23-8370-17340CB0A99C}"/>
              </a:ext>
            </a:extLst>
          </p:cNvPr>
          <p:cNvSpPr>
            <a:spLocks noGrp="1"/>
          </p:cNvSpPr>
          <p:nvPr>
            <p:ph type="title"/>
          </p:nvPr>
        </p:nvSpPr>
        <p:spPr/>
        <p:txBody>
          <a:bodyPr/>
          <a:lstStyle/>
          <a:p>
            <a:r>
              <a:rPr lang="en-AU" dirty="0"/>
              <a:t>Feedback on this explanation:</a:t>
            </a:r>
          </a:p>
        </p:txBody>
      </p:sp>
      <p:sp>
        <p:nvSpPr>
          <p:cNvPr id="4" name="TextBox 3">
            <a:extLst>
              <a:ext uri="{FF2B5EF4-FFF2-40B4-BE49-F238E27FC236}">
                <a16:creationId xmlns:a16="http://schemas.microsoft.com/office/drawing/2014/main" id="{9BF20901-0459-5A3A-09AA-F35F2E99DEF6}"/>
              </a:ext>
            </a:extLst>
          </p:cNvPr>
          <p:cNvSpPr txBox="1"/>
          <p:nvPr/>
        </p:nvSpPr>
        <p:spPr>
          <a:xfrm>
            <a:off x="4074969" y="5121670"/>
            <a:ext cx="6099462" cy="646331"/>
          </a:xfrm>
          <a:prstGeom prst="rect">
            <a:avLst/>
          </a:prstGeom>
          <a:noFill/>
        </p:spPr>
        <p:txBody>
          <a:bodyPr wrap="square">
            <a:spAutoFit/>
          </a:bodyPr>
          <a:lstStyle/>
          <a:p>
            <a:r>
              <a:rPr lang="en-US" dirty="0">
                <a:hlinkClick r:id="rId2"/>
              </a:rPr>
              <a:t>https://forms.office.com/r/2GvFNxpJcA</a:t>
            </a:r>
            <a:endParaRPr lang="en-US" dirty="0"/>
          </a:p>
          <a:p>
            <a:endParaRPr lang="en-US" dirty="0"/>
          </a:p>
        </p:txBody>
      </p:sp>
      <p:pic>
        <p:nvPicPr>
          <p:cNvPr id="8" name="Picture 7" descr="A qr code on a grey background&#10;&#10;Description automatically generated with medium confidence">
            <a:extLst>
              <a:ext uri="{FF2B5EF4-FFF2-40B4-BE49-F238E27FC236}">
                <a16:creationId xmlns:a16="http://schemas.microsoft.com/office/drawing/2014/main" id="{46B07AA6-3E5A-3AC4-D1D3-E345163C241E}"/>
              </a:ext>
            </a:extLst>
          </p:cNvPr>
          <p:cNvPicPr>
            <a:picLocks noChangeAspect="1"/>
          </p:cNvPicPr>
          <p:nvPr/>
        </p:nvPicPr>
        <p:blipFill>
          <a:blip r:embed="rId3"/>
          <a:stretch>
            <a:fillRect/>
          </a:stretch>
        </p:blipFill>
        <p:spPr>
          <a:xfrm>
            <a:off x="4334741" y="1413164"/>
            <a:ext cx="3522518" cy="3522518"/>
          </a:xfrm>
          <a:prstGeom prst="rect">
            <a:avLst/>
          </a:prstGeom>
        </p:spPr>
      </p:pic>
    </p:spTree>
    <p:extLst>
      <p:ext uri="{BB962C8B-B14F-4D97-AF65-F5344CB8AC3E}">
        <p14:creationId xmlns:p14="http://schemas.microsoft.com/office/powerpoint/2010/main" val="3884801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87EF5-9C52-4A23-8370-17340CB0A99C}"/>
              </a:ext>
            </a:extLst>
          </p:cNvPr>
          <p:cNvSpPr>
            <a:spLocks noGrp="1"/>
          </p:cNvSpPr>
          <p:nvPr>
            <p:ph type="title"/>
          </p:nvPr>
        </p:nvSpPr>
        <p:spPr/>
        <p:txBody>
          <a:bodyPr/>
          <a:lstStyle/>
          <a:p>
            <a:r>
              <a:rPr lang="en-AU" dirty="0"/>
              <a:t>Updates on version 1.1</a:t>
            </a:r>
          </a:p>
        </p:txBody>
      </p:sp>
      <p:graphicFrame>
        <p:nvGraphicFramePr>
          <p:cNvPr id="4" name="Table 4">
            <a:extLst>
              <a:ext uri="{FF2B5EF4-FFF2-40B4-BE49-F238E27FC236}">
                <a16:creationId xmlns:a16="http://schemas.microsoft.com/office/drawing/2014/main" id="{576379BC-DCE7-5DAF-B43A-0625D239ECA1}"/>
              </a:ext>
            </a:extLst>
          </p:cNvPr>
          <p:cNvGraphicFramePr>
            <a:graphicFrameLocks noGrp="1"/>
          </p:cNvGraphicFramePr>
          <p:nvPr>
            <p:extLst>
              <p:ext uri="{D42A27DB-BD31-4B8C-83A1-F6EECF244321}">
                <p14:modId xmlns:p14="http://schemas.microsoft.com/office/powerpoint/2010/main" val="2113712743"/>
              </p:ext>
            </p:extLst>
          </p:nvPr>
        </p:nvGraphicFramePr>
        <p:xfrm>
          <a:off x="1912731" y="2478892"/>
          <a:ext cx="8127999" cy="2301240"/>
        </p:xfrm>
        <a:graphic>
          <a:graphicData uri="http://schemas.openxmlformats.org/drawingml/2006/table">
            <a:tbl>
              <a:tblPr firstRow="1" bandRow="1">
                <a:tableStyleId>{5C22544A-7EE6-4342-B048-85BDC9FD1C3A}</a:tableStyleId>
              </a:tblPr>
              <a:tblGrid>
                <a:gridCol w="4935330">
                  <a:extLst>
                    <a:ext uri="{9D8B030D-6E8A-4147-A177-3AD203B41FA5}">
                      <a16:colId xmlns:a16="http://schemas.microsoft.com/office/drawing/2014/main" val="2558826804"/>
                    </a:ext>
                  </a:extLst>
                </a:gridCol>
                <a:gridCol w="854765">
                  <a:extLst>
                    <a:ext uri="{9D8B030D-6E8A-4147-A177-3AD203B41FA5}">
                      <a16:colId xmlns:a16="http://schemas.microsoft.com/office/drawing/2014/main" val="1519355627"/>
                    </a:ext>
                  </a:extLst>
                </a:gridCol>
                <a:gridCol w="2337904">
                  <a:extLst>
                    <a:ext uri="{9D8B030D-6E8A-4147-A177-3AD203B41FA5}">
                      <a16:colId xmlns:a16="http://schemas.microsoft.com/office/drawing/2014/main" val="2401669830"/>
                    </a:ext>
                  </a:extLst>
                </a:gridCol>
              </a:tblGrid>
              <a:tr h="370840">
                <a:tc>
                  <a:txBody>
                    <a:bodyPr/>
                    <a:lstStyle/>
                    <a:p>
                      <a:r>
                        <a:rPr lang="en-US" dirty="0"/>
                        <a:t>Update</a:t>
                      </a:r>
                    </a:p>
                  </a:txBody>
                  <a:tcPr/>
                </a:tc>
                <a:tc>
                  <a:txBody>
                    <a:bodyPr/>
                    <a:lstStyle/>
                    <a:p>
                      <a:r>
                        <a:rPr lang="en-US" dirty="0"/>
                        <a:t>Page</a:t>
                      </a:r>
                    </a:p>
                  </a:txBody>
                  <a:tcPr/>
                </a:tc>
                <a:tc>
                  <a:txBody>
                    <a:bodyPr/>
                    <a:lstStyle/>
                    <a:p>
                      <a:r>
                        <a:rPr lang="en-US" dirty="0"/>
                        <a:t>Thanks to</a:t>
                      </a:r>
                    </a:p>
                  </a:txBody>
                  <a:tcPr/>
                </a:tc>
                <a:extLst>
                  <a:ext uri="{0D108BD9-81ED-4DB2-BD59-A6C34878D82A}">
                    <a16:rowId xmlns:a16="http://schemas.microsoft.com/office/drawing/2014/main" val="27590651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a:t>
                      </a:r>
                      <a:r>
                        <a:rPr lang="en-US" sz="1800" baseline="0"/>
                        <a:t>Bucharest</a:t>
                      </a:r>
                      <a:r>
                        <a:rPr lang="en-US" sz="1800" baseline="-25000"/>
                        <a:t>{A,S,R,P} </a:t>
                      </a:r>
                      <a:r>
                        <a:rPr lang="en-US"/>
                        <a:t> </a:t>
                      </a:r>
                      <a:r>
                        <a:rPr lang="en-US" dirty="0"/>
                        <a:t>value for g(n) and f(n) was calculated incorrectly but it was correct for later slides. The correct g(n) and f(n) value for </a:t>
                      </a:r>
                      <a:r>
                        <a:rPr lang="en-US" sz="1800" baseline="0" dirty="0"/>
                        <a:t>Bucharest</a:t>
                      </a:r>
                      <a:r>
                        <a:rPr lang="en-US" sz="1800" baseline="-25000" dirty="0"/>
                        <a:t>{A,S,R,P} </a:t>
                      </a:r>
                      <a:r>
                        <a:rPr lang="en-US" sz="1800" baseline="0" dirty="0"/>
                        <a:t> is </a:t>
                      </a:r>
                      <a:r>
                        <a:rPr lang="en-US" sz="1800" b="1" baseline="0" dirty="0"/>
                        <a:t>418</a:t>
                      </a:r>
                    </a:p>
                  </a:txBody>
                  <a:tcPr/>
                </a:tc>
                <a:tc>
                  <a:txBody>
                    <a:bodyPr/>
                    <a:lstStyle/>
                    <a:p>
                      <a:r>
                        <a:rPr lang="en-US" sz="1000" dirty="0"/>
                        <a:t>Pages </a:t>
                      </a:r>
                      <a:br>
                        <a:rPr lang="en-US" sz="1000" dirty="0"/>
                      </a:br>
                      <a:r>
                        <a:rPr lang="en-US" sz="1000" dirty="0"/>
                        <a:t>12, 13 and 14</a:t>
                      </a:r>
                    </a:p>
                    <a:p>
                      <a:endParaRPr lang="en-US" dirty="0"/>
                    </a:p>
                  </a:txBody>
                  <a:tcPr/>
                </a:tc>
                <a:tc>
                  <a:txBody>
                    <a:bodyPr/>
                    <a:lstStyle/>
                    <a:p>
                      <a:r>
                        <a:rPr lang="en-US" dirty="0"/>
                        <a:t>Thanks to the student who filled the form and notified me of this typo</a:t>
                      </a:r>
                    </a:p>
                  </a:txBody>
                  <a:tcPr/>
                </a:tc>
                <a:extLst>
                  <a:ext uri="{0D108BD9-81ED-4DB2-BD59-A6C34878D82A}">
                    <a16:rowId xmlns:a16="http://schemas.microsoft.com/office/drawing/2014/main" val="3529617996"/>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46779411"/>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06893509"/>
                  </a:ext>
                </a:extLst>
              </a:tr>
            </a:tbl>
          </a:graphicData>
        </a:graphic>
      </p:graphicFrame>
    </p:spTree>
    <p:extLst>
      <p:ext uri="{BB962C8B-B14F-4D97-AF65-F5344CB8AC3E}">
        <p14:creationId xmlns:p14="http://schemas.microsoft.com/office/powerpoint/2010/main" val="1346517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D350C-ECBE-5AFF-50EA-085935399B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0B64C0-792D-71A1-A04B-407AE1AD90E9}"/>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F3181E28-CA3E-D8A6-6957-F490360D7F46}"/>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59872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F7CC7E-72F7-4C4E-A10E-A0B0B0533863}"/>
              </a:ext>
            </a:extLst>
          </p:cNvPr>
          <p:cNvSpPr>
            <a:spLocks noGrp="1"/>
          </p:cNvSpPr>
          <p:nvPr>
            <p:ph idx="1"/>
          </p:nvPr>
        </p:nvSpPr>
        <p:spPr>
          <a:xfrm>
            <a:off x="838200" y="1567208"/>
            <a:ext cx="10515600" cy="4351338"/>
          </a:xfrm>
        </p:spPr>
        <p:txBody>
          <a:bodyPr/>
          <a:lstStyle/>
          <a:p>
            <a:r>
              <a:rPr lang="en-AU" dirty="0">
                <a:latin typeface="Times New Roman" panose="02020603050405020304" pitchFamily="18" charset="0"/>
                <a:cs typeface="Times New Roman" panose="02020603050405020304" pitchFamily="18" charset="0"/>
              </a:rPr>
              <a:t>This exercise uses the rout-finding example with the Romanian map from Russell &amp; Norvig (Artificial Intelligence: A Modern Approach)</a:t>
            </a:r>
          </a:p>
        </p:txBody>
      </p:sp>
      <p:sp>
        <p:nvSpPr>
          <p:cNvPr id="4" name="Title 1">
            <a:extLst>
              <a:ext uri="{FF2B5EF4-FFF2-40B4-BE49-F238E27FC236}">
                <a16:creationId xmlns:a16="http://schemas.microsoft.com/office/drawing/2014/main" id="{C25A0308-3881-055C-AE1D-67AB07586E6E}"/>
              </a:ext>
            </a:extLst>
          </p:cNvPr>
          <p:cNvSpPr>
            <a:spLocks noGrp="1"/>
          </p:cNvSpPr>
          <p:nvPr>
            <p:ph type="title"/>
          </p:nvPr>
        </p:nvSpPr>
        <p:spPr>
          <a:xfrm>
            <a:off x="838199" y="0"/>
            <a:ext cx="10515600" cy="1325563"/>
          </a:xfrm>
        </p:spPr>
        <p:txBody>
          <a:bodyPr/>
          <a:lstStyle/>
          <a:p>
            <a:r>
              <a:rPr lang="en-AU" dirty="0"/>
              <a:t>Exercise</a:t>
            </a:r>
          </a:p>
        </p:txBody>
      </p:sp>
      <p:sp>
        <p:nvSpPr>
          <p:cNvPr id="5" name="Content Placeholder 2">
            <a:extLst>
              <a:ext uri="{FF2B5EF4-FFF2-40B4-BE49-F238E27FC236}">
                <a16:creationId xmlns:a16="http://schemas.microsoft.com/office/drawing/2014/main" id="{5840D902-B414-6CE8-B07A-007253D084A4}"/>
              </a:ext>
            </a:extLst>
          </p:cNvPr>
          <p:cNvSpPr txBox="1">
            <a:spLocks/>
          </p:cNvSpPr>
          <p:nvPr/>
        </p:nvSpPr>
        <p:spPr>
          <a:xfrm>
            <a:off x="9826800" y="6559826"/>
            <a:ext cx="4730400" cy="228600"/>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Dr Armin Chitizadeh</a:t>
            </a:r>
          </a:p>
        </p:txBody>
      </p:sp>
    </p:spTree>
    <p:extLst>
      <p:ext uri="{BB962C8B-B14F-4D97-AF65-F5344CB8AC3E}">
        <p14:creationId xmlns:p14="http://schemas.microsoft.com/office/powerpoint/2010/main" val="290046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87EF5-9C52-4A23-8370-17340CB0A99C}"/>
              </a:ext>
            </a:extLst>
          </p:cNvPr>
          <p:cNvSpPr>
            <a:spLocks noGrp="1"/>
          </p:cNvSpPr>
          <p:nvPr>
            <p:ph type="title"/>
          </p:nvPr>
        </p:nvSpPr>
        <p:spPr>
          <a:xfrm>
            <a:off x="838199" y="0"/>
            <a:ext cx="10515600" cy="1325563"/>
          </a:xfrm>
        </p:spPr>
        <p:txBody>
          <a:bodyPr/>
          <a:lstStyle/>
          <a:p>
            <a:r>
              <a:rPr lang="en-AU" dirty="0"/>
              <a:t>Exercise</a:t>
            </a:r>
          </a:p>
        </p:txBody>
      </p:sp>
      <p:sp>
        <p:nvSpPr>
          <p:cNvPr id="3" name="Content Placeholder 2">
            <a:extLst>
              <a:ext uri="{FF2B5EF4-FFF2-40B4-BE49-F238E27FC236}">
                <a16:creationId xmlns:a16="http://schemas.microsoft.com/office/drawing/2014/main" id="{37F7CC7E-72F7-4C4E-A10E-A0B0B0533863}"/>
              </a:ext>
            </a:extLst>
          </p:cNvPr>
          <p:cNvSpPr>
            <a:spLocks noGrp="1"/>
          </p:cNvSpPr>
          <p:nvPr>
            <p:ph idx="1"/>
          </p:nvPr>
        </p:nvSpPr>
        <p:spPr>
          <a:xfrm>
            <a:off x="778668" y="1253331"/>
            <a:ext cx="10634663" cy="4351338"/>
          </a:xfrm>
        </p:spPr>
        <p:txBody>
          <a:bodyPr/>
          <a:lstStyle/>
          <a:p>
            <a:r>
              <a:rPr lang="en-AU" sz="1800">
                <a:effectLst/>
                <a:latin typeface="TimesNewRomanPSMT"/>
              </a:rPr>
              <a:t>This exercise uses the route-finding example with the Romanian map from Russell &amp; Norvig </a:t>
            </a:r>
            <a:endParaRPr lang="en-AU">
              <a:effectLst/>
            </a:endParaRPr>
          </a:p>
          <a:p>
            <a:r>
              <a:rPr lang="en-AU" sz="1800">
                <a:effectLst/>
                <a:latin typeface="CMR10"/>
              </a:rPr>
              <a:t> (</a:t>
            </a:r>
            <a:r>
              <a:rPr lang="en-AU" sz="1800">
                <a:effectLst/>
                <a:latin typeface="CMTI10"/>
              </a:rPr>
              <a:t>Artificial Intelligence: A Modern Approach</a:t>
            </a:r>
            <a:r>
              <a:rPr lang="en-AU" sz="1800">
                <a:effectLst/>
                <a:latin typeface="CMR10"/>
              </a:rPr>
              <a:t>) as an example.</a:t>
            </a:r>
            <a:endParaRPr lang="en-AU">
              <a:effectLst/>
            </a:endParaRPr>
          </a:p>
          <a:p>
            <a:r>
              <a:rPr kumimoji="0" lang="en-AU" sz="1800" b="0" i="0" u="none" strike="noStrike" kern="1200" cap="none" spc="0" normalizeH="0" baseline="0" noProof="0">
                <a:ln>
                  <a:noFill/>
                </a:ln>
                <a:solidFill>
                  <a:srgbClr val="000000"/>
                </a:solidFill>
                <a:effectLst/>
                <a:uLnTx/>
                <a:uFillTx/>
                <a:latin typeface="TimesNewRomanPSMT"/>
                <a:ea typeface="+mn-ea"/>
                <a:cs typeface="+mn-cs"/>
              </a:rPr>
              <a:t>For the route from Arad to Bucharest, what order are nodes in the state space expanded for each of the following algorithms when searching for the shortest path between Arad and Bucharest? Where there is a choice of nodes take the first one by alphabetical ordering. For uniform0cost search include a check that nodes with the same state as previously expanded nodes are not added to the frontier. Stop the search when the goal </a:t>
            </a:r>
            <a:r>
              <a:rPr lang="en-AU" sz="1800">
                <a:solidFill>
                  <a:srgbClr val="000000"/>
                </a:solidFill>
                <a:latin typeface="TimesNewRomanPSMT"/>
              </a:rPr>
              <a:t>state is expanded.</a:t>
            </a:r>
          </a:p>
          <a:p>
            <a:endParaRPr lang="en-AU" sz="1800">
              <a:solidFill>
                <a:srgbClr val="000000"/>
              </a:solidFill>
              <a:latin typeface="TimesNewRomanPSMT"/>
            </a:endParaRPr>
          </a:p>
          <a:p>
            <a:endParaRPr lang="en-AU" sz="1800">
              <a:solidFill>
                <a:srgbClr val="000000"/>
              </a:solidFill>
              <a:latin typeface="TimesNewRomanPSMT"/>
            </a:endParaRPr>
          </a:p>
          <a:p>
            <a:r>
              <a:rPr lang="en-AU" sz="1800">
                <a:solidFill>
                  <a:srgbClr val="000000"/>
                </a:solidFill>
                <a:latin typeface="TimesNewRomanPSMT"/>
              </a:rPr>
              <a:t>- A*</a:t>
            </a:r>
            <a:endParaRPr lang="en-AU"/>
          </a:p>
        </p:txBody>
      </p:sp>
      <p:pic>
        <p:nvPicPr>
          <p:cNvPr id="5" name="Picture 4" descr="A picture containing text, diagram, line, map&#10;&#10;Description automatically generated">
            <a:extLst>
              <a:ext uri="{FF2B5EF4-FFF2-40B4-BE49-F238E27FC236}">
                <a16:creationId xmlns:a16="http://schemas.microsoft.com/office/drawing/2014/main" id="{16EC1DA5-2E56-43CF-E418-8A34CB13096F}"/>
              </a:ext>
            </a:extLst>
          </p:cNvPr>
          <p:cNvPicPr>
            <a:picLocks noChangeAspect="1"/>
          </p:cNvPicPr>
          <p:nvPr/>
        </p:nvPicPr>
        <p:blipFill>
          <a:blip r:embed="rId2"/>
          <a:stretch>
            <a:fillRect/>
          </a:stretch>
        </p:blipFill>
        <p:spPr>
          <a:xfrm>
            <a:off x="4419600" y="3199994"/>
            <a:ext cx="7772400" cy="3658006"/>
          </a:xfrm>
          <a:prstGeom prst="rect">
            <a:avLst/>
          </a:prstGeom>
        </p:spPr>
      </p:pic>
    </p:spTree>
    <p:extLst>
      <p:ext uri="{BB962C8B-B14F-4D97-AF65-F5344CB8AC3E}">
        <p14:creationId xmlns:p14="http://schemas.microsoft.com/office/powerpoint/2010/main" val="419567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diagram, line, map&#10;&#10;Description automatically generated">
            <a:extLst>
              <a:ext uri="{FF2B5EF4-FFF2-40B4-BE49-F238E27FC236}">
                <a16:creationId xmlns:a16="http://schemas.microsoft.com/office/drawing/2014/main" id="{70D2ABFE-8182-28EC-2AE6-59F27F3D5FC7}"/>
              </a:ext>
            </a:extLst>
          </p:cNvPr>
          <p:cNvPicPr>
            <a:picLocks noChangeAspect="1"/>
          </p:cNvPicPr>
          <p:nvPr/>
        </p:nvPicPr>
        <p:blipFill>
          <a:blip r:embed="rId2"/>
          <a:stretch>
            <a:fillRect/>
          </a:stretch>
        </p:blipFill>
        <p:spPr>
          <a:xfrm>
            <a:off x="7086600" y="-3378"/>
            <a:ext cx="5105400" cy="2402808"/>
          </a:xfrm>
          <a:prstGeom prst="rect">
            <a:avLst/>
          </a:prstGeom>
        </p:spPr>
      </p:pic>
      <p:graphicFrame>
        <p:nvGraphicFramePr>
          <p:cNvPr id="5" name="Table 5">
            <a:extLst>
              <a:ext uri="{FF2B5EF4-FFF2-40B4-BE49-F238E27FC236}">
                <a16:creationId xmlns:a16="http://schemas.microsoft.com/office/drawing/2014/main" id="{058EAD70-5259-662B-C4A8-88FCE1A261E0}"/>
              </a:ext>
            </a:extLst>
          </p:cNvPr>
          <p:cNvGraphicFramePr>
            <a:graphicFrameLocks noGrp="1"/>
          </p:cNvGraphicFramePr>
          <p:nvPr>
            <p:extLst>
              <p:ext uri="{D42A27DB-BD31-4B8C-83A1-F6EECF244321}">
                <p14:modId xmlns:p14="http://schemas.microsoft.com/office/powerpoint/2010/main" val="2587787073"/>
              </p:ext>
            </p:extLst>
          </p:nvPr>
        </p:nvGraphicFramePr>
        <p:xfrm>
          <a:off x="8316291" y="2324018"/>
          <a:ext cx="2944744" cy="944880"/>
        </p:xfrm>
        <a:graphic>
          <a:graphicData uri="http://schemas.openxmlformats.org/drawingml/2006/table">
            <a:tbl>
              <a:tblPr firstRow="1" bandRow="1">
                <a:tableStyleId>{5C22544A-7EE6-4342-B048-85BDC9FD1C3A}</a:tableStyleId>
              </a:tblPr>
              <a:tblGrid>
                <a:gridCol w="736186">
                  <a:extLst>
                    <a:ext uri="{9D8B030D-6E8A-4147-A177-3AD203B41FA5}">
                      <a16:colId xmlns:a16="http://schemas.microsoft.com/office/drawing/2014/main" val="2080246652"/>
                    </a:ext>
                  </a:extLst>
                </a:gridCol>
                <a:gridCol w="736186">
                  <a:extLst>
                    <a:ext uri="{9D8B030D-6E8A-4147-A177-3AD203B41FA5}">
                      <a16:colId xmlns:a16="http://schemas.microsoft.com/office/drawing/2014/main" val="904927706"/>
                    </a:ext>
                  </a:extLst>
                </a:gridCol>
                <a:gridCol w="885963">
                  <a:extLst>
                    <a:ext uri="{9D8B030D-6E8A-4147-A177-3AD203B41FA5}">
                      <a16:colId xmlns:a16="http://schemas.microsoft.com/office/drawing/2014/main" val="1955842057"/>
                    </a:ext>
                  </a:extLst>
                </a:gridCol>
                <a:gridCol w="586409">
                  <a:extLst>
                    <a:ext uri="{9D8B030D-6E8A-4147-A177-3AD203B41FA5}">
                      <a16:colId xmlns:a16="http://schemas.microsoft.com/office/drawing/2014/main" val="3576987747"/>
                    </a:ext>
                  </a:extLst>
                </a:gridCol>
              </a:tblGrid>
              <a:tr h="186763">
                <a:tc gridSpan="4">
                  <a:txBody>
                    <a:bodyPr/>
                    <a:lstStyle/>
                    <a:p>
                      <a:pPr algn="ctr"/>
                      <a:r>
                        <a:rPr lang="en-US" sz="1100" dirty="0"/>
                        <a:t>priority queue of frontiers</a:t>
                      </a:r>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3488606530"/>
                  </a:ext>
                </a:extLst>
              </a:tr>
              <a:tr h="186763">
                <a:tc>
                  <a:txBody>
                    <a:bodyPr/>
                    <a:lstStyle/>
                    <a:p>
                      <a:pPr algn="ctr"/>
                      <a:r>
                        <a:rPr lang="en-US" sz="1100" dirty="0"/>
                        <a:t>Node</a:t>
                      </a:r>
                    </a:p>
                  </a:txBody>
                  <a:tcPr anchor="ctr">
                    <a:solidFill>
                      <a:schemeClr val="accent1">
                        <a:lumMod val="40000"/>
                        <a:lumOff val="60000"/>
                      </a:schemeClr>
                    </a:solidFill>
                  </a:tcPr>
                </a:tc>
                <a:tc>
                  <a:txBody>
                    <a:bodyPr/>
                    <a:lstStyle/>
                    <a:p>
                      <a:pPr algn="ctr"/>
                      <a:r>
                        <a:rPr lang="en-US" sz="1100" dirty="0"/>
                        <a:t>g(n)</a:t>
                      </a:r>
                    </a:p>
                  </a:txBody>
                  <a:tcPr anchor="ctr">
                    <a:solidFill>
                      <a:schemeClr val="accent1">
                        <a:lumMod val="40000"/>
                        <a:lumOff val="60000"/>
                      </a:schemeClr>
                    </a:solidFill>
                  </a:tcPr>
                </a:tc>
                <a:tc>
                  <a:txBody>
                    <a:bodyPr/>
                    <a:lstStyle/>
                    <a:p>
                      <a:pPr algn="ctr"/>
                      <a:r>
                        <a:rPr lang="en-US" sz="1100" dirty="0"/>
                        <a:t>h(n)</a:t>
                      </a:r>
                    </a:p>
                  </a:txBody>
                  <a:tcPr anchor="ctr">
                    <a:solidFill>
                      <a:schemeClr val="accent1">
                        <a:lumMod val="40000"/>
                        <a:lumOff val="60000"/>
                      </a:schemeClr>
                    </a:solidFill>
                  </a:tcPr>
                </a:tc>
                <a:tc>
                  <a:txBody>
                    <a:bodyPr/>
                    <a:lstStyle/>
                    <a:p>
                      <a:pPr algn="ctr"/>
                      <a:r>
                        <a:rPr lang="en-US" sz="1100" b="1" dirty="0"/>
                        <a:t>f(n)</a:t>
                      </a:r>
                    </a:p>
                  </a:txBody>
                  <a:tcPr anchor="ctr">
                    <a:solidFill>
                      <a:schemeClr val="accent4">
                        <a:lumMod val="40000"/>
                        <a:lumOff val="60000"/>
                      </a:schemeClr>
                    </a:solidFill>
                  </a:tcPr>
                </a:tc>
                <a:extLst>
                  <a:ext uri="{0D108BD9-81ED-4DB2-BD59-A6C34878D82A}">
                    <a16:rowId xmlns:a16="http://schemas.microsoft.com/office/drawing/2014/main" val="1062678898"/>
                  </a:ext>
                </a:extLst>
              </a:tr>
              <a:tr h="248892">
                <a:tc>
                  <a:txBody>
                    <a:bodyPr/>
                    <a:lstStyle/>
                    <a:p>
                      <a:pPr algn="ctr"/>
                      <a:r>
                        <a:rPr lang="en-US" sz="1100" dirty="0"/>
                        <a:t>Arad</a:t>
                      </a:r>
                      <a:br>
                        <a:rPr lang="en-US" sz="1100" dirty="0"/>
                      </a:br>
                      <a:r>
                        <a:rPr lang="en-US" sz="1100" dirty="0"/>
                        <a:t>[]</a:t>
                      </a:r>
                    </a:p>
                  </a:txBody>
                  <a:tcPr/>
                </a:tc>
                <a:tc>
                  <a:txBody>
                    <a:bodyPr/>
                    <a:lstStyle/>
                    <a:p>
                      <a:pPr algn="ctr"/>
                      <a:r>
                        <a:rPr lang="en-US" sz="1100" dirty="0"/>
                        <a:t>0</a:t>
                      </a:r>
                    </a:p>
                  </a:txBody>
                  <a:tcPr/>
                </a:tc>
                <a:tc>
                  <a:txBody>
                    <a:bodyPr/>
                    <a:lstStyle/>
                    <a:p>
                      <a:pPr algn="ctr"/>
                      <a:r>
                        <a:rPr lang="en-US" sz="1100" dirty="0"/>
                        <a:t>366</a:t>
                      </a:r>
                    </a:p>
                  </a:txBody>
                  <a:tcPr/>
                </a:tc>
                <a:tc>
                  <a:txBody>
                    <a:bodyPr/>
                    <a:lstStyle/>
                    <a:p>
                      <a:pPr algn="ctr"/>
                      <a:r>
                        <a:rPr lang="en-US" sz="1100" dirty="0"/>
                        <a:t>366</a:t>
                      </a:r>
                    </a:p>
                  </a:txBody>
                  <a:tcPr/>
                </a:tc>
                <a:extLst>
                  <a:ext uri="{0D108BD9-81ED-4DB2-BD59-A6C34878D82A}">
                    <a16:rowId xmlns:a16="http://schemas.microsoft.com/office/drawing/2014/main" val="270928114"/>
                  </a:ext>
                </a:extLst>
              </a:tr>
            </a:tbl>
          </a:graphicData>
        </a:graphic>
      </p:graphicFrame>
      <p:sp>
        <p:nvSpPr>
          <p:cNvPr id="6" name="TextBox 5">
            <a:extLst>
              <a:ext uri="{FF2B5EF4-FFF2-40B4-BE49-F238E27FC236}">
                <a16:creationId xmlns:a16="http://schemas.microsoft.com/office/drawing/2014/main" id="{D5F5AF3C-259E-E49D-934D-87E218754B4F}"/>
              </a:ext>
            </a:extLst>
          </p:cNvPr>
          <p:cNvSpPr txBox="1"/>
          <p:nvPr/>
        </p:nvSpPr>
        <p:spPr>
          <a:xfrm>
            <a:off x="1421296" y="5665304"/>
            <a:ext cx="1043608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a:t>
            </a:r>
          </a:p>
        </p:txBody>
      </p:sp>
      <p:sp>
        <p:nvSpPr>
          <p:cNvPr id="7" name="TextBox 6">
            <a:extLst>
              <a:ext uri="{FF2B5EF4-FFF2-40B4-BE49-F238E27FC236}">
                <a16:creationId xmlns:a16="http://schemas.microsoft.com/office/drawing/2014/main" id="{3C193BBD-B4B0-D057-57AE-584F26C26DDA}"/>
              </a:ext>
            </a:extLst>
          </p:cNvPr>
          <p:cNvSpPr txBox="1"/>
          <p:nvPr/>
        </p:nvSpPr>
        <p:spPr>
          <a:xfrm>
            <a:off x="198141" y="5665304"/>
            <a:ext cx="1223155" cy="307777"/>
          </a:xfrm>
          <a:prstGeom prst="rect">
            <a:avLst/>
          </a:prstGeom>
          <a:noFill/>
        </p:spPr>
        <p:txBody>
          <a:bodyPr wrap="none" rtlCol="0">
            <a:spAutoFit/>
          </a:bodyPr>
          <a:lstStyle/>
          <a:p>
            <a:pPr marL="0" algn="r" defTabSz="914400" rtl="1" eaLnBrk="1" latinLnBrk="0" hangingPunct="1"/>
            <a:r>
              <a:rPr lang="en-AU" sz="1400" dirty="0">
                <a:latin typeface="Cochin" panose="02000603020000020003" pitchFamily="2" charset="0"/>
              </a:rPr>
              <a:t>Visited nodes:</a:t>
            </a:r>
            <a:endParaRPr lang="en-US" sz="1400" dirty="0">
              <a:latin typeface="Cochin" panose="02000603020000020003" pitchFamily="2" charset="0"/>
            </a:endParaRPr>
          </a:p>
        </p:txBody>
      </p:sp>
      <p:sp>
        <p:nvSpPr>
          <p:cNvPr id="8" name="Oval 7">
            <a:extLst>
              <a:ext uri="{FF2B5EF4-FFF2-40B4-BE49-F238E27FC236}">
                <a16:creationId xmlns:a16="http://schemas.microsoft.com/office/drawing/2014/main" id="{8C1AF3FC-9686-5743-AE82-509A453944FC}"/>
              </a:ext>
            </a:extLst>
          </p:cNvPr>
          <p:cNvSpPr/>
          <p:nvPr/>
        </p:nvSpPr>
        <p:spPr>
          <a:xfrm>
            <a:off x="2052431" y="152472"/>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 name="Content Placeholder 2">
            <a:extLst>
              <a:ext uri="{FF2B5EF4-FFF2-40B4-BE49-F238E27FC236}">
                <a16:creationId xmlns:a16="http://schemas.microsoft.com/office/drawing/2014/main" id="{B203628F-0565-371D-D4E9-1FC89C415D2F}"/>
              </a:ext>
            </a:extLst>
          </p:cNvPr>
          <p:cNvSpPr txBox="1">
            <a:spLocks/>
          </p:cNvSpPr>
          <p:nvPr/>
        </p:nvSpPr>
        <p:spPr>
          <a:xfrm>
            <a:off x="9826800" y="6559826"/>
            <a:ext cx="1623078" cy="218661"/>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Dr Armin Chitizadeh</a:t>
            </a:r>
          </a:p>
        </p:txBody>
      </p:sp>
    </p:spTree>
    <p:extLst>
      <p:ext uri="{BB962C8B-B14F-4D97-AF65-F5344CB8AC3E}">
        <p14:creationId xmlns:p14="http://schemas.microsoft.com/office/powerpoint/2010/main" val="1000856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diagram, line, map&#10;&#10;Description automatically generated">
            <a:extLst>
              <a:ext uri="{FF2B5EF4-FFF2-40B4-BE49-F238E27FC236}">
                <a16:creationId xmlns:a16="http://schemas.microsoft.com/office/drawing/2014/main" id="{70D2ABFE-8182-28EC-2AE6-59F27F3D5FC7}"/>
              </a:ext>
            </a:extLst>
          </p:cNvPr>
          <p:cNvPicPr>
            <a:picLocks noChangeAspect="1"/>
          </p:cNvPicPr>
          <p:nvPr/>
        </p:nvPicPr>
        <p:blipFill>
          <a:blip r:embed="rId2"/>
          <a:stretch>
            <a:fillRect/>
          </a:stretch>
        </p:blipFill>
        <p:spPr>
          <a:xfrm>
            <a:off x="7086600" y="-3378"/>
            <a:ext cx="5105400" cy="2402808"/>
          </a:xfrm>
          <a:prstGeom prst="rect">
            <a:avLst/>
          </a:prstGeom>
        </p:spPr>
      </p:pic>
      <p:graphicFrame>
        <p:nvGraphicFramePr>
          <p:cNvPr id="5" name="Table 5">
            <a:extLst>
              <a:ext uri="{FF2B5EF4-FFF2-40B4-BE49-F238E27FC236}">
                <a16:creationId xmlns:a16="http://schemas.microsoft.com/office/drawing/2014/main" id="{058EAD70-5259-662B-C4A8-88FCE1A261E0}"/>
              </a:ext>
            </a:extLst>
          </p:cNvPr>
          <p:cNvGraphicFramePr>
            <a:graphicFrameLocks noGrp="1"/>
          </p:cNvGraphicFramePr>
          <p:nvPr>
            <p:extLst>
              <p:ext uri="{D42A27DB-BD31-4B8C-83A1-F6EECF244321}">
                <p14:modId xmlns:p14="http://schemas.microsoft.com/office/powerpoint/2010/main" val="2133098705"/>
              </p:ext>
            </p:extLst>
          </p:nvPr>
        </p:nvGraphicFramePr>
        <p:xfrm>
          <a:off x="8316291" y="2324018"/>
          <a:ext cx="2944744" cy="944880"/>
        </p:xfrm>
        <a:graphic>
          <a:graphicData uri="http://schemas.openxmlformats.org/drawingml/2006/table">
            <a:tbl>
              <a:tblPr firstRow="1" bandRow="1">
                <a:tableStyleId>{5C22544A-7EE6-4342-B048-85BDC9FD1C3A}</a:tableStyleId>
              </a:tblPr>
              <a:tblGrid>
                <a:gridCol w="736186">
                  <a:extLst>
                    <a:ext uri="{9D8B030D-6E8A-4147-A177-3AD203B41FA5}">
                      <a16:colId xmlns:a16="http://schemas.microsoft.com/office/drawing/2014/main" val="2080246652"/>
                    </a:ext>
                  </a:extLst>
                </a:gridCol>
                <a:gridCol w="736186">
                  <a:extLst>
                    <a:ext uri="{9D8B030D-6E8A-4147-A177-3AD203B41FA5}">
                      <a16:colId xmlns:a16="http://schemas.microsoft.com/office/drawing/2014/main" val="904927706"/>
                    </a:ext>
                  </a:extLst>
                </a:gridCol>
                <a:gridCol w="885963">
                  <a:extLst>
                    <a:ext uri="{9D8B030D-6E8A-4147-A177-3AD203B41FA5}">
                      <a16:colId xmlns:a16="http://schemas.microsoft.com/office/drawing/2014/main" val="1955842057"/>
                    </a:ext>
                  </a:extLst>
                </a:gridCol>
                <a:gridCol w="586409">
                  <a:extLst>
                    <a:ext uri="{9D8B030D-6E8A-4147-A177-3AD203B41FA5}">
                      <a16:colId xmlns:a16="http://schemas.microsoft.com/office/drawing/2014/main" val="3576987747"/>
                    </a:ext>
                  </a:extLst>
                </a:gridCol>
              </a:tblGrid>
              <a:tr h="186763">
                <a:tc gridSpan="4">
                  <a:txBody>
                    <a:bodyPr/>
                    <a:lstStyle/>
                    <a:p>
                      <a:pPr algn="ctr"/>
                      <a:r>
                        <a:rPr lang="en-US" sz="1100" dirty="0"/>
                        <a:t>priority queue of frontiers</a:t>
                      </a:r>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3488606530"/>
                  </a:ext>
                </a:extLst>
              </a:tr>
              <a:tr h="186763">
                <a:tc>
                  <a:txBody>
                    <a:bodyPr/>
                    <a:lstStyle/>
                    <a:p>
                      <a:pPr algn="ctr"/>
                      <a:r>
                        <a:rPr lang="en-US" sz="1100" dirty="0"/>
                        <a:t>Node</a:t>
                      </a:r>
                    </a:p>
                  </a:txBody>
                  <a:tcPr anchor="ctr">
                    <a:solidFill>
                      <a:schemeClr val="accent1">
                        <a:lumMod val="40000"/>
                        <a:lumOff val="60000"/>
                      </a:schemeClr>
                    </a:solidFill>
                  </a:tcPr>
                </a:tc>
                <a:tc>
                  <a:txBody>
                    <a:bodyPr/>
                    <a:lstStyle/>
                    <a:p>
                      <a:pPr algn="ctr"/>
                      <a:r>
                        <a:rPr lang="en-US" sz="1100" dirty="0"/>
                        <a:t>g(n)</a:t>
                      </a:r>
                    </a:p>
                  </a:txBody>
                  <a:tcPr anchor="ctr">
                    <a:solidFill>
                      <a:schemeClr val="accent1">
                        <a:lumMod val="40000"/>
                        <a:lumOff val="60000"/>
                      </a:schemeClr>
                    </a:solidFill>
                  </a:tcPr>
                </a:tc>
                <a:tc>
                  <a:txBody>
                    <a:bodyPr/>
                    <a:lstStyle/>
                    <a:p>
                      <a:pPr algn="ctr"/>
                      <a:r>
                        <a:rPr lang="en-US" sz="1100" dirty="0"/>
                        <a:t>h(n)</a:t>
                      </a:r>
                    </a:p>
                  </a:txBody>
                  <a:tcPr anchor="ctr">
                    <a:solidFill>
                      <a:schemeClr val="accent1">
                        <a:lumMod val="40000"/>
                        <a:lumOff val="60000"/>
                      </a:schemeClr>
                    </a:solidFill>
                  </a:tcPr>
                </a:tc>
                <a:tc>
                  <a:txBody>
                    <a:bodyPr/>
                    <a:lstStyle/>
                    <a:p>
                      <a:pPr algn="ctr"/>
                      <a:r>
                        <a:rPr lang="en-US" sz="1100" b="1" dirty="0"/>
                        <a:t>f(n)</a:t>
                      </a:r>
                    </a:p>
                  </a:txBody>
                  <a:tcPr anchor="ctr">
                    <a:solidFill>
                      <a:schemeClr val="accent4">
                        <a:lumMod val="40000"/>
                        <a:lumOff val="60000"/>
                      </a:schemeClr>
                    </a:solidFill>
                  </a:tcPr>
                </a:tc>
                <a:extLst>
                  <a:ext uri="{0D108BD9-81ED-4DB2-BD59-A6C34878D82A}">
                    <a16:rowId xmlns:a16="http://schemas.microsoft.com/office/drawing/2014/main" val="1062678898"/>
                  </a:ext>
                </a:extLst>
              </a:tr>
              <a:tr h="248892">
                <a:tc>
                  <a:txBody>
                    <a:bodyPr/>
                    <a:lstStyle/>
                    <a:p>
                      <a:pPr algn="ctr"/>
                      <a:r>
                        <a:rPr lang="en-US" sz="1100" dirty="0"/>
                        <a:t>Arad</a:t>
                      </a:r>
                      <a:br>
                        <a:rPr lang="en-US" sz="1100" dirty="0"/>
                      </a:br>
                      <a:r>
                        <a:rPr lang="en-US" sz="1100" dirty="0"/>
                        <a:t>[]</a:t>
                      </a:r>
                    </a:p>
                  </a:txBody>
                  <a:tcPr/>
                </a:tc>
                <a:tc>
                  <a:txBody>
                    <a:bodyPr/>
                    <a:lstStyle/>
                    <a:p>
                      <a:pPr algn="ctr"/>
                      <a:r>
                        <a:rPr lang="en-US" sz="1100" dirty="0"/>
                        <a:t>0</a:t>
                      </a:r>
                    </a:p>
                  </a:txBody>
                  <a:tcPr/>
                </a:tc>
                <a:tc>
                  <a:txBody>
                    <a:bodyPr/>
                    <a:lstStyle/>
                    <a:p>
                      <a:pPr algn="ctr"/>
                      <a:r>
                        <a:rPr lang="en-US" sz="1100" dirty="0"/>
                        <a:t>366</a:t>
                      </a:r>
                    </a:p>
                  </a:txBody>
                  <a:tcPr/>
                </a:tc>
                <a:tc>
                  <a:txBody>
                    <a:bodyPr/>
                    <a:lstStyle/>
                    <a:p>
                      <a:pPr algn="ctr"/>
                      <a:r>
                        <a:rPr lang="en-US" sz="1100" dirty="0"/>
                        <a:t>366</a:t>
                      </a:r>
                    </a:p>
                  </a:txBody>
                  <a:tcPr/>
                </a:tc>
                <a:extLst>
                  <a:ext uri="{0D108BD9-81ED-4DB2-BD59-A6C34878D82A}">
                    <a16:rowId xmlns:a16="http://schemas.microsoft.com/office/drawing/2014/main" val="270928114"/>
                  </a:ext>
                </a:extLst>
              </a:tr>
            </a:tbl>
          </a:graphicData>
        </a:graphic>
      </p:graphicFrame>
      <p:sp>
        <p:nvSpPr>
          <p:cNvPr id="6" name="TextBox 5">
            <a:extLst>
              <a:ext uri="{FF2B5EF4-FFF2-40B4-BE49-F238E27FC236}">
                <a16:creationId xmlns:a16="http://schemas.microsoft.com/office/drawing/2014/main" id="{D5F5AF3C-259E-E49D-934D-87E218754B4F}"/>
              </a:ext>
            </a:extLst>
          </p:cNvPr>
          <p:cNvSpPr txBox="1"/>
          <p:nvPr/>
        </p:nvSpPr>
        <p:spPr>
          <a:xfrm>
            <a:off x="1421296" y="5665304"/>
            <a:ext cx="1043608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a:t>
            </a:r>
          </a:p>
        </p:txBody>
      </p:sp>
      <p:sp>
        <p:nvSpPr>
          <p:cNvPr id="7" name="TextBox 6">
            <a:extLst>
              <a:ext uri="{FF2B5EF4-FFF2-40B4-BE49-F238E27FC236}">
                <a16:creationId xmlns:a16="http://schemas.microsoft.com/office/drawing/2014/main" id="{3C193BBD-B4B0-D057-57AE-584F26C26DDA}"/>
              </a:ext>
            </a:extLst>
          </p:cNvPr>
          <p:cNvSpPr txBox="1"/>
          <p:nvPr/>
        </p:nvSpPr>
        <p:spPr>
          <a:xfrm>
            <a:off x="198141" y="5665304"/>
            <a:ext cx="1223155" cy="307777"/>
          </a:xfrm>
          <a:prstGeom prst="rect">
            <a:avLst/>
          </a:prstGeom>
          <a:noFill/>
        </p:spPr>
        <p:txBody>
          <a:bodyPr wrap="none" rtlCol="0">
            <a:spAutoFit/>
          </a:bodyPr>
          <a:lstStyle/>
          <a:p>
            <a:pPr marL="0" algn="r" defTabSz="914400" rtl="1" eaLnBrk="1" latinLnBrk="0" hangingPunct="1"/>
            <a:r>
              <a:rPr lang="en-AU" sz="1400" dirty="0">
                <a:latin typeface="Cochin" panose="02000603020000020003" pitchFamily="2" charset="0"/>
              </a:rPr>
              <a:t>Visited nodes:</a:t>
            </a:r>
            <a:endParaRPr lang="en-US" sz="1400" dirty="0">
              <a:latin typeface="Cochin" panose="02000603020000020003" pitchFamily="2" charset="0"/>
            </a:endParaRPr>
          </a:p>
        </p:txBody>
      </p:sp>
      <p:sp>
        <p:nvSpPr>
          <p:cNvPr id="8" name="Oval 7">
            <a:extLst>
              <a:ext uri="{FF2B5EF4-FFF2-40B4-BE49-F238E27FC236}">
                <a16:creationId xmlns:a16="http://schemas.microsoft.com/office/drawing/2014/main" id="{8C1AF3FC-9686-5743-AE82-509A453944FC}"/>
              </a:ext>
            </a:extLst>
          </p:cNvPr>
          <p:cNvSpPr/>
          <p:nvPr/>
        </p:nvSpPr>
        <p:spPr>
          <a:xfrm>
            <a:off x="2052431" y="152472"/>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 name="Content Placeholder 2">
            <a:extLst>
              <a:ext uri="{FF2B5EF4-FFF2-40B4-BE49-F238E27FC236}">
                <a16:creationId xmlns:a16="http://schemas.microsoft.com/office/drawing/2014/main" id="{B203628F-0565-371D-D4E9-1FC89C415D2F}"/>
              </a:ext>
            </a:extLst>
          </p:cNvPr>
          <p:cNvSpPr txBox="1">
            <a:spLocks/>
          </p:cNvSpPr>
          <p:nvPr/>
        </p:nvSpPr>
        <p:spPr>
          <a:xfrm>
            <a:off x="9826800" y="6559826"/>
            <a:ext cx="1623078" cy="218661"/>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Dr Armin Chitizadeh</a:t>
            </a:r>
          </a:p>
        </p:txBody>
      </p:sp>
      <p:sp>
        <p:nvSpPr>
          <p:cNvPr id="9" name="Freeform 8">
            <a:extLst>
              <a:ext uri="{FF2B5EF4-FFF2-40B4-BE49-F238E27FC236}">
                <a16:creationId xmlns:a16="http://schemas.microsoft.com/office/drawing/2014/main" id="{A8661D46-A468-C221-A1D5-C2A35D1E2B31}"/>
              </a:ext>
            </a:extLst>
          </p:cNvPr>
          <p:cNvSpPr/>
          <p:nvPr/>
        </p:nvSpPr>
        <p:spPr>
          <a:xfrm>
            <a:off x="2514600" y="412834"/>
            <a:ext cx="1580322" cy="1570383"/>
          </a:xfrm>
          <a:custGeom>
            <a:avLst/>
            <a:gdLst>
              <a:gd name="connsiteX0" fmla="*/ 1580322 w 1580322"/>
              <a:gd name="connsiteY0" fmla="*/ 1570383 h 1570383"/>
              <a:gd name="connsiteX1" fmla="*/ 1013792 w 1580322"/>
              <a:gd name="connsiteY1" fmla="*/ 437322 h 1570383"/>
              <a:gd name="connsiteX2" fmla="*/ 0 w 1580322"/>
              <a:gd name="connsiteY2" fmla="*/ 0 h 1570383"/>
            </a:gdLst>
            <a:ahLst/>
            <a:cxnLst>
              <a:cxn ang="0">
                <a:pos x="connsiteX0" y="connsiteY0"/>
              </a:cxn>
              <a:cxn ang="0">
                <a:pos x="connsiteX1" y="connsiteY1"/>
              </a:cxn>
              <a:cxn ang="0">
                <a:pos x="connsiteX2" y="connsiteY2"/>
              </a:cxn>
            </a:cxnLst>
            <a:rect l="l" t="t" r="r" b="b"/>
            <a:pathLst>
              <a:path w="1580322" h="1570383" fill="none" extrusionOk="0">
                <a:moveTo>
                  <a:pt x="1580322" y="1570383"/>
                </a:moveTo>
                <a:cubicBezTo>
                  <a:pt x="1392875" y="1169751"/>
                  <a:pt x="1268529" y="746862"/>
                  <a:pt x="1013792" y="437322"/>
                </a:cubicBezTo>
                <a:cubicBezTo>
                  <a:pt x="698953" y="147441"/>
                  <a:pt x="426205" y="112166"/>
                  <a:pt x="0" y="0"/>
                </a:cubicBezTo>
              </a:path>
              <a:path w="1580322" h="1570383" stroke="0" extrusionOk="0">
                <a:moveTo>
                  <a:pt x="1580322" y="1570383"/>
                </a:moveTo>
                <a:cubicBezTo>
                  <a:pt x="1420231" y="1129463"/>
                  <a:pt x="1225657" y="718389"/>
                  <a:pt x="1013792" y="437322"/>
                </a:cubicBezTo>
                <a:cubicBezTo>
                  <a:pt x="807195" y="187548"/>
                  <a:pt x="314203" y="89736"/>
                  <a:pt x="0" y="0"/>
                </a:cubicBezTo>
              </a:path>
            </a:pathLst>
          </a:custGeom>
          <a:ln w="19050">
            <a:headEnd type="none" w="med" len="med"/>
            <a:tailEnd type="triangle" w="med" len="med"/>
            <a:extLst>
              <a:ext uri="{C807C97D-BFC1-408E-A445-0C87EB9F89A2}">
                <ask:lineSketchStyleProps xmlns:ask="http://schemas.microsoft.com/office/drawing/2018/sketchyshapes" sd="1219033472">
                  <a:custGeom>
                    <a:avLst/>
                    <a:gdLst>
                      <a:gd name="connsiteX0" fmla="*/ 1580322 w 1580322"/>
                      <a:gd name="connsiteY0" fmla="*/ 1570383 h 1570383"/>
                      <a:gd name="connsiteX1" fmla="*/ 1013792 w 1580322"/>
                      <a:gd name="connsiteY1" fmla="*/ 437322 h 1570383"/>
                      <a:gd name="connsiteX2" fmla="*/ 0 w 1580322"/>
                      <a:gd name="connsiteY2" fmla="*/ 0 h 1570383"/>
                    </a:gdLst>
                    <a:ahLst/>
                    <a:cxnLst>
                      <a:cxn ang="0">
                        <a:pos x="connsiteX0" y="connsiteY0"/>
                      </a:cxn>
                      <a:cxn ang="0">
                        <a:pos x="connsiteX1" y="connsiteY1"/>
                      </a:cxn>
                      <a:cxn ang="0">
                        <a:pos x="connsiteX2" y="connsiteY2"/>
                      </a:cxn>
                    </a:cxnLst>
                    <a:rect l="l" t="t" r="r" b="b"/>
                    <a:pathLst>
                      <a:path w="1580322" h="1570383">
                        <a:moveTo>
                          <a:pt x="1580322" y="1570383"/>
                        </a:moveTo>
                        <a:cubicBezTo>
                          <a:pt x="1428750" y="1134717"/>
                          <a:pt x="1277179" y="699052"/>
                          <a:pt x="1013792" y="437322"/>
                        </a:cubicBezTo>
                        <a:cubicBezTo>
                          <a:pt x="750405" y="175592"/>
                          <a:pt x="375202" y="87796"/>
                          <a:pt x="0" y="0"/>
                        </a:cubicBezTo>
                      </a:path>
                    </a:pathLst>
                  </a:cu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8F3D7A62-D3A5-3B74-DADC-006AF23EED65}"/>
              </a:ext>
            </a:extLst>
          </p:cNvPr>
          <p:cNvSpPr txBox="1"/>
          <p:nvPr/>
        </p:nvSpPr>
        <p:spPr>
          <a:xfrm>
            <a:off x="3204905" y="1983217"/>
            <a:ext cx="1780033" cy="523220"/>
          </a:xfrm>
          <a:prstGeom prst="rect">
            <a:avLst/>
          </a:prstGeom>
          <a:noFill/>
        </p:spPr>
        <p:txBody>
          <a:bodyPr wrap="square" rtlCol="0">
            <a:spAutoFit/>
          </a:bodyPr>
          <a:lstStyle/>
          <a:p>
            <a:r>
              <a:rPr lang="en-US" sz="1400" dirty="0">
                <a:solidFill>
                  <a:schemeClr val="accent1">
                    <a:lumMod val="75000"/>
                  </a:schemeClr>
                </a:solidFill>
              </a:rPr>
              <a:t>Generated nodes are in yellow color</a:t>
            </a:r>
          </a:p>
        </p:txBody>
      </p:sp>
      <p:sp>
        <p:nvSpPr>
          <p:cNvPr id="11" name="TextBox 10">
            <a:extLst>
              <a:ext uri="{FF2B5EF4-FFF2-40B4-BE49-F238E27FC236}">
                <a16:creationId xmlns:a16="http://schemas.microsoft.com/office/drawing/2014/main" id="{879D6857-D15A-BDC5-7E5C-0CD9E51C3D75}"/>
              </a:ext>
            </a:extLst>
          </p:cNvPr>
          <p:cNvSpPr txBox="1"/>
          <p:nvPr/>
        </p:nvSpPr>
        <p:spPr>
          <a:xfrm>
            <a:off x="10185024" y="4005435"/>
            <a:ext cx="1780033" cy="307777"/>
          </a:xfrm>
          <a:prstGeom prst="rect">
            <a:avLst/>
          </a:prstGeom>
          <a:noFill/>
        </p:spPr>
        <p:txBody>
          <a:bodyPr wrap="square" rtlCol="0">
            <a:spAutoFit/>
          </a:bodyPr>
          <a:lstStyle/>
          <a:p>
            <a:r>
              <a:rPr lang="en-US" sz="1400" dirty="0"/>
              <a:t>Heuristic values</a:t>
            </a:r>
          </a:p>
        </p:txBody>
      </p:sp>
      <p:sp>
        <p:nvSpPr>
          <p:cNvPr id="12" name="Freeform 11">
            <a:extLst>
              <a:ext uri="{FF2B5EF4-FFF2-40B4-BE49-F238E27FC236}">
                <a16:creationId xmlns:a16="http://schemas.microsoft.com/office/drawing/2014/main" id="{45F56923-9B0B-AF78-32D5-07C8CAD24AAF}"/>
              </a:ext>
            </a:extLst>
          </p:cNvPr>
          <p:cNvSpPr/>
          <p:nvPr/>
        </p:nvSpPr>
        <p:spPr>
          <a:xfrm>
            <a:off x="11420061" y="2395330"/>
            <a:ext cx="515793" cy="1480931"/>
          </a:xfrm>
          <a:custGeom>
            <a:avLst/>
            <a:gdLst>
              <a:gd name="connsiteX0" fmla="*/ 0 w 515793"/>
              <a:gd name="connsiteY0" fmla="*/ 1480931 h 1480931"/>
              <a:gd name="connsiteX1" fmla="*/ 447261 w 515793"/>
              <a:gd name="connsiteY1" fmla="*/ 496957 h 1480931"/>
              <a:gd name="connsiteX2" fmla="*/ 506896 w 515793"/>
              <a:gd name="connsiteY2" fmla="*/ 0 h 1480931"/>
            </a:gdLst>
            <a:ahLst/>
            <a:cxnLst>
              <a:cxn ang="0">
                <a:pos x="connsiteX0" y="connsiteY0"/>
              </a:cxn>
              <a:cxn ang="0">
                <a:pos x="connsiteX1" y="connsiteY1"/>
              </a:cxn>
              <a:cxn ang="0">
                <a:pos x="connsiteX2" y="connsiteY2"/>
              </a:cxn>
            </a:cxnLst>
            <a:rect l="l" t="t" r="r" b="b"/>
            <a:pathLst>
              <a:path w="515793" h="1480931">
                <a:moveTo>
                  <a:pt x="0" y="1480931"/>
                </a:moveTo>
                <a:cubicBezTo>
                  <a:pt x="181389" y="1112355"/>
                  <a:pt x="362778" y="743779"/>
                  <a:pt x="447261" y="496957"/>
                </a:cubicBezTo>
                <a:cubicBezTo>
                  <a:pt x="531744" y="250135"/>
                  <a:pt x="519320" y="125067"/>
                  <a:pt x="506896" y="0"/>
                </a:cubicBezTo>
              </a:path>
            </a:pathLst>
          </a:custGeom>
          <a:noFill/>
          <a:ln w="1905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61BB9ECD-C758-CB79-2379-641D4480250E}"/>
              </a:ext>
            </a:extLst>
          </p:cNvPr>
          <p:cNvSpPr/>
          <p:nvPr/>
        </p:nvSpPr>
        <p:spPr>
          <a:xfrm flipH="1">
            <a:off x="10185024" y="3167391"/>
            <a:ext cx="607491" cy="656870"/>
          </a:xfrm>
          <a:custGeom>
            <a:avLst/>
            <a:gdLst>
              <a:gd name="connsiteX0" fmla="*/ 0 w 515793"/>
              <a:gd name="connsiteY0" fmla="*/ 1480931 h 1480931"/>
              <a:gd name="connsiteX1" fmla="*/ 447261 w 515793"/>
              <a:gd name="connsiteY1" fmla="*/ 496957 h 1480931"/>
              <a:gd name="connsiteX2" fmla="*/ 506896 w 515793"/>
              <a:gd name="connsiteY2" fmla="*/ 0 h 1480931"/>
            </a:gdLst>
            <a:ahLst/>
            <a:cxnLst>
              <a:cxn ang="0">
                <a:pos x="connsiteX0" y="connsiteY0"/>
              </a:cxn>
              <a:cxn ang="0">
                <a:pos x="connsiteX1" y="connsiteY1"/>
              </a:cxn>
              <a:cxn ang="0">
                <a:pos x="connsiteX2" y="connsiteY2"/>
              </a:cxn>
            </a:cxnLst>
            <a:rect l="l" t="t" r="r" b="b"/>
            <a:pathLst>
              <a:path w="515793" h="1480931">
                <a:moveTo>
                  <a:pt x="0" y="1480931"/>
                </a:moveTo>
                <a:cubicBezTo>
                  <a:pt x="181389" y="1112355"/>
                  <a:pt x="362778" y="743779"/>
                  <a:pt x="447261" y="496957"/>
                </a:cubicBezTo>
                <a:cubicBezTo>
                  <a:pt x="531744" y="250135"/>
                  <a:pt x="519320" y="125067"/>
                  <a:pt x="506896" y="0"/>
                </a:cubicBezTo>
              </a:path>
            </a:pathLst>
          </a:custGeom>
          <a:noFill/>
          <a:ln w="1905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CC2D5EB-F43D-959C-37BA-991917C4BB13}"/>
              </a:ext>
            </a:extLst>
          </p:cNvPr>
          <p:cNvSpPr txBox="1"/>
          <p:nvPr/>
        </p:nvSpPr>
        <p:spPr>
          <a:xfrm>
            <a:off x="5645427" y="4375451"/>
            <a:ext cx="246413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f(n) = g(n) + h(n)</a:t>
            </a:r>
          </a:p>
        </p:txBody>
      </p:sp>
      <p:sp>
        <p:nvSpPr>
          <p:cNvPr id="16" name="Freeform 15">
            <a:extLst>
              <a:ext uri="{FF2B5EF4-FFF2-40B4-BE49-F238E27FC236}">
                <a16:creationId xmlns:a16="http://schemas.microsoft.com/office/drawing/2014/main" id="{E578FFE0-EA88-E341-234B-8EEEC1C5F88D}"/>
              </a:ext>
            </a:extLst>
          </p:cNvPr>
          <p:cNvSpPr/>
          <p:nvPr/>
        </p:nvSpPr>
        <p:spPr>
          <a:xfrm>
            <a:off x="6136552" y="3061252"/>
            <a:ext cx="5105399" cy="1192696"/>
          </a:xfrm>
          <a:custGeom>
            <a:avLst/>
            <a:gdLst>
              <a:gd name="connsiteX0" fmla="*/ 0 w 4036081"/>
              <a:gd name="connsiteY0" fmla="*/ 1192696 h 1192696"/>
              <a:gd name="connsiteX1" fmla="*/ 983973 w 4036081"/>
              <a:gd name="connsiteY1" fmla="*/ 397565 h 1192696"/>
              <a:gd name="connsiteX2" fmla="*/ 3657600 w 4036081"/>
              <a:gd name="connsiteY2" fmla="*/ 298174 h 1192696"/>
              <a:gd name="connsiteX3" fmla="*/ 3955773 w 4036081"/>
              <a:gd name="connsiteY3" fmla="*/ 0 h 1192696"/>
            </a:gdLst>
            <a:ahLst/>
            <a:cxnLst>
              <a:cxn ang="0">
                <a:pos x="connsiteX0" y="connsiteY0"/>
              </a:cxn>
              <a:cxn ang="0">
                <a:pos x="connsiteX1" y="connsiteY1"/>
              </a:cxn>
              <a:cxn ang="0">
                <a:pos x="connsiteX2" y="connsiteY2"/>
              </a:cxn>
              <a:cxn ang="0">
                <a:pos x="connsiteX3" y="connsiteY3"/>
              </a:cxn>
            </a:cxnLst>
            <a:rect l="l" t="t" r="r" b="b"/>
            <a:pathLst>
              <a:path w="4036081" h="1192696">
                <a:moveTo>
                  <a:pt x="0" y="1192696"/>
                </a:moveTo>
                <a:cubicBezTo>
                  <a:pt x="187186" y="869674"/>
                  <a:pt x="374373" y="546652"/>
                  <a:pt x="983973" y="397565"/>
                </a:cubicBezTo>
                <a:cubicBezTo>
                  <a:pt x="1593573" y="248478"/>
                  <a:pt x="3162300" y="364435"/>
                  <a:pt x="3657600" y="298174"/>
                </a:cubicBezTo>
                <a:cubicBezTo>
                  <a:pt x="4152900" y="231913"/>
                  <a:pt x="4054336" y="115956"/>
                  <a:pt x="3955773" y="0"/>
                </a:cubicBezTo>
              </a:path>
            </a:pathLst>
          </a:cu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0B39FC41-7591-6C58-C00F-703E3AF85625}"/>
              </a:ext>
            </a:extLst>
          </p:cNvPr>
          <p:cNvSpPr txBox="1"/>
          <p:nvPr/>
        </p:nvSpPr>
        <p:spPr>
          <a:xfrm>
            <a:off x="8749283" y="4846387"/>
            <a:ext cx="1780033" cy="523220"/>
          </a:xfrm>
          <a:prstGeom prst="rect">
            <a:avLst/>
          </a:prstGeom>
          <a:noFill/>
        </p:spPr>
        <p:txBody>
          <a:bodyPr wrap="square" rtlCol="0">
            <a:spAutoFit/>
          </a:bodyPr>
          <a:lstStyle/>
          <a:p>
            <a:r>
              <a:rPr lang="en-US" sz="1400" dirty="0"/>
              <a:t>Total cost from Arad to the current city</a:t>
            </a:r>
          </a:p>
        </p:txBody>
      </p:sp>
      <p:cxnSp>
        <p:nvCxnSpPr>
          <p:cNvPr id="19" name="Straight Connector 18">
            <a:extLst>
              <a:ext uri="{FF2B5EF4-FFF2-40B4-BE49-F238E27FC236}">
                <a16:creationId xmlns:a16="http://schemas.microsoft.com/office/drawing/2014/main" id="{83D8B661-49BA-59F1-A7FA-E5E1C75D653F}"/>
              </a:ext>
            </a:extLst>
          </p:cNvPr>
          <p:cNvCxnSpPr>
            <a:stCxn id="17" idx="0"/>
          </p:cNvCxnSpPr>
          <p:nvPr/>
        </p:nvCxnSpPr>
        <p:spPr>
          <a:xfrm flipH="1" flipV="1">
            <a:off x="9481930" y="3167391"/>
            <a:ext cx="157370" cy="1678996"/>
          </a:xfrm>
          <a:prstGeom prst="line">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4889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diagram, line, map&#10;&#10;Description automatically generated">
            <a:extLst>
              <a:ext uri="{FF2B5EF4-FFF2-40B4-BE49-F238E27FC236}">
                <a16:creationId xmlns:a16="http://schemas.microsoft.com/office/drawing/2014/main" id="{70D2ABFE-8182-28EC-2AE6-59F27F3D5FC7}"/>
              </a:ext>
            </a:extLst>
          </p:cNvPr>
          <p:cNvPicPr>
            <a:picLocks noChangeAspect="1"/>
          </p:cNvPicPr>
          <p:nvPr/>
        </p:nvPicPr>
        <p:blipFill>
          <a:blip r:embed="rId2"/>
          <a:stretch>
            <a:fillRect/>
          </a:stretch>
        </p:blipFill>
        <p:spPr>
          <a:xfrm>
            <a:off x="7086600" y="-3378"/>
            <a:ext cx="5105400" cy="2402808"/>
          </a:xfrm>
          <a:prstGeom prst="rect">
            <a:avLst/>
          </a:prstGeom>
        </p:spPr>
      </p:pic>
      <p:graphicFrame>
        <p:nvGraphicFramePr>
          <p:cNvPr id="5" name="Table 5">
            <a:extLst>
              <a:ext uri="{FF2B5EF4-FFF2-40B4-BE49-F238E27FC236}">
                <a16:creationId xmlns:a16="http://schemas.microsoft.com/office/drawing/2014/main" id="{058EAD70-5259-662B-C4A8-88FCE1A261E0}"/>
              </a:ext>
            </a:extLst>
          </p:cNvPr>
          <p:cNvGraphicFramePr>
            <a:graphicFrameLocks noGrp="1"/>
          </p:cNvGraphicFramePr>
          <p:nvPr>
            <p:extLst>
              <p:ext uri="{D42A27DB-BD31-4B8C-83A1-F6EECF244321}">
                <p14:modId xmlns:p14="http://schemas.microsoft.com/office/powerpoint/2010/main" val="1945121996"/>
              </p:ext>
            </p:extLst>
          </p:nvPr>
        </p:nvGraphicFramePr>
        <p:xfrm>
          <a:off x="8316291" y="2324018"/>
          <a:ext cx="2944744" cy="1295400"/>
        </p:xfrm>
        <a:graphic>
          <a:graphicData uri="http://schemas.openxmlformats.org/drawingml/2006/table">
            <a:tbl>
              <a:tblPr firstRow="1" bandRow="1">
                <a:tableStyleId>{5C22544A-7EE6-4342-B048-85BDC9FD1C3A}</a:tableStyleId>
              </a:tblPr>
              <a:tblGrid>
                <a:gridCol w="1096066">
                  <a:extLst>
                    <a:ext uri="{9D8B030D-6E8A-4147-A177-3AD203B41FA5}">
                      <a16:colId xmlns:a16="http://schemas.microsoft.com/office/drawing/2014/main" val="2080246652"/>
                    </a:ext>
                  </a:extLst>
                </a:gridCol>
                <a:gridCol w="636104">
                  <a:extLst>
                    <a:ext uri="{9D8B030D-6E8A-4147-A177-3AD203B41FA5}">
                      <a16:colId xmlns:a16="http://schemas.microsoft.com/office/drawing/2014/main" val="904927706"/>
                    </a:ext>
                  </a:extLst>
                </a:gridCol>
                <a:gridCol w="626165">
                  <a:extLst>
                    <a:ext uri="{9D8B030D-6E8A-4147-A177-3AD203B41FA5}">
                      <a16:colId xmlns:a16="http://schemas.microsoft.com/office/drawing/2014/main" val="1955842057"/>
                    </a:ext>
                  </a:extLst>
                </a:gridCol>
                <a:gridCol w="586409">
                  <a:extLst>
                    <a:ext uri="{9D8B030D-6E8A-4147-A177-3AD203B41FA5}">
                      <a16:colId xmlns:a16="http://schemas.microsoft.com/office/drawing/2014/main" val="3576987747"/>
                    </a:ext>
                  </a:extLst>
                </a:gridCol>
              </a:tblGrid>
              <a:tr h="186763">
                <a:tc gridSpan="4">
                  <a:txBody>
                    <a:bodyPr/>
                    <a:lstStyle/>
                    <a:p>
                      <a:pPr algn="ctr"/>
                      <a:r>
                        <a:rPr lang="en-US" sz="1100" dirty="0"/>
                        <a:t>priority queue of frontiers</a:t>
                      </a:r>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3488606530"/>
                  </a:ext>
                </a:extLst>
              </a:tr>
              <a:tr h="186763">
                <a:tc>
                  <a:txBody>
                    <a:bodyPr/>
                    <a:lstStyle/>
                    <a:p>
                      <a:pPr algn="ctr"/>
                      <a:r>
                        <a:rPr lang="en-US" sz="1100" dirty="0"/>
                        <a:t>Node</a:t>
                      </a:r>
                    </a:p>
                  </a:txBody>
                  <a:tcPr anchor="ctr">
                    <a:solidFill>
                      <a:schemeClr val="accent1">
                        <a:lumMod val="40000"/>
                        <a:lumOff val="60000"/>
                      </a:schemeClr>
                    </a:solidFill>
                  </a:tcPr>
                </a:tc>
                <a:tc>
                  <a:txBody>
                    <a:bodyPr/>
                    <a:lstStyle/>
                    <a:p>
                      <a:pPr algn="ctr"/>
                      <a:r>
                        <a:rPr lang="en-US" sz="1100" dirty="0"/>
                        <a:t>g(n)</a:t>
                      </a:r>
                    </a:p>
                  </a:txBody>
                  <a:tcPr anchor="ctr">
                    <a:solidFill>
                      <a:schemeClr val="accent1">
                        <a:lumMod val="40000"/>
                        <a:lumOff val="60000"/>
                      </a:schemeClr>
                    </a:solidFill>
                  </a:tcPr>
                </a:tc>
                <a:tc>
                  <a:txBody>
                    <a:bodyPr/>
                    <a:lstStyle/>
                    <a:p>
                      <a:pPr algn="ctr"/>
                      <a:r>
                        <a:rPr lang="en-US" sz="1100" dirty="0"/>
                        <a:t>h(n)</a:t>
                      </a:r>
                    </a:p>
                  </a:txBody>
                  <a:tcPr anchor="ctr">
                    <a:solidFill>
                      <a:schemeClr val="accent1">
                        <a:lumMod val="40000"/>
                        <a:lumOff val="60000"/>
                      </a:schemeClr>
                    </a:solidFill>
                  </a:tcPr>
                </a:tc>
                <a:tc>
                  <a:txBody>
                    <a:bodyPr/>
                    <a:lstStyle/>
                    <a:p>
                      <a:pPr algn="ctr"/>
                      <a:r>
                        <a:rPr lang="en-US" sz="1100" b="1" dirty="0"/>
                        <a:t>f(n)</a:t>
                      </a:r>
                    </a:p>
                  </a:txBody>
                  <a:tcPr anchor="ctr">
                    <a:solidFill>
                      <a:schemeClr val="accent4">
                        <a:lumMod val="40000"/>
                        <a:lumOff val="60000"/>
                      </a:schemeClr>
                    </a:solidFill>
                  </a:tcPr>
                </a:tc>
                <a:extLst>
                  <a:ext uri="{0D108BD9-81ED-4DB2-BD59-A6C34878D82A}">
                    <a16:rowId xmlns:a16="http://schemas.microsoft.com/office/drawing/2014/main" val="1062678898"/>
                  </a:ext>
                </a:extLst>
              </a:tr>
              <a:tr h="248892">
                <a:tc>
                  <a:txBody>
                    <a:bodyPr/>
                    <a:lstStyle/>
                    <a:p>
                      <a:pPr marL="0" algn="ctr" defTabSz="914400" rtl="1" eaLnBrk="1" latinLnBrk="0" hangingPunct="1"/>
                      <a:r>
                        <a:rPr lang="en-AU" sz="1100" dirty="0"/>
                        <a:t>Sibiu</a:t>
                      </a:r>
                      <a:r>
                        <a:rPr lang="en-AU" sz="1100" baseline="-25000" dirty="0"/>
                        <a:t>{Arad}</a:t>
                      </a:r>
                      <a:endParaRPr lang="en-US" sz="1100" baseline="-25000" dirty="0"/>
                    </a:p>
                  </a:txBody>
                  <a:tcPr/>
                </a:tc>
                <a:tc>
                  <a:txBody>
                    <a:bodyPr/>
                    <a:lstStyle/>
                    <a:p>
                      <a:pPr algn="ctr"/>
                      <a:r>
                        <a:rPr lang="en-US" sz="1100" dirty="0"/>
                        <a:t>140</a:t>
                      </a:r>
                    </a:p>
                  </a:txBody>
                  <a:tcPr/>
                </a:tc>
                <a:tc>
                  <a:txBody>
                    <a:bodyPr/>
                    <a:lstStyle/>
                    <a:p>
                      <a:pPr algn="ctr"/>
                      <a:r>
                        <a:rPr lang="en-US" sz="1100" dirty="0"/>
                        <a:t>253</a:t>
                      </a:r>
                    </a:p>
                  </a:txBody>
                  <a:tcPr/>
                </a:tc>
                <a:tc>
                  <a:txBody>
                    <a:bodyPr/>
                    <a:lstStyle/>
                    <a:p>
                      <a:pPr marL="0" algn="ctr" defTabSz="914400" rtl="0" eaLnBrk="1" latinLnBrk="0" hangingPunct="1"/>
                      <a:r>
                        <a:rPr lang="en-US" sz="1100" dirty="0"/>
                        <a:t>390</a:t>
                      </a:r>
                    </a:p>
                  </a:txBody>
                  <a:tcPr/>
                </a:tc>
                <a:extLst>
                  <a:ext uri="{0D108BD9-81ED-4DB2-BD59-A6C34878D82A}">
                    <a16:rowId xmlns:a16="http://schemas.microsoft.com/office/drawing/2014/main" val="683585894"/>
                  </a:ext>
                </a:extLst>
              </a:tr>
              <a:tr h="248892">
                <a:tc>
                  <a:txBody>
                    <a:bodyPr/>
                    <a:lstStyle/>
                    <a:p>
                      <a:pPr algn="ctr"/>
                      <a:r>
                        <a:rPr lang="en-US" sz="1100" dirty="0"/>
                        <a:t>Timisoara</a:t>
                      </a:r>
                      <a:r>
                        <a:rPr lang="en-US" sz="1100" baseline="-25000" dirty="0"/>
                        <a:t>{Arad}</a:t>
                      </a:r>
                      <a:endParaRPr lang="en-US" sz="1100" dirty="0"/>
                    </a:p>
                  </a:txBody>
                  <a:tcPr/>
                </a:tc>
                <a:tc>
                  <a:txBody>
                    <a:bodyPr/>
                    <a:lstStyle/>
                    <a:p>
                      <a:pPr algn="ctr"/>
                      <a:r>
                        <a:rPr lang="en-US" sz="1100" dirty="0"/>
                        <a:t>118</a:t>
                      </a:r>
                    </a:p>
                  </a:txBody>
                  <a:tcPr/>
                </a:tc>
                <a:tc>
                  <a:txBody>
                    <a:bodyPr/>
                    <a:lstStyle/>
                    <a:p>
                      <a:pPr algn="ctr"/>
                      <a:r>
                        <a:rPr lang="en-US" sz="1100" dirty="0"/>
                        <a:t>329</a:t>
                      </a:r>
                    </a:p>
                  </a:txBody>
                  <a:tcPr/>
                </a:tc>
                <a:tc>
                  <a:txBody>
                    <a:bodyPr/>
                    <a:lstStyle/>
                    <a:p>
                      <a:pPr algn="ctr"/>
                      <a:r>
                        <a:rPr lang="en-US" sz="1100" dirty="0"/>
                        <a:t>447</a:t>
                      </a:r>
                    </a:p>
                  </a:txBody>
                  <a:tcPr/>
                </a:tc>
                <a:extLst>
                  <a:ext uri="{0D108BD9-81ED-4DB2-BD59-A6C34878D82A}">
                    <a16:rowId xmlns:a16="http://schemas.microsoft.com/office/drawing/2014/main" val="1987969344"/>
                  </a:ext>
                </a:extLst>
              </a:tr>
              <a:tr h="248892">
                <a:tc>
                  <a:txBody>
                    <a:bodyPr/>
                    <a:lstStyle/>
                    <a:p>
                      <a:pPr algn="ctr"/>
                      <a:r>
                        <a:rPr lang="en-US" sz="1100" dirty="0" err="1"/>
                        <a:t>Zerind</a:t>
                      </a:r>
                      <a:r>
                        <a:rPr lang="en-US" sz="1100" baseline="-25000" dirty="0"/>
                        <a:t>{Arad}</a:t>
                      </a:r>
                    </a:p>
                  </a:txBody>
                  <a:tcPr/>
                </a:tc>
                <a:tc>
                  <a:txBody>
                    <a:bodyPr/>
                    <a:lstStyle/>
                    <a:p>
                      <a:pPr algn="ctr"/>
                      <a:r>
                        <a:rPr lang="en-US" sz="1100" dirty="0"/>
                        <a:t>75</a:t>
                      </a:r>
                    </a:p>
                  </a:txBody>
                  <a:tcPr/>
                </a:tc>
                <a:tc>
                  <a:txBody>
                    <a:bodyPr/>
                    <a:lstStyle/>
                    <a:p>
                      <a:pPr algn="ctr"/>
                      <a:r>
                        <a:rPr lang="en-US" sz="1100" dirty="0"/>
                        <a:t>374</a:t>
                      </a:r>
                    </a:p>
                  </a:txBody>
                  <a:tcPr/>
                </a:tc>
                <a:tc>
                  <a:txBody>
                    <a:bodyPr/>
                    <a:lstStyle/>
                    <a:p>
                      <a:pPr algn="ctr"/>
                      <a:r>
                        <a:rPr lang="en-US" sz="1100" dirty="0"/>
                        <a:t>449</a:t>
                      </a:r>
                    </a:p>
                  </a:txBody>
                  <a:tcPr/>
                </a:tc>
                <a:extLst>
                  <a:ext uri="{0D108BD9-81ED-4DB2-BD59-A6C34878D82A}">
                    <a16:rowId xmlns:a16="http://schemas.microsoft.com/office/drawing/2014/main" val="2861684694"/>
                  </a:ext>
                </a:extLst>
              </a:tr>
            </a:tbl>
          </a:graphicData>
        </a:graphic>
      </p:graphicFrame>
      <p:sp>
        <p:nvSpPr>
          <p:cNvPr id="6" name="TextBox 5">
            <a:extLst>
              <a:ext uri="{FF2B5EF4-FFF2-40B4-BE49-F238E27FC236}">
                <a16:creationId xmlns:a16="http://schemas.microsoft.com/office/drawing/2014/main" id="{D5F5AF3C-259E-E49D-934D-87E218754B4F}"/>
              </a:ext>
            </a:extLst>
          </p:cNvPr>
          <p:cNvSpPr txBox="1"/>
          <p:nvPr/>
        </p:nvSpPr>
        <p:spPr>
          <a:xfrm>
            <a:off x="1421296" y="5665304"/>
            <a:ext cx="10436088"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[Arad</a:t>
            </a:r>
            <a:r>
              <a:rPr lang="en-US" sz="1600" baseline="-25000" dirty="0"/>
              <a:t>{}</a:t>
            </a:r>
            <a:endParaRPr lang="en-US" sz="1600" dirty="0"/>
          </a:p>
        </p:txBody>
      </p:sp>
      <p:sp>
        <p:nvSpPr>
          <p:cNvPr id="7" name="TextBox 6">
            <a:extLst>
              <a:ext uri="{FF2B5EF4-FFF2-40B4-BE49-F238E27FC236}">
                <a16:creationId xmlns:a16="http://schemas.microsoft.com/office/drawing/2014/main" id="{3C193BBD-B4B0-D057-57AE-584F26C26DDA}"/>
              </a:ext>
            </a:extLst>
          </p:cNvPr>
          <p:cNvSpPr txBox="1"/>
          <p:nvPr/>
        </p:nvSpPr>
        <p:spPr>
          <a:xfrm>
            <a:off x="198141" y="5665304"/>
            <a:ext cx="1223155" cy="307777"/>
          </a:xfrm>
          <a:prstGeom prst="rect">
            <a:avLst/>
          </a:prstGeom>
          <a:noFill/>
        </p:spPr>
        <p:txBody>
          <a:bodyPr wrap="none" rtlCol="0">
            <a:spAutoFit/>
          </a:bodyPr>
          <a:lstStyle/>
          <a:p>
            <a:pPr marL="0" algn="r" defTabSz="914400" rtl="1" eaLnBrk="1" latinLnBrk="0" hangingPunct="1"/>
            <a:r>
              <a:rPr lang="en-AU" sz="1400" dirty="0">
                <a:latin typeface="Cochin" panose="02000603020000020003" pitchFamily="2" charset="0"/>
              </a:rPr>
              <a:t>Visited nodes:</a:t>
            </a:r>
            <a:endParaRPr lang="en-US" sz="1400" dirty="0">
              <a:latin typeface="Cochin" panose="02000603020000020003" pitchFamily="2" charset="0"/>
            </a:endParaRPr>
          </a:p>
        </p:txBody>
      </p:sp>
      <p:sp>
        <p:nvSpPr>
          <p:cNvPr id="8" name="Oval 7">
            <a:extLst>
              <a:ext uri="{FF2B5EF4-FFF2-40B4-BE49-F238E27FC236}">
                <a16:creationId xmlns:a16="http://schemas.microsoft.com/office/drawing/2014/main" id="{8C1AF3FC-9686-5743-AE82-509A453944FC}"/>
              </a:ext>
            </a:extLst>
          </p:cNvPr>
          <p:cNvSpPr/>
          <p:nvPr/>
        </p:nvSpPr>
        <p:spPr>
          <a:xfrm>
            <a:off x="2052431" y="281681"/>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A</a:t>
            </a:r>
          </a:p>
        </p:txBody>
      </p:sp>
      <p:sp>
        <p:nvSpPr>
          <p:cNvPr id="2" name="Oval 1">
            <a:extLst>
              <a:ext uri="{FF2B5EF4-FFF2-40B4-BE49-F238E27FC236}">
                <a16:creationId xmlns:a16="http://schemas.microsoft.com/office/drawing/2014/main" id="{742889C9-2F94-5157-B85D-1B0E26020B3E}"/>
              </a:ext>
            </a:extLst>
          </p:cNvPr>
          <p:cNvSpPr/>
          <p:nvPr/>
        </p:nvSpPr>
        <p:spPr>
          <a:xfrm>
            <a:off x="793889" y="871477"/>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Z</a:t>
            </a:r>
          </a:p>
        </p:txBody>
      </p:sp>
      <p:sp>
        <p:nvSpPr>
          <p:cNvPr id="3" name="Oval 2">
            <a:extLst>
              <a:ext uri="{FF2B5EF4-FFF2-40B4-BE49-F238E27FC236}">
                <a16:creationId xmlns:a16="http://schemas.microsoft.com/office/drawing/2014/main" id="{01B27E56-FC3E-82EC-BADD-8C2F58E51A03}"/>
              </a:ext>
            </a:extLst>
          </p:cNvPr>
          <p:cNvSpPr/>
          <p:nvPr/>
        </p:nvSpPr>
        <p:spPr>
          <a:xfrm>
            <a:off x="2052431" y="854142"/>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9" name="Oval 8">
            <a:extLst>
              <a:ext uri="{FF2B5EF4-FFF2-40B4-BE49-F238E27FC236}">
                <a16:creationId xmlns:a16="http://schemas.microsoft.com/office/drawing/2014/main" id="{25C60117-AB93-3868-6064-BEEBBEB7624A}"/>
              </a:ext>
            </a:extLst>
          </p:cNvPr>
          <p:cNvSpPr/>
          <p:nvPr/>
        </p:nvSpPr>
        <p:spPr>
          <a:xfrm>
            <a:off x="3310973" y="854142"/>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t>
            </a:r>
          </a:p>
        </p:txBody>
      </p:sp>
      <p:cxnSp>
        <p:nvCxnSpPr>
          <p:cNvPr id="11" name="Straight Connector 10">
            <a:extLst>
              <a:ext uri="{FF2B5EF4-FFF2-40B4-BE49-F238E27FC236}">
                <a16:creationId xmlns:a16="http://schemas.microsoft.com/office/drawing/2014/main" id="{C7B19BFB-1037-96ED-B3AF-CBAAA66BEA57}"/>
              </a:ext>
            </a:extLst>
          </p:cNvPr>
          <p:cNvCxnSpPr>
            <a:cxnSpLocks/>
            <a:stCxn id="8" idx="4"/>
            <a:endCxn id="9" idx="0"/>
          </p:cNvCxnSpPr>
          <p:nvPr/>
        </p:nvCxnSpPr>
        <p:spPr>
          <a:xfrm>
            <a:off x="2236305" y="649429"/>
            <a:ext cx="1258542" cy="20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6DDB154-3D0F-FAB9-A9F5-E2BF85176E46}"/>
              </a:ext>
            </a:extLst>
          </p:cNvPr>
          <p:cNvCxnSpPr>
            <a:stCxn id="2" idx="0"/>
            <a:endCxn id="8" idx="4"/>
          </p:cNvCxnSpPr>
          <p:nvPr/>
        </p:nvCxnSpPr>
        <p:spPr>
          <a:xfrm flipV="1">
            <a:off x="977763" y="649429"/>
            <a:ext cx="1258542" cy="22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B3D5478-FCE1-3FDD-D93D-34A60A2ED2DC}"/>
              </a:ext>
            </a:extLst>
          </p:cNvPr>
          <p:cNvCxnSpPr>
            <a:stCxn id="8" idx="4"/>
            <a:endCxn id="3" idx="0"/>
          </p:cNvCxnSpPr>
          <p:nvPr/>
        </p:nvCxnSpPr>
        <p:spPr>
          <a:xfrm>
            <a:off x="2236305" y="649429"/>
            <a:ext cx="0" cy="204713"/>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8FEBBF80-97A3-5A2F-9126-7A2ACCA2A2B8}"/>
              </a:ext>
            </a:extLst>
          </p:cNvPr>
          <p:cNvSpPr txBox="1">
            <a:spLocks/>
          </p:cNvSpPr>
          <p:nvPr/>
        </p:nvSpPr>
        <p:spPr>
          <a:xfrm>
            <a:off x="9826800" y="6559826"/>
            <a:ext cx="1623078" cy="218661"/>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Dr Armin Chitizadeh</a:t>
            </a:r>
          </a:p>
        </p:txBody>
      </p:sp>
    </p:spTree>
    <p:extLst>
      <p:ext uri="{BB962C8B-B14F-4D97-AF65-F5344CB8AC3E}">
        <p14:creationId xmlns:p14="http://schemas.microsoft.com/office/powerpoint/2010/main" val="1846722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diagram, line, map&#10;&#10;Description automatically generated">
            <a:extLst>
              <a:ext uri="{FF2B5EF4-FFF2-40B4-BE49-F238E27FC236}">
                <a16:creationId xmlns:a16="http://schemas.microsoft.com/office/drawing/2014/main" id="{70D2ABFE-8182-28EC-2AE6-59F27F3D5FC7}"/>
              </a:ext>
            </a:extLst>
          </p:cNvPr>
          <p:cNvPicPr>
            <a:picLocks noChangeAspect="1"/>
          </p:cNvPicPr>
          <p:nvPr/>
        </p:nvPicPr>
        <p:blipFill>
          <a:blip r:embed="rId2"/>
          <a:stretch>
            <a:fillRect/>
          </a:stretch>
        </p:blipFill>
        <p:spPr>
          <a:xfrm>
            <a:off x="7086600" y="-3378"/>
            <a:ext cx="5105400" cy="2402808"/>
          </a:xfrm>
          <a:prstGeom prst="rect">
            <a:avLst/>
          </a:prstGeom>
        </p:spPr>
      </p:pic>
      <p:graphicFrame>
        <p:nvGraphicFramePr>
          <p:cNvPr id="5" name="Table 5">
            <a:extLst>
              <a:ext uri="{FF2B5EF4-FFF2-40B4-BE49-F238E27FC236}">
                <a16:creationId xmlns:a16="http://schemas.microsoft.com/office/drawing/2014/main" id="{058EAD70-5259-662B-C4A8-88FCE1A261E0}"/>
              </a:ext>
            </a:extLst>
          </p:cNvPr>
          <p:cNvGraphicFramePr>
            <a:graphicFrameLocks noGrp="1"/>
          </p:cNvGraphicFramePr>
          <p:nvPr/>
        </p:nvGraphicFramePr>
        <p:xfrm>
          <a:off x="8316291" y="2324018"/>
          <a:ext cx="2944744" cy="1295400"/>
        </p:xfrm>
        <a:graphic>
          <a:graphicData uri="http://schemas.openxmlformats.org/drawingml/2006/table">
            <a:tbl>
              <a:tblPr firstRow="1" bandRow="1">
                <a:tableStyleId>{5C22544A-7EE6-4342-B048-85BDC9FD1C3A}</a:tableStyleId>
              </a:tblPr>
              <a:tblGrid>
                <a:gridCol w="1096066">
                  <a:extLst>
                    <a:ext uri="{9D8B030D-6E8A-4147-A177-3AD203B41FA5}">
                      <a16:colId xmlns:a16="http://schemas.microsoft.com/office/drawing/2014/main" val="2080246652"/>
                    </a:ext>
                  </a:extLst>
                </a:gridCol>
                <a:gridCol w="636104">
                  <a:extLst>
                    <a:ext uri="{9D8B030D-6E8A-4147-A177-3AD203B41FA5}">
                      <a16:colId xmlns:a16="http://schemas.microsoft.com/office/drawing/2014/main" val="904927706"/>
                    </a:ext>
                  </a:extLst>
                </a:gridCol>
                <a:gridCol w="626165">
                  <a:extLst>
                    <a:ext uri="{9D8B030D-6E8A-4147-A177-3AD203B41FA5}">
                      <a16:colId xmlns:a16="http://schemas.microsoft.com/office/drawing/2014/main" val="1955842057"/>
                    </a:ext>
                  </a:extLst>
                </a:gridCol>
                <a:gridCol w="586409">
                  <a:extLst>
                    <a:ext uri="{9D8B030D-6E8A-4147-A177-3AD203B41FA5}">
                      <a16:colId xmlns:a16="http://schemas.microsoft.com/office/drawing/2014/main" val="3576987747"/>
                    </a:ext>
                  </a:extLst>
                </a:gridCol>
              </a:tblGrid>
              <a:tr h="186763">
                <a:tc gridSpan="4">
                  <a:txBody>
                    <a:bodyPr/>
                    <a:lstStyle/>
                    <a:p>
                      <a:pPr algn="ctr"/>
                      <a:r>
                        <a:rPr lang="en-US" sz="1100" dirty="0"/>
                        <a:t>priority queue of frontiers</a:t>
                      </a:r>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3488606530"/>
                  </a:ext>
                </a:extLst>
              </a:tr>
              <a:tr h="186763">
                <a:tc>
                  <a:txBody>
                    <a:bodyPr/>
                    <a:lstStyle/>
                    <a:p>
                      <a:pPr algn="ctr"/>
                      <a:r>
                        <a:rPr lang="en-US" sz="1100" dirty="0"/>
                        <a:t>Node</a:t>
                      </a:r>
                    </a:p>
                  </a:txBody>
                  <a:tcPr anchor="ctr">
                    <a:solidFill>
                      <a:schemeClr val="accent1">
                        <a:lumMod val="40000"/>
                        <a:lumOff val="60000"/>
                      </a:schemeClr>
                    </a:solidFill>
                  </a:tcPr>
                </a:tc>
                <a:tc>
                  <a:txBody>
                    <a:bodyPr/>
                    <a:lstStyle/>
                    <a:p>
                      <a:pPr algn="ctr"/>
                      <a:r>
                        <a:rPr lang="en-US" sz="1100" dirty="0"/>
                        <a:t>g(n)</a:t>
                      </a:r>
                    </a:p>
                  </a:txBody>
                  <a:tcPr anchor="ctr">
                    <a:solidFill>
                      <a:schemeClr val="accent1">
                        <a:lumMod val="40000"/>
                        <a:lumOff val="60000"/>
                      </a:schemeClr>
                    </a:solidFill>
                  </a:tcPr>
                </a:tc>
                <a:tc>
                  <a:txBody>
                    <a:bodyPr/>
                    <a:lstStyle/>
                    <a:p>
                      <a:pPr algn="ctr"/>
                      <a:r>
                        <a:rPr lang="en-US" sz="1100" dirty="0"/>
                        <a:t>h(n)</a:t>
                      </a:r>
                    </a:p>
                  </a:txBody>
                  <a:tcPr anchor="ctr">
                    <a:solidFill>
                      <a:schemeClr val="accent1">
                        <a:lumMod val="40000"/>
                        <a:lumOff val="60000"/>
                      </a:schemeClr>
                    </a:solidFill>
                  </a:tcPr>
                </a:tc>
                <a:tc>
                  <a:txBody>
                    <a:bodyPr/>
                    <a:lstStyle/>
                    <a:p>
                      <a:pPr algn="ctr"/>
                      <a:r>
                        <a:rPr lang="en-US" sz="1100" b="1" dirty="0"/>
                        <a:t>f(n)</a:t>
                      </a:r>
                    </a:p>
                  </a:txBody>
                  <a:tcPr anchor="ctr">
                    <a:solidFill>
                      <a:schemeClr val="accent4">
                        <a:lumMod val="40000"/>
                        <a:lumOff val="60000"/>
                      </a:schemeClr>
                    </a:solidFill>
                  </a:tcPr>
                </a:tc>
                <a:extLst>
                  <a:ext uri="{0D108BD9-81ED-4DB2-BD59-A6C34878D82A}">
                    <a16:rowId xmlns:a16="http://schemas.microsoft.com/office/drawing/2014/main" val="1062678898"/>
                  </a:ext>
                </a:extLst>
              </a:tr>
              <a:tr h="248892">
                <a:tc>
                  <a:txBody>
                    <a:bodyPr/>
                    <a:lstStyle/>
                    <a:p>
                      <a:pPr marL="0" algn="ctr" defTabSz="914400" rtl="1" eaLnBrk="1" latinLnBrk="0" hangingPunct="1"/>
                      <a:r>
                        <a:rPr lang="en-AU" sz="1100" dirty="0"/>
                        <a:t>Sibiu</a:t>
                      </a:r>
                      <a:r>
                        <a:rPr lang="en-AU" sz="1100" baseline="-25000" dirty="0"/>
                        <a:t>{Arad}</a:t>
                      </a:r>
                      <a:endParaRPr lang="en-US" sz="1100" baseline="-25000" dirty="0"/>
                    </a:p>
                  </a:txBody>
                  <a:tcPr/>
                </a:tc>
                <a:tc>
                  <a:txBody>
                    <a:bodyPr/>
                    <a:lstStyle/>
                    <a:p>
                      <a:pPr algn="ctr"/>
                      <a:r>
                        <a:rPr lang="en-US" sz="1100" dirty="0"/>
                        <a:t>140</a:t>
                      </a:r>
                    </a:p>
                  </a:txBody>
                  <a:tcPr/>
                </a:tc>
                <a:tc>
                  <a:txBody>
                    <a:bodyPr/>
                    <a:lstStyle/>
                    <a:p>
                      <a:pPr algn="ctr"/>
                      <a:r>
                        <a:rPr lang="en-US" sz="1100" dirty="0"/>
                        <a:t>253</a:t>
                      </a:r>
                    </a:p>
                  </a:txBody>
                  <a:tcPr/>
                </a:tc>
                <a:tc>
                  <a:txBody>
                    <a:bodyPr/>
                    <a:lstStyle/>
                    <a:p>
                      <a:pPr marL="0" algn="ctr" defTabSz="914400" rtl="0" eaLnBrk="1" latinLnBrk="0" hangingPunct="1"/>
                      <a:r>
                        <a:rPr lang="en-US" sz="1100" dirty="0"/>
                        <a:t>390</a:t>
                      </a:r>
                    </a:p>
                  </a:txBody>
                  <a:tcPr/>
                </a:tc>
                <a:extLst>
                  <a:ext uri="{0D108BD9-81ED-4DB2-BD59-A6C34878D82A}">
                    <a16:rowId xmlns:a16="http://schemas.microsoft.com/office/drawing/2014/main" val="683585894"/>
                  </a:ext>
                </a:extLst>
              </a:tr>
              <a:tr h="248892">
                <a:tc>
                  <a:txBody>
                    <a:bodyPr/>
                    <a:lstStyle/>
                    <a:p>
                      <a:pPr algn="ctr"/>
                      <a:r>
                        <a:rPr lang="en-US" sz="1100" dirty="0"/>
                        <a:t>Timisoara</a:t>
                      </a:r>
                      <a:r>
                        <a:rPr lang="en-US" sz="1100" baseline="-25000" dirty="0"/>
                        <a:t>{Arad}</a:t>
                      </a:r>
                      <a:endParaRPr lang="en-US" sz="1100" dirty="0"/>
                    </a:p>
                  </a:txBody>
                  <a:tcPr/>
                </a:tc>
                <a:tc>
                  <a:txBody>
                    <a:bodyPr/>
                    <a:lstStyle/>
                    <a:p>
                      <a:pPr algn="ctr"/>
                      <a:r>
                        <a:rPr lang="en-US" sz="1100" dirty="0"/>
                        <a:t>118</a:t>
                      </a:r>
                    </a:p>
                  </a:txBody>
                  <a:tcPr/>
                </a:tc>
                <a:tc>
                  <a:txBody>
                    <a:bodyPr/>
                    <a:lstStyle/>
                    <a:p>
                      <a:pPr algn="ctr"/>
                      <a:r>
                        <a:rPr lang="en-US" sz="1100" dirty="0"/>
                        <a:t>329</a:t>
                      </a:r>
                    </a:p>
                  </a:txBody>
                  <a:tcPr/>
                </a:tc>
                <a:tc>
                  <a:txBody>
                    <a:bodyPr/>
                    <a:lstStyle/>
                    <a:p>
                      <a:pPr algn="ctr"/>
                      <a:r>
                        <a:rPr lang="en-US" sz="1100" dirty="0"/>
                        <a:t>447</a:t>
                      </a:r>
                    </a:p>
                  </a:txBody>
                  <a:tcPr/>
                </a:tc>
                <a:extLst>
                  <a:ext uri="{0D108BD9-81ED-4DB2-BD59-A6C34878D82A}">
                    <a16:rowId xmlns:a16="http://schemas.microsoft.com/office/drawing/2014/main" val="1987969344"/>
                  </a:ext>
                </a:extLst>
              </a:tr>
              <a:tr h="248892">
                <a:tc>
                  <a:txBody>
                    <a:bodyPr/>
                    <a:lstStyle/>
                    <a:p>
                      <a:pPr algn="ctr"/>
                      <a:r>
                        <a:rPr lang="en-US" sz="1100" dirty="0" err="1"/>
                        <a:t>Zerind</a:t>
                      </a:r>
                      <a:r>
                        <a:rPr lang="en-US" sz="1100" baseline="-25000" dirty="0"/>
                        <a:t>{Arad}</a:t>
                      </a:r>
                    </a:p>
                  </a:txBody>
                  <a:tcPr/>
                </a:tc>
                <a:tc>
                  <a:txBody>
                    <a:bodyPr/>
                    <a:lstStyle/>
                    <a:p>
                      <a:pPr algn="ctr"/>
                      <a:r>
                        <a:rPr lang="en-US" sz="1100" dirty="0"/>
                        <a:t>75</a:t>
                      </a:r>
                    </a:p>
                  </a:txBody>
                  <a:tcPr/>
                </a:tc>
                <a:tc>
                  <a:txBody>
                    <a:bodyPr/>
                    <a:lstStyle/>
                    <a:p>
                      <a:pPr algn="ctr"/>
                      <a:r>
                        <a:rPr lang="en-US" sz="1100" dirty="0"/>
                        <a:t>374</a:t>
                      </a:r>
                    </a:p>
                  </a:txBody>
                  <a:tcPr/>
                </a:tc>
                <a:tc>
                  <a:txBody>
                    <a:bodyPr/>
                    <a:lstStyle/>
                    <a:p>
                      <a:pPr algn="ctr"/>
                      <a:r>
                        <a:rPr lang="en-US" sz="1100" dirty="0"/>
                        <a:t>449</a:t>
                      </a:r>
                    </a:p>
                  </a:txBody>
                  <a:tcPr/>
                </a:tc>
                <a:extLst>
                  <a:ext uri="{0D108BD9-81ED-4DB2-BD59-A6C34878D82A}">
                    <a16:rowId xmlns:a16="http://schemas.microsoft.com/office/drawing/2014/main" val="2861684694"/>
                  </a:ext>
                </a:extLst>
              </a:tr>
            </a:tbl>
          </a:graphicData>
        </a:graphic>
      </p:graphicFrame>
      <p:sp>
        <p:nvSpPr>
          <p:cNvPr id="6" name="TextBox 5">
            <a:extLst>
              <a:ext uri="{FF2B5EF4-FFF2-40B4-BE49-F238E27FC236}">
                <a16:creationId xmlns:a16="http://schemas.microsoft.com/office/drawing/2014/main" id="{D5F5AF3C-259E-E49D-934D-87E218754B4F}"/>
              </a:ext>
            </a:extLst>
          </p:cNvPr>
          <p:cNvSpPr txBox="1"/>
          <p:nvPr/>
        </p:nvSpPr>
        <p:spPr>
          <a:xfrm>
            <a:off x="1421296" y="5665304"/>
            <a:ext cx="10436088"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[Arad</a:t>
            </a:r>
            <a:r>
              <a:rPr lang="en-US" sz="1600" baseline="-25000" dirty="0"/>
              <a:t>{}</a:t>
            </a:r>
            <a:endParaRPr lang="en-US" sz="1600" dirty="0"/>
          </a:p>
        </p:txBody>
      </p:sp>
      <p:sp>
        <p:nvSpPr>
          <p:cNvPr id="7" name="TextBox 6">
            <a:extLst>
              <a:ext uri="{FF2B5EF4-FFF2-40B4-BE49-F238E27FC236}">
                <a16:creationId xmlns:a16="http://schemas.microsoft.com/office/drawing/2014/main" id="{3C193BBD-B4B0-D057-57AE-584F26C26DDA}"/>
              </a:ext>
            </a:extLst>
          </p:cNvPr>
          <p:cNvSpPr txBox="1"/>
          <p:nvPr/>
        </p:nvSpPr>
        <p:spPr>
          <a:xfrm>
            <a:off x="198141" y="5665304"/>
            <a:ext cx="1223155" cy="307777"/>
          </a:xfrm>
          <a:prstGeom prst="rect">
            <a:avLst/>
          </a:prstGeom>
          <a:noFill/>
        </p:spPr>
        <p:txBody>
          <a:bodyPr wrap="none" rtlCol="0">
            <a:spAutoFit/>
          </a:bodyPr>
          <a:lstStyle/>
          <a:p>
            <a:pPr marL="0" algn="r" defTabSz="914400" rtl="1" eaLnBrk="1" latinLnBrk="0" hangingPunct="1"/>
            <a:r>
              <a:rPr lang="en-AU" sz="1400" dirty="0">
                <a:latin typeface="Cochin" panose="02000603020000020003" pitchFamily="2" charset="0"/>
              </a:rPr>
              <a:t>Visited nodes:</a:t>
            </a:r>
            <a:endParaRPr lang="en-US" sz="1400" dirty="0">
              <a:latin typeface="Cochin" panose="02000603020000020003" pitchFamily="2" charset="0"/>
            </a:endParaRPr>
          </a:p>
        </p:txBody>
      </p:sp>
      <p:sp>
        <p:nvSpPr>
          <p:cNvPr id="8" name="Oval 7">
            <a:extLst>
              <a:ext uri="{FF2B5EF4-FFF2-40B4-BE49-F238E27FC236}">
                <a16:creationId xmlns:a16="http://schemas.microsoft.com/office/drawing/2014/main" id="{8C1AF3FC-9686-5743-AE82-509A453944FC}"/>
              </a:ext>
            </a:extLst>
          </p:cNvPr>
          <p:cNvSpPr/>
          <p:nvPr/>
        </p:nvSpPr>
        <p:spPr>
          <a:xfrm>
            <a:off x="2052431" y="281681"/>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A</a:t>
            </a:r>
          </a:p>
        </p:txBody>
      </p:sp>
      <p:sp>
        <p:nvSpPr>
          <p:cNvPr id="2" name="Oval 1">
            <a:extLst>
              <a:ext uri="{FF2B5EF4-FFF2-40B4-BE49-F238E27FC236}">
                <a16:creationId xmlns:a16="http://schemas.microsoft.com/office/drawing/2014/main" id="{742889C9-2F94-5157-B85D-1B0E26020B3E}"/>
              </a:ext>
            </a:extLst>
          </p:cNvPr>
          <p:cNvSpPr/>
          <p:nvPr/>
        </p:nvSpPr>
        <p:spPr>
          <a:xfrm>
            <a:off x="793889" y="871477"/>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Z</a:t>
            </a:r>
          </a:p>
        </p:txBody>
      </p:sp>
      <p:sp>
        <p:nvSpPr>
          <p:cNvPr id="3" name="Oval 2">
            <a:extLst>
              <a:ext uri="{FF2B5EF4-FFF2-40B4-BE49-F238E27FC236}">
                <a16:creationId xmlns:a16="http://schemas.microsoft.com/office/drawing/2014/main" id="{01B27E56-FC3E-82EC-BADD-8C2F58E51A03}"/>
              </a:ext>
            </a:extLst>
          </p:cNvPr>
          <p:cNvSpPr/>
          <p:nvPr/>
        </p:nvSpPr>
        <p:spPr>
          <a:xfrm>
            <a:off x="2052431" y="854142"/>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9" name="Oval 8">
            <a:extLst>
              <a:ext uri="{FF2B5EF4-FFF2-40B4-BE49-F238E27FC236}">
                <a16:creationId xmlns:a16="http://schemas.microsoft.com/office/drawing/2014/main" id="{25C60117-AB93-3868-6064-BEEBBEB7624A}"/>
              </a:ext>
            </a:extLst>
          </p:cNvPr>
          <p:cNvSpPr/>
          <p:nvPr/>
        </p:nvSpPr>
        <p:spPr>
          <a:xfrm>
            <a:off x="3310973" y="854142"/>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t>
            </a:r>
          </a:p>
        </p:txBody>
      </p:sp>
      <p:cxnSp>
        <p:nvCxnSpPr>
          <p:cNvPr id="11" name="Straight Connector 10">
            <a:extLst>
              <a:ext uri="{FF2B5EF4-FFF2-40B4-BE49-F238E27FC236}">
                <a16:creationId xmlns:a16="http://schemas.microsoft.com/office/drawing/2014/main" id="{C7B19BFB-1037-96ED-B3AF-CBAAA66BEA57}"/>
              </a:ext>
            </a:extLst>
          </p:cNvPr>
          <p:cNvCxnSpPr>
            <a:cxnSpLocks/>
            <a:stCxn id="8" idx="4"/>
            <a:endCxn id="9" idx="0"/>
          </p:cNvCxnSpPr>
          <p:nvPr/>
        </p:nvCxnSpPr>
        <p:spPr>
          <a:xfrm>
            <a:off x="2236305" y="649429"/>
            <a:ext cx="1258542" cy="20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6DDB154-3D0F-FAB9-A9F5-E2BF85176E46}"/>
              </a:ext>
            </a:extLst>
          </p:cNvPr>
          <p:cNvCxnSpPr>
            <a:stCxn id="2" idx="0"/>
            <a:endCxn id="8" idx="4"/>
          </p:cNvCxnSpPr>
          <p:nvPr/>
        </p:nvCxnSpPr>
        <p:spPr>
          <a:xfrm flipV="1">
            <a:off x="977763" y="649429"/>
            <a:ext cx="1258542" cy="22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B3D5478-FCE1-3FDD-D93D-34A60A2ED2DC}"/>
              </a:ext>
            </a:extLst>
          </p:cNvPr>
          <p:cNvCxnSpPr>
            <a:stCxn id="8" idx="4"/>
            <a:endCxn id="3" idx="0"/>
          </p:cNvCxnSpPr>
          <p:nvPr/>
        </p:nvCxnSpPr>
        <p:spPr>
          <a:xfrm>
            <a:off x="2236305" y="649429"/>
            <a:ext cx="0" cy="204713"/>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8FEBBF80-97A3-5A2F-9126-7A2ACCA2A2B8}"/>
              </a:ext>
            </a:extLst>
          </p:cNvPr>
          <p:cNvSpPr txBox="1">
            <a:spLocks/>
          </p:cNvSpPr>
          <p:nvPr/>
        </p:nvSpPr>
        <p:spPr>
          <a:xfrm>
            <a:off x="9826800" y="6559826"/>
            <a:ext cx="1623078" cy="218661"/>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Dr Armin Chitizadeh</a:t>
            </a:r>
          </a:p>
        </p:txBody>
      </p:sp>
      <p:sp>
        <p:nvSpPr>
          <p:cNvPr id="12" name="TextBox 11">
            <a:extLst>
              <a:ext uri="{FF2B5EF4-FFF2-40B4-BE49-F238E27FC236}">
                <a16:creationId xmlns:a16="http://schemas.microsoft.com/office/drawing/2014/main" id="{081FF0CA-36C6-6BB6-88B1-F2DD0C05FC2F}"/>
              </a:ext>
            </a:extLst>
          </p:cNvPr>
          <p:cNvSpPr txBox="1"/>
          <p:nvPr/>
        </p:nvSpPr>
        <p:spPr>
          <a:xfrm>
            <a:off x="2236305" y="3438249"/>
            <a:ext cx="4212949" cy="954107"/>
          </a:xfrm>
          <a:prstGeom prst="rect">
            <a:avLst/>
          </a:prstGeom>
          <a:noFill/>
        </p:spPr>
        <p:txBody>
          <a:bodyPr wrap="square" rtlCol="0">
            <a:spAutoFit/>
          </a:bodyPr>
          <a:lstStyle/>
          <a:p>
            <a:r>
              <a:rPr lang="en-US" sz="1400" dirty="0"/>
              <a:t>The priority queue of frontiers are sorted by</a:t>
            </a:r>
            <a:r>
              <a:rPr lang="en-US" sz="1400" dirty="0">
                <a:latin typeface="Consolas" panose="020B0609020204030204" pitchFamily="49" charset="0"/>
                <a:cs typeface="Consolas" panose="020B0609020204030204" pitchFamily="49" charset="0"/>
              </a:rPr>
              <a:t> f(n). </a:t>
            </a:r>
            <a:br>
              <a:rPr lang="en-US" sz="1400" dirty="0"/>
            </a:br>
            <a:br>
              <a:rPr lang="en-US" sz="1400" dirty="0"/>
            </a:br>
            <a:r>
              <a:rPr lang="en-US" sz="1400" dirty="0"/>
              <a:t>After each round, the node with the lowest value of </a:t>
            </a:r>
            <a:r>
              <a:rPr lang="en-US" sz="1400" dirty="0">
                <a:latin typeface="Consolas" panose="020B0609020204030204" pitchFamily="49" charset="0"/>
                <a:cs typeface="Consolas" panose="020B0609020204030204" pitchFamily="49" charset="0"/>
              </a:rPr>
              <a:t>f(n) </a:t>
            </a:r>
            <a:r>
              <a:rPr lang="en-US" sz="1400" dirty="0"/>
              <a:t>is taken out of queue</a:t>
            </a:r>
          </a:p>
        </p:txBody>
      </p:sp>
      <p:sp>
        <p:nvSpPr>
          <p:cNvPr id="13" name="Freeform 12">
            <a:extLst>
              <a:ext uri="{FF2B5EF4-FFF2-40B4-BE49-F238E27FC236}">
                <a16:creationId xmlns:a16="http://schemas.microsoft.com/office/drawing/2014/main" id="{845C3EA1-B674-137A-DE2E-55CF7E68B159}"/>
              </a:ext>
            </a:extLst>
          </p:cNvPr>
          <p:cNvSpPr/>
          <p:nvPr/>
        </p:nvSpPr>
        <p:spPr>
          <a:xfrm>
            <a:off x="6559827" y="3110771"/>
            <a:ext cx="1461052" cy="735672"/>
          </a:xfrm>
          <a:custGeom>
            <a:avLst/>
            <a:gdLst>
              <a:gd name="connsiteX0" fmla="*/ 0 w 1639957"/>
              <a:gd name="connsiteY0" fmla="*/ 735672 h 735672"/>
              <a:gd name="connsiteX1" fmla="*/ 993913 w 1639957"/>
              <a:gd name="connsiteY1" fmla="*/ 427559 h 735672"/>
              <a:gd name="connsiteX2" fmla="*/ 1202635 w 1639957"/>
              <a:gd name="connsiteY2" fmla="*/ 69751 h 735672"/>
              <a:gd name="connsiteX3" fmla="*/ 1639957 w 1639957"/>
              <a:gd name="connsiteY3" fmla="*/ 177 h 735672"/>
            </a:gdLst>
            <a:ahLst/>
            <a:cxnLst>
              <a:cxn ang="0">
                <a:pos x="connsiteX0" y="connsiteY0"/>
              </a:cxn>
              <a:cxn ang="0">
                <a:pos x="connsiteX1" y="connsiteY1"/>
              </a:cxn>
              <a:cxn ang="0">
                <a:pos x="connsiteX2" y="connsiteY2"/>
              </a:cxn>
              <a:cxn ang="0">
                <a:pos x="connsiteX3" y="connsiteY3"/>
              </a:cxn>
            </a:cxnLst>
            <a:rect l="l" t="t" r="r" b="b"/>
            <a:pathLst>
              <a:path w="1639957" h="735672">
                <a:moveTo>
                  <a:pt x="0" y="735672"/>
                </a:moveTo>
                <a:cubicBezTo>
                  <a:pt x="396737" y="637109"/>
                  <a:pt x="793474" y="538546"/>
                  <a:pt x="993913" y="427559"/>
                </a:cubicBezTo>
                <a:cubicBezTo>
                  <a:pt x="1194352" y="316572"/>
                  <a:pt x="1094961" y="140981"/>
                  <a:pt x="1202635" y="69751"/>
                </a:cubicBezTo>
                <a:cubicBezTo>
                  <a:pt x="1310309" y="-1479"/>
                  <a:pt x="1475133" y="-651"/>
                  <a:pt x="1639957" y="177"/>
                </a:cubicBezTo>
              </a:path>
            </a:pathLst>
          </a:custGeom>
          <a:noFill/>
          <a:ln w="381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030953C-92B2-D940-3B43-196606E6EF80}"/>
              </a:ext>
            </a:extLst>
          </p:cNvPr>
          <p:cNvSpPr txBox="1"/>
          <p:nvPr/>
        </p:nvSpPr>
        <p:spPr>
          <a:xfrm>
            <a:off x="3982280" y="1380470"/>
            <a:ext cx="2872409" cy="307777"/>
          </a:xfrm>
          <a:prstGeom prst="rect">
            <a:avLst/>
          </a:prstGeom>
          <a:noFill/>
        </p:spPr>
        <p:txBody>
          <a:bodyPr wrap="square" rtlCol="0">
            <a:spAutoFit/>
          </a:bodyPr>
          <a:lstStyle/>
          <a:p>
            <a:r>
              <a:rPr lang="en-US" sz="1400" dirty="0">
                <a:solidFill>
                  <a:srgbClr val="0070C0"/>
                </a:solidFill>
              </a:rPr>
              <a:t>Expanded nodes will turn blue</a:t>
            </a:r>
          </a:p>
        </p:txBody>
      </p:sp>
      <p:sp>
        <p:nvSpPr>
          <p:cNvPr id="16" name="Arc 15">
            <a:extLst>
              <a:ext uri="{FF2B5EF4-FFF2-40B4-BE49-F238E27FC236}">
                <a16:creationId xmlns:a16="http://schemas.microsoft.com/office/drawing/2014/main" id="{158B6B5B-9802-99A4-42F8-E619A281DAA4}"/>
              </a:ext>
            </a:extLst>
          </p:cNvPr>
          <p:cNvSpPr/>
          <p:nvPr/>
        </p:nvSpPr>
        <p:spPr>
          <a:xfrm>
            <a:off x="-119269" y="396341"/>
            <a:ext cx="5456582" cy="1768959"/>
          </a:xfrm>
          <a:prstGeom prst="arc">
            <a:avLst/>
          </a:prstGeom>
          <a:ln w="28575" cap="flat" cmpd="sng" algn="ctr">
            <a:solidFill>
              <a:schemeClr val="accent3"/>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26922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diagram, line, map&#10;&#10;Description automatically generated">
            <a:extLst>
              <a:ext uri="{FF2B5EF4-FFF2-40B4-BE49-F238E27FC236}">
                <a16:creationId xmlns:a16="http://schemas.microsoft.com/office/drawing/2014/main" id="{70D2ABFE-8182-28EC-2AE6-59F27F3D5FC7}"/>
              </a:ext>
            </a:extLst>
          </p:cNvPr>
          <p:cNvPicPr>
            <a:picLocks noChangeAspect="1"/>
          </p:cNvPicPr>
          <p:nvPr/>
        </p:nvPicPr>
        <p:blipFill>
          <a:blip r:embed="rId2"/>
          <a:stretch>
            <a:fillRect/>
          </a:stretch>
        </p:blipFill>
        <p:spPr>
          <a:xfrm>
            <a:off x="7086600" y="-3378"/>
            <a:ext cx="5105400" cy="2402808"/>
          </a:xfrm>
          <a:prstGeom prst="rect">
            <a:avLst/>
          </a:prstGeom>
        </p:spPr>
      </p:pic>
      <p:graphicFrame>
        <p:nvGraphicFramePr>
          <p:cNvPr id="5" name="Table 5">
            <a:extLst>
              <a:ext uri="{FF2B5EF4-FFF2-40B4-BE49-F238E27FC236}">
                <a16:creationId xmlns:a16="http://schemas.microsoft.com/office/drawing/2014/main" id="{058EAD70-5259-662B-C4A8-88FCE1A261E0}"/>
              </a:ext>
            </a:extLst>
          </p:cNvPr>
          <p:cNvGraphicFramePr>
            <a:graphicFrameLocks noGrp="1"/>
          </p:cNvGraphicFramePr>
          <p:nvPr>
            <p:extLst>
              <p:ext uri="{D42A27DB-BD31-4B8C-83A1-F6EECF244321}">
                <p14:modId xmlns:p14="http://schemas.microsoft.com/office/powerpoint/2010/main" val="1961427798"/>
              </p:ext>
            </p:extLst>
          </p:nvPr>
        </p:nvGraphicFramePr>
        <p:xfrm>
          <a:off x="8316291" y="2324018"/>
          <a:ext cx="2944744" cy="1813560"/>
        </p:xfrm>
        <a:graphic>
          <a:graphicData uri="http://schemas.openxmlformats.org/drawingml/2006/table">
            <a:tbl>
              <a:tblPr firstRow="1" bandRow="1">
                <a:tableStyleId>{5C22544A-7EE6-4342-B048-85BDC9FD1C3A}</a:tableStyleId>
              </a:tblPr>
              <a:tblGrid>
                <a:gridCol w="1096066">
                  <a:extLst>
                    <a:ext uri="{9D8B030D-6E8A-4147-A177-3AD203B41FA5}">
                      <a16:colId xmlns:a16="http://schemas.microsoft.com/office/drawing/2014/main" val="2080246652"/>
                    </a:ext>
                  </a:extLst>
                </a:gridCol>
                <a:gridCol w="636104">
                  <a:extLst>
                    <a:ext uri="{9D8B030D-6E8A-4147-A177-3AD203B41FA5}">
                      <a16:colId xmlns:a16="http://schemas.microsoft.com/office/drawing/2014/main" val="904927706"/>
                    </a:ext>
                  </a:extLst>
                </a:gridCol>
                <a:gridCol w="626165">
                  <a:extLst>
                    <a:ext uri="{9D8B030D-6E8A-4147-A177-3AD203B41FA5}">
                      <a16:colId xmlns:a16="http://schemas.microsoft.com/office/drawing/2014/main" val="1955842057"/>
                    </a:ext>
                  </a:extLst>
                </a:gridCol>
                <a:gridCol w="586409">
                  <a:extLst>
                    <a:ext uri="{9D8B030D-6E8A-4147-A177-3AD203B41FA5}">
                      <a16:colId xmlns:a16="http://schemas.microsoft.com/office/drawing/2014/main" val="3576987747"/>
                    </a:ext>
                  </a:extLst>
                </a:gridCol>
              </a:tblGrid>
              <a:tr h="186763">
                <a:tc gridSpan="4">
                  <a:txBody>
                    <a:bodyPr/>
                    <a:lstStyle/>
                    <a:p>
                      <a:pPr algn="ctr"/>
                      <a:r>
                        <a:rPr lang="en-US" sz="1100" dirty="0"/>
                        <a:t>priority queue of frontiers</a:t>
                      </a:r>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3488606530"/>
                  </a:ext>
                </a:extLst>
              </a:tr>
              <a:tr h="186763">
                <a:tc>
                  <a:txBody>
                    <a:bodyPr/>
                    <a:lstStyle/>
                    <a:p>
                      <a:pPr algn="ctr"/>
                      <a:r>
                        <a:rPr lang="en-US" sz="1100" dirty="0"/>
                        <a:t>Node</a:t>
                      </a:r>
                    </a:p>
                  </a:txBody>
                  <a:tcPr anchor="ctr">
                    <a:solidFill>
                      <a:schemeClr val="accent1">
                        <a:lumMod val="40000"/>
                        <a:lumOff val="60000"/>
                      </a:schemeClr>
                    </a:solidFill>
                  </a:tcPr>
                </a:tc>
                <a:tc>
                  <a:txBody>
                    <a:bodyPr/>
                    <a:lstStyle/>
                    <a:p>
                      <a:pPr algn="ctr"/>
                      <a:r>
                        <a:rPr lang="en-US" sz="1100" dirty="0"/>
                        <a:t>g(n)</a:t>
                      </a:r>
                    </a:p>
                  </a:txBody>
                  <a:tcPr anchor="ctr">
                    <a:solidFill>
                      <a:schemeClr val="accent1">
                        <a:lumMod val="40000"/>
                        <a:lumOff val="60000"/>
                      </a:schemeClr>
                    </a:solidFill>
                  </a:tcPr>
                </a:tc>
                <a:tc>
                  <a:txBody>
                    <a:bodyPr/>
                    <a:lstStyle/>
                    <a:p>
                      <a:pPr algn="ctr"/>
                      <a:r>
                        <a:rPr lang="en-US" sz="1100" dirty="0"/>
                        <a:t>h(n)</a:t>
                      </a:r>
                    </a:p>
                  </a:txBody>
                  <a:tcPr anchor="ctr">
                    <a:solidFill>
                      <a:schemeClr val="accent1">
                        <a:lumMod val="40000"/>
                        <a:lumOff val="60000"/>
                      </a:schemeClr>
                    </a:solidFill>
                  </a:tcPr>
                </a:tc>
                <a:tc>
                  <a:txBody>
                    <a:bodyPr/>
                    <a:lstStyle/>
                    <a:p>
                      <a:pPr algn="ctr"/>
                      <a:r>
                        <a:rPr lang="en-US" sz="1100" b="1" dirty="0"/>
                        <a:t>f(n)</a:t>
                      </a:r>
                    </a:p>
                  </a:txBody>
                  <a:tcPr anchor="ctr">
                    <a:solidFill>
                      <a:schemeClr val="accent4">
                        <a:lumMod val="40000"/>
                        <a:lumOff val="60000"/>
                      </a:schemeClr>
                    </a:solidFill>
                  </a:tcPr>
                </a:tc>
                <a:extLst>
                  <a:ext uri="{0D108BD9-81ED-4DB2-BD59-A6C34878D82A}">
                    <a16:rowId xmlns:a16="http://schemas.microsoft.com/office/drawing/2014/main" val="1062678898"/>
                  </a:ext>
                </a:extLst>
              </a:tr>
              <a:tr h="248892">
                <a:tc>
                  <a:txBody>
                    <a:bodyPr/>
                    <a:lstStyle/>
                    <a:p>
                      <a:pPr algn="ctr"/>
                      <a:r>
                        <a:rPr lang="en-US" sz="1100" baseline="0" dirty="0" err="1"/>
                        <a:t>Rimnicu</a:t>
                      </a:r>
                      <a:r>
                        <a:rPr lang="en-US" sz="1100" baseline="-25000" dirty="0"/>
                        <a:t>{A,S}</a:t>
                      </a:r>
                      <a:endParaRPr lang="en-US" sz="1100" baseline="0" dirty="0"/>
                    </a:p>
                  </a:txBody>
                  <a:tcPr/>
                </a:tc>
                <a:tc>
                  <a:txBody>
                    <a:bodyPr/>
                    <a:lstStyle/>
                    <a:p>
                      <a:pPr algn="ctr"/>
                      <a:r>
                        <a:rPr lang="en-US" sz="1100" dirty="0"/>
                        <a:t>220</a:t>
                      </a:r>
                    </a:p>
                  </a:txBody>
                  <a:tcPr/>
                </a:tc>
                <a:tc>
                  <a:txBody>
                    <a:bodyPr/>
                    <a:lstStyle/>
                    <a:p>
                      <a:pPr algn="ctr"/>
                      <a:r>
                        <a:rPr lang="en-US" sz="1100" dirty="0"/>
                        <a:t>193</a:t>
                      </a:r>
                    </a:p>
                  </a:txBody>
                  <a:tcPr/>
                </a:tc>
                <a:tc>
                  <a:txBody>
                    <a:bodyPr/>
                    <a:lstStyle/>
                    <a:p>
                      <a:pPr algn="ctr"/>
                      <a:r>
                        <a:rPr lang="en-US" sz="1100" dirty="0"/>
                        <a:t>413</a:t>
                      </a:r>
                    </a:p>
                  </a:txBody>
                  <a:tcPr/>
                </a:tc>
                <a:extLst>
                  <a:ext uri="{0D108BD9-81ED-4DB2-BD59-A6C34878D82A}">
                    <a16:rowId xmlns:a16="http://schemas.microsoft.com/office/drawing/2014/main" val="3725837025"/>
                  </a:ext>
                </a:extLst>
              </a:tr>
              <a:tr h="248892">
                <a:tc>
                  <a:txBody>
                    <a:bodyPr/>
                    <a:lstStyle/>
                    <a:p>
                      <a:pPr marL="0" algn="ctr" defTabSz="914400" rtl="0" eaLnBrk="1" latinLnBrk="0" hangingPunct="1"/>
                      <a:r>
                        <a:rPr lang="en-US" sz="1100" baseline="0" dirty="0" err="1"/>
                        <a:t>Fagaras</a:t>
                      </a:r>
                      <a:r>
                        <a:rPr lang="en-US" sz="1100" baseline="-25000" dirty="0"/>
                        <a:t>{A,S}</a:t>
                      </a:r>
                      <a:endParaRPr lang="en-US" sz="1100" baseline="0" dirty="0"/>
                    </a:p>
                  </a:txBody>
                  <a:tcPr/>
                </a:tc>
                <a:tc>
                  <a:txBody>
                    <a:bodyPr/>
                    <a:lstStyle/>
                    <a:p>
                      <a:pPr algn="ctr"/>
                      <a:r>
                        <a:rPr lang="en-US" sz="1100" dirty="0"/>
                        <a:t>239</a:t>
                      </a:r>
                    </a:p>
                  </a:txBody>
                  <a:tcPr/>
                </a:tc>
                <a:tc>
                  <a:txBody>
                    <a:bodyPr/>
                    <a:lstStyle/>
                    <a:p>
                      <a:pPr algn="ctr"/>
                      <a:r>
                        <a:rPr lang="en-US" sz="1100" dirty="0"/>
                        <a:t>178</a:t>
                      </a:r>
                    </a:p>
                  </a:txBody>
                  <a:tcPr/>
                </a:tc>
                <a:tc>
                  <a:txBody>
                    <a:bodyPr/>
                    <a:lstStyle/>
                    <a:p>
                      <a:pPr marL="0" algn="ctr" defTabSz="914400" rtl="0" eaLnBrk="1" latinLnBrk="0" hangingPunct="1"/>
                      <a:r>
                        <a:rPr lang="en-US" sz="1100" dirty="0"/>
                        <a:t>417</a:t>
                      </a:r>
                    </a:p>
                  </a:txBody>
                  <a:tcPr/>
                </a:tc>
                <a:extLst>
                  <a:ext uri="{0D108BD9-81ED-4DB2-BD59-A6C34878D82A}">
                    <a16:rowId xmlns:a16="http://schemas.microsoft.com/office/drawing/2014/main" val="2098235404"/>
                  </a:ext>
                </a:extLst>
              </a:tr>
              <a:tr h="248892">
                <a:tc>
                  <a:txBody>
                    <a:bodyPr/>
                    <a:lstStyle/>
                    <a:p>
                      <a:pPr algn="ctr"/>
                      <a:r>
                        <a:rPr lang="en-US" sz="1100" dirty="0"/>
                        <a:t>Timisoara</a:t>
                      </a:r>
                      <a:r>
                        <a:rPr lang="en-US" sz="1100" baseline="-25000" dirty="0"/>
                        <a:t>{Arad}</a:t>
                      </a:r>
                      <a:endParaRPr lang="en-US" sz="1100" dirty="0"/>
                    </a:p>
                  </a:txBody>
                  <a:tcPr/>
                </a:tc>
                <a:tc>
                  <a:txBody>
                    <a:bodyPr/>
                    <a:lstStyle/>
                    <a:p>
                      <a:pPr algn="ctr"/>
                      <a:r>
                        <a:rPr lang="en-US" sz="1100" dirty="0"/>
                        <a:t>118</a:t>
                      </a:r>
                    </a:p>
                  </a:txBody>
                  <a:tcPr/>
                </a:tc>
                <a:tc>
                  <a:txBody>
                    <a:bodyPr/>
                    <a:lstStyle/>
                    <a:p>
                      <a:pPr algn="ctr"/>
                      <a:r>
                        <a:rPr lang="en-US" sz="1100" dirty="0"/>
                        <a:t>329</a:t>
                      </a:r>
                    </a:p>
                  </a:txBody>
                  <a:tcPr/>
                </a:tc>
                <a:tc>
                  <a:txBody>
                    <a:bodyPr/>
                    <a:lstStyle/>
                    <a:p>
                      <a:pPr algn="ctr"/>
                      <a:r>
                        <a:rPr lang="en-US" sz="1100" dirty="0"/>
                        <a:t>447</a:t>
                      </a:r>
                    </a:p>
                  </a:txBody>
                  <a:tcPr/>
                </a:tc>
                <a:extLst>
                  <a:ext uri="{0D108BD9-81ED-4DB2-BD59-A6C34878D82A}">
                    <a16:rowId xmlns:a16="http://schemas.microsoft.com/office/drawing/2014/main" val="1987969344"/>
                  </a:ext>
                </a:extLst>
              </a:tr>
              <a:tr h="248892">
                <a:tc>
                  <a:txBody>
                    <a:bodyPr/>
                    <a:lstStyle/>
                    <a:p>
                      <a:pPr algn="ctr"/>
                      <a:r>
                        <a:rPr lang="en-US" sz="1100" dirty="0" err="1"/>
                        <a:t>Zerind</a:t>
                      </a:r>
                      <a:r>
                        <a:rPr lang="en-US" sz="1100" baseline="-25000" dirty="0"/>
                        <a:t>{Arad}</a:t>
                      </a:r>
                    </a:p>
                  </a:txBody>
                  <a:tcPr/>
                </a:tc>
                <a:tc>
                  <a:txBody>
                    <a:bodyPr/>
                    <a:lstStyle/>
                    <a:p>
                      <a:pPr algn="ctr"/>
                      <a:r>
                        <a:rPr lang="en-US" sz="1100" dirty="0"/>
                        <a:t>75</a:t>
                      </a:r>
                    </a:p>
                  </a:txBody>
                  <a:tcPr/>
                </a:tc>
                <a:tc>
                  <a:txBody>
                    <a:bodyPr/>
                    <a:lstStyle/>
                    <a:p>
                      <a:pPr algn="ctr"/>
                      <a:r>
                        <a:rPr lang="en-US" sz="1100" dirty="0"/>
                        <a:t>374</a:t>
                      </a:r>
                    </a:p>
                  </a:txBody>
                  <a:tcPr/>
                </a:tc>
                <a:tc>
                  <a:txBody>
                    <a:bodyPr/>
                    <a:lstStyle/>
                    <a:p>
                      <a:pPr algn="ctr"/>
                      <a:r>
                        <a:rPr lang="en-US" sz="1100" dirty="0"/>
                        <a:t>449</a:t>
                      </a:r>
                    </a:p>
                  </a:txBody>
                  <a:tcPr/>
                </a:tc>
                <a:extLst>
                  <a:ext uri="{0D108BD9-81ED-4DB2-BD59-A6C34878D82A}">
                    <a16:rowId xmlns:a16="http://schemas.microsoft.com/office/drawing/2014/main" val="2861684694"/>
                  </a:ext>
                </a:extLst>
              </a:tr>
              <a:tr h="248892">
                <a:tc>
                  <a:txBody>
                    <a:bodyPr/>
                    <a:lstStyle/>
                    <a:p>
                      <a:pPr algn="ctr"/>
                      <a:r>
                        <a:rPr lang="en-US" sz="1100" baseline="0" dirty="0"/>
                        <a:t>Oradea</a:t>
                      </a:r>
                      <a:r>
                        <a:rPr lang="en-US" sz="1100" baseline="-25000" dirty="0"/>
                        <a:t>{A,S}</a:t>
                      </a:r>
                      <a:endParaRPr lang="en-US" sz="1100" baseline="0" dirty="0"/>
                    </a:p>
                  </a:txBody>
                  <a:tcPr/>
                </a:tc>
                <a:tc>
                  <a:txBody>
                    <a:bodyPr/>
                    <a:lstStyle/>
                    <a:p>
                      <a:pPr algn="ctr"/>
                      <a:r>
                        <a:rPr lang="en-US" sz="1100" dirty="0"/>
                        <a:t>291</a:t>
                      </a:r>
                    </a:p>
                  </a:txBody>
                  <a:tcPr/>
                </a:tc>
                <a:tc>
                  <a:txBody>
                    <a:bodyPr/>
                    <a:lstStyle/>
                    <a:p>
                      <a:pPr algn="ctr"/>
                      <a:r>
                        <a:rPr lang="en-US" sz="1100" dirty="0"/>
                        <a:t>380</a:t>
                      </a:r>
                    </a:p>
                  </a:txBody>
                  <a:tcPr/>
                </a:tc>
                <a:tc>
                  <a:txBody>
                    <a:bodyPr/>
                    <a:lstStyle/>
                    <a:p>
                      <a:pPr algn="ctr"/>
                      <a:r>
                        <a:rPr lang="en-US" sz="1100" dirty="0"/>
                        <a:t>671</a:t>
                      </a:r>
                    </a:p>
                  </a:txBody>
                  <a:tcPr/>
                </a:tc>
                <a:extLst>
                  <a:ext uri="{0D108BD9-81ED-4DB2-BD59-A6C34878D82A}">
                    <a16:rowId xmlns:a16="http://schemas.microsoft.com/office/drawing/2014/main" val="3736554839"/>
                  </a:ext>
                </a:extLst>
              </a:tr>
            </a:tbl>
          </a:graphicData>
        </a:graphic>
      </p:graphicFrame>
      <p:sp>
        <p:nvSpPr>
          <p:cNvPr id="6" name="TextBox 5">
            <a:extLst>
              <a:ext uri="{FF2B5EF4-FFF2-40B4-BE49-F238E27FC236}">
                <a16:creationId xmlns:a16="http://schemas.microsoft.com/office/drawing/2014/main" id="{D5F5AF3C-259E-E49D-934D-87E218754B4F}"/>
              </a:ext>
            </a:extLst>
          </p:cNvPr>
          <p:cNvSpPr txBox="1"/>
          <p:nvPr/>
        </p:nvSpPr>
        <p:spPr>
          <a:xfrm>
            <a:off x="1421296" y="5665304"/>
            <a:ext cx="10436088"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[Arad</a:t>
            </a:r>
            <a:r>
              <a:rPr lang="en-US" sz="1600" baseline="-25000" dirty="0"/>
              <a:t>{} </a:t>
            </a:r>
            <a:r>
              <a:rPr lang="en-US" sz="1600" dirty="0"/>
              <a:t>, Sibiu</a:t>
            </a:r>
            <a:r>
              <a:rPr lang="en-US" sz="1600" baseline="-25000" dirty="0"/>
              <a:t>{Arad}</a:t>
            </a:r>
            <a:r>
              <a:rPr lang="en-US" sz="1600" dirty="0"/>
              <a:t>, </a:t>
            </a:r>
            <a:endParaRPr lang="en-US" sz="1600" baseline="-25000" dirty="0"/>
          </a:p>
        </p:txBody>
      </p:sp>
      <p:sp>
        <p:nvSpPr>
          <p:cNvPr id="7" name="TextBox 6">
            <a:extLst>
              <a:ext uri="{FF2B5EF4-FFF2-40B4-BE49-F238E27FC236}">
                <a16:creationId xmlns:a16="http://schemas.microsoft.com/office/drawing/2014/main" id="{3C193BBD-B4B0-D057-57AE-584F26C26DDA}"/>
              </a:ext>
            </a:extLst>
          </p:cNvPr>
          <p:cNvSpPr txBox="1"/>
          <p:nvPr/>
        </p:nvSpPr>
        <p:spPr>
          <a:xfrm>
            <a:off x="198141" y="5665304"/>
            <a:ext cx="1223155" cy="307777"/>
          </a:xfrm>
          <a:prstGeom prst="rect">
            <a:avLst/>
          </a:prstGeom>
          <a:noFill/>
        </p:spPr>
        <p:txBody>
          <a:bodyPr wrap="none" rtlCol="0">
            <a:spAutoFit/>
          </a:bodyPr>
          <a:lstStyle/>
          <a:p>
            <a:pPr marL="0" algn="r" defTabSz="914400" rtl="1" eaLnBrk="1" latinLnBrk="0" hangingPunct="1"/>
            <a:r>
              <a:rPr lang="en-AU" sz="1400" dirty="0">
                <a:latin typeface="Cochin" panose="02000603020000020003" pitchFamily="2" charset="0"/>
              </a:rPr>
              <a:t>Visited nodes:</a:t>
            </a:r>
            <a:endParaRPr lang="en-US" sz="1400" dirty="0">
              <a:latin typeface="Cochin" panose="02000603020000020003" pitchFamily="2" charset="0"/>
            </a:endParaRPr>
          </a:p>
        </p:txBody>
      </p:sp>
      <p:sp>
        <p:nvSpPr>
          <p:cNvPr id="8" name="Oval 7">
            <a:extLst>
              <a:ext uri="{FF2B5EF4-FFF2-40B4-BE49-F238E27FC236}">
                <a16:creationId xmlns:a16="http://schemas.microsoft.com/office/drawing/2014/main" id="{8C1AF3FC-9686-5743-AE82-509A453944FC}"/>
              </a:ext>
            </a:extLst>
          </p:cNvPr>
          <p:cNvSpPr/>
          <p:nvPr/>
        </p:nvSpPr>
        <p:spPr>
          <a:xfrm>
            <a:off x="2052431" y="281681"/>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A</a:t>
            </a:r>
          </a:p>
        </p:txBody>
      </p:sp>
      <p:sp>
        <p:nvSpPr>
          <p:cNvPr id="2" name="Oval 1">
            <a:extLst>
              <a:ext uri="{FF2B5EF4-FFF2-40B4-BE49-F238E27FC236}">
                <a16:creationId xmlns:a16="http://schemas.microsoft.com/office/drawing/2014/main" id="{742889C9-2F94-5157-B85D-1B0E26020B3E}"/>
              </a:ext>
            </a:extLst>
          </p:cNvPr>
          <p:cNvSpPr/>
          <p:nvPr/>
        </p:nvSpPr>
        <p:spPr>
          <a:xfrm>
            <a:off x="793889" y="871477"/>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Z</a:t>
            </a:r>
          </a:p>
        </p:txBody>
      </p:sp>
      <p:sp>
        <p:nvSpPr>
          <p:cNvPr id="3" name="Oval 2">
            <a:extLst>
              <a:ext uri="{FF2B5EF4-FFF2-40B4-BE49-F238E27FC236}">
                <a16:creationId xmlns:a16="http://schemas.microsoft.com/office/drawing/2014/main" id="{01B27E56-FC3E-82EC-BADD-8C2F58E51A03}"/>
              </a:ext>
            </a:extLst>
          </p:cNvPr>
          <p:cNvSpPr/>
          <p:nvPr/>
        </p:nvSpPr>
        <p:spPr>
          <a:xfrm>
            <a:off x="2052431" y="854142"/>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a:t>
            </a:r>
          </a:p>
        </p:txBody>
      </p:sp>
      <p:sp>
        <p:nvSpPr>
          <p:cNvPr id="9" name="Oval 8">
            <a:extLst>
              <a:ext uri="{FF2B5EF4-FFF2-40B4-BE49-F238E27FC236}">
                <a16:creationId xmlns:a16="http://schemas.microsoft.com/office/drawing/2014/main" id="{25C60117-AB93-3868-6064-BEEBBEB7624A}"/>
              </a:ext>
            </a:extLst>
          </p:cNvPr>
          <p:cNvSpPr/>
          <p:nvPr/>
        </p:nvSpPr>
        <p:spPr>
          <a:xfrm>
            <a:off x="3310973" y="854142"/>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t>
            </a:r>
          </a:p>
        </p:txBody>
      </p:sp>
      <p:cxnSp>
        <p:nvCxnSpPr>
          <p:cNvPr id="11" name="Straight Connector 10">
            <a:extLst>
              <a:ext uri="{FF2B5EF4-FFF2-40B4-BE49-F238E27FC236}">
                <a16:creationId xmlns:a16="http://schemas.microsoft.com/office/drawing/2014/main" id="{C7B19BFB-1037-96ED-B3AF-CBAAA66BEA57}"/>
              </a:ext>
            </a:extLst>
          </p:cNvPr>
          <p:cNvCxnSpPr>
            <a:cxnSpLocks/>
            <a:stCxn id="8" idx="4"/>
            <a:endCxn id="9" idx="0"/>
          </p:cNvCxnSpPr>
          <p:nvPr/>
        </p:nvCxnSpPr>
        <p:spPr>
          <a:xfrm>
            <a:off x="2236305" y="649429"/>
            <a:ext cx="1258542" cy="20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6DDB154-3D0F-FAB9-A9F5-E2BF85176E46}"/>
              </a:ext>
            </a:extLst>
          </p:cNvPr>
          <p:cNvCxnSpPr>
            <a:stCxn id="2" idx="0"/>
            <a:endCxn id="8" idx="4"/>
          </p:cNvCxnSpPr>
          <p:nvPr/>
        </p:nvCxnSpPr>
        <p:spPr>
          <a:xfrm flipV="1">
            <a:off x="977763" y="649429"/>
            <a:ext cx="1258542" cy="22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B3D5478-FCE1-3FDD-D93D-34A60A2ED2DC}"/>
              </a:ext>
            </a:extLst>
          </p:cNvPr>
          <p:cNvCxnSpPr>
            <a:stCxn id="8" idx="4"/>
            <a:endCxn id="3" idx="0"/>
          </p:cNvCxnSpPr>
          <p:nvPr/>
        </p:nvCxnSpPr>
        <p:spPr>
          <a:xfrm>
            <a:off x="2236305" y="649429"/>
            <a:ext cx="0" cy="204713"/>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F4D0642E-2B4D-87F5-4040-7D762904431B}"/>
              </a:ext>
            </a:extLst>
          </p:cNvPr>
          <p:cNvSpPr/>
          <p:nvPr/>
        </p:nvSpPr>
        <p:spPr>
          <a:xfrm>
            <a:off x="2052431" y="1426603"/>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a:t>
            </a:r>
          </a:p>
        </p:txBody>
      </p:sp>
      <p:sp>
        <p:nvSpPr>
          <p:cNvPr id="12" name="Oval 11">
            <a:extLst>
              <a:ext uri="{FF2B5EF4-FFF2-40B4-BE49-F238E27FC236}">
                <a16:creationId xmlns:a16="http://schemas.microsoft.com/office/drawing/2014/main" id="{FFDBDA72-9810-A2C9-8DA3-FA14D6ECBAE5}"/>
              </a:ext>
            </a:extLst>
          </p:cNvPr>
          <p:cNvSpPr/>
          <p:nvPr/>
        </p:nvSpPr>
        <p:spPr>
          <a:xfrm>
            <a:off x="2681702" y="1426603"/>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13" name="Oval 12">
            <a:extLst>
              <a:ext uri="{FF2B5EF4-FFF2-40B4-BE49-F238E27FC236}">
                <a16:creationId xmlns:a16="http://schemas.microsoft.com/office/drawing/2014/main" id="{E4961476-973C-50CE-5740-15C62954004F}"/>
              </a:ext>
            </a:extLst>
          </p:cNvPr>
          <p:cNvSpPr/>
          <p:nvPr/>
        </p:nvSpPr>
        <p:spPr>
          <a:xfrm>
            <a:off x="1423160" y="1426603"/>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16" name="Straight Connector 15">
            <a:extLst>
              <a:ext uri="{FF2B5EF4-FFF2-40B4-BE49-F238E27FC236}">
                <a16:creationId xmlns:a16="http://schemas.microsoft.com/office/drawing/2014/main" id="{CA8F9E6D-1739-BB3D-AA53-FCB6C7138F93}"/>
              </a:ext>
            </a:extLst>
          </p:cNvPr>
          <p:cNvCxnSpPr>
            <a:stCxn id="3" idx="4"/>
            <a:endCxn id="13" idx="0"/>
          </p:cNvCxnSpPr>
          <p:nvPr/>
        </p:nvCxnSpPr>
        <p:spPr>
          <a:xfrm flipH="1">
            <a:off x="1607034" y="1221890"/>
            <a:ext cx="629271" cy="20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B0BB705-C96B-020C-F906-015A87D0D34B}"/>
              </a:ext>
            </a:extLst>
          </p:cNvPr>
          <p:cNvCxnSpPr>
            <a:stCxn id="3" idx="4"/>
            <a:endCxn id="10" idx="0"/>
          </p:cNvCxnSpPr>
          <p:nvPr/>
        </p:nvCxnSpPr>
        <p:spPr>
          <a:xfrm>
            <a:off x="2236305" y="1221890"/>
            <a:ext cx="0" cy="20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B04799-42D3-7896-39B0-CBE904E9B4E8}"/>
              </a:ext>
            </a:extLst>
          </p:cNvPr>
          <p:cNvCxnSpPr>
            <a:stCxn id="3" idx="4"/>
            <a:endCxn id="12" idx="0"/>
          </p:cNvCxnSpPr>
          <p:nvPr/>
        </p:nvCxnSpPr>
        <p:spPr>
          <a:xfrm>
            <a:off x="2236305" y="1221890"/>
            <a:ext cx="629271" cy="204713"/>
          </a:xfrm>
          <a:prstGeom prst="line">
            <a:avLst/>
          </a:prstGeom>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95B109D0-EEA9-601D-3776-5F94006FEB15}"/>
              </a:ext>
            </a:extLst>
          </p:cNvPr>
          <p:cNvSpPr txBox="1">
            <a:spLocks/>
          </p:cNvSpPr>
          <p:nvPr/>
        </p:nvSpPr>
        <p:spPr>
          <a:xfrm>
            <a:off x="9826800" y="6559826"/>
            <a:ext cx="1623078" cy="218661"/>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Dr Armin Chitizadeh</a:t>
            </a:r>
          </a:p>
        </p:txBody>
      </p:sp>
    </p:spTree>
    <p:extLst>
      <p:ext uri="{BB962C8B-B14F-4D97-AF65-F5344CB8AC3E}">
        <p14:creationId xmlns:p14="http://schemas.microsoft.com/office/powerpoint/2010/main" val="3311303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diagram, line, map&#10;&#10;Description automatically generated">
            <a:extLst>
              <a:ext uri="{FF2B5EF4-FFF2-40B4-BE49-F238E27FC236}">
                <a16:creationId xmlns:a16="http://schemas.microsoft.com/office/drawing/2014/main" id="{70D2ABFE-8182-28EC-2AE6-59F27F3D5FC7}"/>
              </a:ext>
            </a:extLst>
          </p:cNvPr>
          <p:cNvPicPr>
            <a:picLocks noChangeAspect="1"/>
          </p:cNvPicPr>
          <p:nvPr/>
        </p:nvPicPr>
        <p:blipFill>
          <a:blip r:embed="rId2"/>
          <a:stretch>
            <a:fillRect/>
          </a:stretch>
        </p:blipFill>
        <p:spPr>
          <a:xfrm>
            <a:off x="7086600" y="-3378"/>
            <a:ext cx="5105400" cy="2402808"/>
          </a:xfrm>
          <a:prstGeom prst="rect">
            <a:avLst/>
          </a:prstGeom>
        </p:spPr>
      </p:pic>
      <p:graphicFrame>
        <p:nvGraphicFramePr>
          <p:cNvPr id="5" name="Table 5">
            <a:extLst>
              <a:ext uri="{FF2B5EF4-FFF2-40B4-BE49-F238E27FC236}">
                <a16:creationId xmlns:a16="http://schemas.microsoft.com/office/drawing/2014/main" id="{058EAD70-5259-662B-C4A8-88FCE1A261E0}"/>
              </a:ext>
            </a:extLst>
          </p:cNvPr>
          <p:cNvGraphicFramePr>
            <a:graphicFrameLocks noGrp="1"/>
          </p:cNvGraphicFramePr>
          <p:nvPr>
            <p:extLst>
              <p:ext uri="{D42A27DB-BD31-4B8C-83A1-F6EECF244321}">
                <p14:modId xmlns:p14="http://schemas.microsoft.com/office/powerpoint/2010/main" val="2590888905"/>
              </p:ext>
            </p:extLst>
          </p:nvPr>
        </p:nvGraphicFramePr>
        <p:xfrm>
          <a:off x="8316291" y="2324018"/>
          <a:ext cx="2944744" cy="2072640"/>
        </p:xfrm>
        <a:graphic>
          <a:graphicData uri="http://schemas.openxmlformats.org/drawingml/2006/table">
            <a:tbl>
              <a:tblPr firstRow="1" bandRow="1">
                <a:tableStyleId>{5C22544A-7EE6-4342-B048-85BDC9FD1C3A}</a:tableStyleId>
              </a:tblPr>
              <a:tblGrid>
                <a:gridCol w="1096066">
                  <a:extLst>
                    <a:ext uri="{9D8B030D-6E8A-4147-A177-3AD203B41FA5}">
                      <a16:colId xmlns:a16="http://schemas.microsoft.com/office/drawing/2014/main" val="2080246652"/>
                    </a:ext>
                  </a:extLst>
                </a:gridCol>
                <a:gridCol w="636104">
                  <a:extLst>
                    <a:ext uri="{9D8B030D-6E8A-4147-A177-3AD203B41FA5}">
                      <a16:colId xmlns:a16="http://schemas.microsoft.com/office/drawing/2014/main" val="904927706"/>
                    </a:ext>
                  </a:extLst>
                </a:gridCol>
                <a:gridCol w="626165">
                  <a:extLst>
                    <a:ext uri="{9D8B030D-6E8A-4147-A177-3AD203B41FA5}">
                      <a16:colId xmlns:a16="http://schemas.microsoft.com/office/drawing/2014/main" val="1955842057"/>
                    </a:ext>
                  </a:extLst>
                </a:gridCol>
                <a:gridCol w="586409">
                  <a:extLst>
                    <a:ext uri="{9D8B030D-6E8A-4147-A177-3AD203B41FA5}">
                      <a16:colId xmlns:a16="http://schemas.microsoft.com/office/drawing/2014/main" val="3576987747"/>
                    </a:ext>
                  </a:extLst>
                </a:gridCol>
              </a:tblGrid>
              <a:tr h="186763">
                <a:tc gridSpan="4">
                  <a:txBody>
                    <a:bodyPr/>
                    <a:lstStyle/>
                    <a:p>
                      <a:pPr algn="ctr"/>
                      <a:r>
                        <a:rPr lang="en-US" sz="1100" dirty="0"/>
                        <a:t>priority queue of frontiers</a:t>
                      </a:r>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3488606530"/>
                  </a:ext>
                </a:extLst>
              </a:tr>
              <a:tr h="186763">
                <a:tc>
                  <a:txBody>
                    <a:bodyPr/>
                    <a:lstStyle/>
                    <a:p>
                      <a:pPr algn="ctr"/>
                      <a:r>
                        <a:rPr lang="en-US" sz="1100" dirty="0"/>
                        <a:t>Node</a:t>
                      </a:r>
                    </a:p>
                  </a:txBody>
                  <a:tcPr anchor="ctr">
                    <a:solidFill>
                      <a:schemeClr val="accent1">
                        <a:lumMod val="40000"/>
                        <a:lumOff val="60000"/>
                      </a:schemeClr>
                    </a:solidFill>
                  </a:tcPr>
                </a:tc>
                <a:tc>
                  <a:txBody>
                    <a:bodyPr/>
                    <a:lstStyle/>
                    <a:p>
                      <a:pPr algn="ctr"/>
                      <a:r>
                        <a:rPr lang="en-US" sz="1100" dirty="0"/>
                        <a:t>g(n)</a:t>
                      </a:r>
                    </a:p>
                  </a:txBody>
                  <a:tcPr anchor="ctr">
                    <a:solidFill>
                      <a:schemeClr val="accent1">
                        <a:lumMod val="40000"/>
                        <a:lumOff val="60000"/>
                      </a:schemeClr>
                    </a:solidFill>
                  </a:tcPr>
                </a:tc>
                <a:tc>
                  <a:txBody>
                    <a:bodyPr/>
                    <a:lstStyle/>
                    <a:p>
                      <a:pPr algn="ctr"/>
                      <a:r>
                        <a:rPr lang="en-US" sz="1100" dirty="0"/>
                        <a:t>h(n)</a:t>
                      </a:r>
                    </a:p>
                  </a:txBody>
                  <a:tcPr anchor="ctr">
                    <a:solidFill>
                      <a:schemeClr val="accent1">
                        <a:lumMod val="40000"/>
                        <a:lumOff val="60000"/>
                      </a:schemeClr>
                    </a:solidFill>
                  </a:tcPr>
                </a:tc>
                <a:tc>
                  <a:txBody>
                    <a:bodyPr/>
                    <a:lstStyle/>
                    <a:p>
                      <a:pPr algn="ctr"/>
                      <a:r>
                        <a:rPr lang="en-US" sz="1100" b="1" dirty="0"/>
                        <a:t>f(n)</a:t>
                      </a:r>
                    </a:p>
                  </a:txBody>
                  <a:tcPr anchor="ctr">
                    <a:solidFill>
                      <a:schemeClr val="accent4">
                        <a:lumMod val="40000"/>
                        <a:lumOff val="60000"/>
                      </a:schemeClr>
                    </a:solidFill>
                  </a:tcPr>
                </a:tc>
                <a:extLst>
                  <a:ext uri="{0D108BD9-81ED-4DB2-BD59-A6C34878D82A}">
                    <a16:rowId xmlns:a16="http://schemas.microsoft.com/office/drawing/2014/main" val="1062678898"/>
                  </a:ext>
                </a:extLst>
              </a:tr>
              <a:tr h="248892">
                <a:tc>
                  <a:txBody>
                    <a:bodyPr/>
                    <a:lstStyle/>
                    <a:p>
                      <a:pPr algn="ctr"/>
                      <a:r>
                        <a:rPr lang="en-US" sz="1100" baseline="0" dirty="0"/>
                        <a:t>Pitesti</a:t>
                      </a:r>
                      <a:r>
                        <a:rPr lang="en-US" sz="1100" baseline="-25000" dirty="0"/>
                        <a:t>{A,S,R}</a:t>
                      </a:r>
                      <a:endParaRPr lang="en-US" sz="1100" baseline="0" dirty="0"/>
                    </a:p>
                  </a:txBody>
                  <a:tcPr/>
                </a:tc>
                <a:tc>
                  <a:txBody>
                    <a:bodyPr/>
                    <a:lstStyle/>
                    <a:p>
                      <a:pPr algn="ctr"/>
                      <a:r>
                        <a:rPr lang="en-US" sz="1100" dirty="0"/>
                        <a:t>317</a:t>
                      </a:r>
                    </a:p>
                  </a:txBody>
                  <a:tcPr/>
                </a:tc>
                <a:tc>
                  <a:txBody>
                    <a:bodyPr/>
                    <a:lstStyle/>
                    <a:p>
                      <a:pPr algn="ctr"/>
                      <a:r>
                        <a:rPr lang="en-US" sz="1100" dirty="0"/>
                        <a:t>98</a:t>
                      </a:r>
                    </a:p>
                  </a:txBody>
                  <a:tcPr/>
                </a:tc>
                <a:tc>
                  <a:txBody>
                    <a:bodyPr/>
                    <a:lstStyle/>
                    <a:p>
                      <a:pPr algn="ctr"/>
                      <a:r>
                        <a:rPr lang="en-US" sz="1100" dirty="0"/>
                        <a:t>415</a:t>
                      </a:r>
                    </a:p>
                  </a:txBody>
                  <a:tcPr/>
                </a:tc>
                <a:extLst>
                  <a:ext uri="{0D108BD9-81ED-4DB2-BD59-A6C34878D82A}">
                    <a16:rowId xmlns:a16="http://schemas.microsoft.com/office/drawing/2014/main" val="3725837025"/>
                  </a:ext>
                </a:extLst>
              </a:tr>
              <a:tr h="248892">
                <a:tc>
                  <a:txBody>
                    <a:bodyPr/>
                    <a:lstStyle/>
                    <a:p>
                      <a:pPr marL="0" algn="ctr" defTabSz="914400" rtl="0" eaLnBrk="1" latinLnBrk="0" hangingPunct="1"/>
                      <a:r>
                        <a:rPr lang="en-US" sz="1100" baseline="0" dirty="0" err="1"/>
                        <a:t>Fagaras</a:t>
                      </a:r>
                      <a:r>
                        <a:rPr lang="en-US" sz="1100" baseline="-25000" dirty="0"/>
                        <a:t>{A,S}</a:t>
                      </a:r>
                      <a:endParaRPr lang="en-US" sz="1100" baseline="0" dirty="0"/>
                    </a:p>
                  </a:txBody>
                  <a:tcPr/>
                </a:tc>
                <a:tc>
                  <a:txBody>
                    <a:bodyPr/>
                    <a:lstStyle/>
                    <a:p>
                      <a:pPr algn="ctr"/>
                      <a:r>
                        <a:rPr lang="en-US" sz="1100" dirty="0"/>
                        <a:t>239</a:t>
                      </a:r>
                    </a:p>
                  </a:txBody>
                  <a:tcPr/>
                </a:tc>
                <a:tc>
                  <a:txBody>
                    <a:bodyPr/>
                    <a:lstStyle/>
                    <a:p>
                      <a:pPr algn="ctr"/>
                      <a:r>
                        <a:rPr lang="en-US" sz="1100" dirty="0"/>
                        <a:t>178</a:t>
                      </a:r>
                    </a:p>
                  </a:txBody>
                  <a:tcPr/>
                </a:tc>
                <a:tc>
                  <a:txBody>
                    <a:bodyPr/>
                    <a:lstStyle/>
                    <a:p>
                      <a:pPr marL="0" algn="ctr" defTabSz="914400" rtl="0" eaLnBrk="1" latinLnBrk="0" hangingPunct="1"/>
                      <a:r>
                        <a:rPr lang="en-US" sz="1100" dirty="0"/>
                        <a:t>417</a:t>
                      </a:r>
                    </a:p>
                  </a:txBody>
                  <a:tcPr/>
                </a:tc>
                <a:extLst>
                  <a:ext uri="{0D108BD9-81ED-4DB2-BD59-A6C34878D82A}">
                    <a16:rowId xmlns:a16="http://schemas.microsoft.com/office/drawing/2014/main" val="2098235404"/>
                  </a:ext>
                </a:extLst>
              </a:tr>
              <a:tr h="248892">
                <a:tc>
                  <a:txBody>
                    <a:bodyPr/>
                    <a:lstStyle/>
                    <a:p>
                      <a:pPr algn="ctr"/>
                      <a:r>
                        <a:rPr lang="en-US" sz="1100" dirty="0"/>
                        <a:t>Timisoara</a:t>
                      </a:r>
                      <a:r>
                        <a:rPr lang="en-US" sz="1100" baseline="-25000" dirty="0"/>
                        <a:t>{Arad}</a:t>
                      </a:r>
                      <a:endParaRPr lang="en-US" sz="1100" dirty="0"/>
                    </a:p>
                  </a:txBody>
                  <a:tcPr/>
                </a:tc>
                <a:tc>
                  <a:txBody>
                    <a:bodyPr/>
                    <a:lstStyle/>
                    <a:p>
                      <a:pPr algn="ctr"/>
                      <a:r>
                        <a:rPr lang="en-US" sz="1100" dirty="0"/>
                        <a:t>118</a:t>
                      </a:r>
                    </a:p>
                  </a:txBody>
                  <a:tcPr/>
                </a:tc>
                <a:tc>
                  <a:txBody>
                    <a:bodyPr/>
                    <a:lstStyle/>
                    <a:p>
                      <a:pPr algn="ctr"/>
                      <a:r>
                        <a:rPr lang="en-US" sz="1100" dirty="0"/>
                        <a:t>329</a:t>
                      </a:r>
                    </a:p>
                  </a:txBody>
                  <a:tcPr/>
                </a:tc>
                <a:tc>
                  <a:txBody>
                    <a:bodyPr/>
                    <a:lstStyle/>
                    <a:p>
                      <a:pPr algn="ctr"/>
                      <a:r>
                        <a:rPr lang="en-US" sz="1100" dirty="0"/>
                        <a:t>447</a:t>
                      </a:r>
                    </a:p>
                  </a:txBody>
                  <a:tcPr/>
                </a:tc>
                <a:extLst>
                  <a:ext uri="{0D108BD9-81ED-4DB2-BD59-A6C34878D82A}">
                    <a16:rowId xmlns:a16="http://schemas.microsoft.com/office/drawing/2014/main" val="1987969344"/>
                  </a:ext>
                </a:extLst>
              </a:tr>
              <a:tr h="248892">
                <a:tc>
                  <a:txBody>
                    <a:bodyPr/>
                    <a:lstStyle/>
                    <a:p>
                      <a:pPr algn="ctr"/>
                      <a:r>
                        <a:rPr lang="en-US" sz="1100" dirty="0" err="1"/>
                        <a:t>Zerind</a:t>
                      </a:r>
                      <a:r>
                        <a:rPr lang="en-US" sz="1100" baseline="-25000" dirty="0"/>
                        <a:t>{Arad}</a:t>
                      </a:r>
                    </a:p>
                  </a:txBody>
                  <a:tcPr/>
                </a:tc>
                <a:tc>
                  <a:txBody>
                    <a:bodyPr/>
                    <a:lstStyle/>
                    <a:p>
                      <a:pPr algn="ctr"/>
                      <a:r>
                        <a:rPr lang="en-US" sz="1100" dirty="0"/>
                        <a:t>75</a:t>
                      </a:r>
                    </a:p>
                  </a:txBody>
                  <a:tcPr/>
                </a:tc>
                <a:tc>
                  <a:txBody>
                    <a:bodyPr/>
                    <a:lstStyle/>
                    <a:p>
                      <a:pPr algn="ctr"/>
                      <a:r>
                        <a:rPr lang="en-US" sz="1100" dirty="0"/>
                        <a:t>374</a:t>
                      </a:r>
                    </a:p>
                  </a:txBody>
                  <a:tcPr/>
                </a:tc>
                <a:tc>
                  <a:txBody>
                    <a:bodyPr/>
                    <a:lstStyle/>
                    <a:p>
                      <a:pPr algn="ctr"/>
                      <a:r>
                        <a:rPr lang="en-US" sz="1100" dirty="0"/>
                        <a:t>449</a:t>
                      </a:r>
                    </a:p>
                  </a:txBody>
                  <a:tcPr/>
                </a:tc>
                <a:extLst>
                  <a:ext uri="{0D108BD9-81ED-4DB2-BD59-A6C34878D82A}">
                    <a16:rowId xmlns:a16="http://schemas.microsoft.com/office/drawing/2014/main" val="2861684694"/>
                  </a:ext>
                </a:extLst>
              </a:tr>
              <a:tr h="248892">
                <a:tc>
                  <a:txBody>
                    <a:bodyPr/>
                    <a:lstStyle/>
                    <a:p>
                      <a:pPr algn="ctr"/>
                      <a:r>
                        <a:rPr lang="en-US" sz="1100" baseline="0" dirty="0"/>
                        <a:t>Craiova</a:t>
                      </a:r>
                      <a:r>
                        <a:rPr lang="en-US" sz="1100" baseline="-25000" dirty="0"/>
                        <a:t>{A,S,R}</a:t>
                      </a:r>
                      <a:endParaRPr lang="en-US" sz="1100" baseline="0" dirty="0"/>
                    </a:p>
                  </a:txBody>
                  <a:tcPr/>
                </a:tc>
                <a:tc>
                  <a:txBody>
                    <a:bodyPr/>
                    <a:lstStyle/>
                    <a:p>
                      <a:pPr algn="ctr"/>
                      <a:r>
                        <a:rPr lang="en-US" sz="1100" dirty="0"/>
                        <a:t>366</a:t>
                      </a:r>
                    </a:p>
                  </a:txBody>
                  <a:tcPr/>
                </a:tc>
                <a:tc>
                  <a:txBody>
                    <a:bodyPr/>
                    <a:lstStyle/>
                    <a:p>
                      <a:pPr algn="ctr"/>
                      <a:r>
                        <a:rPr lang="en-US" sz="1100" dirty="0"/>
                        <a:t>160</a:t>
                      </a:r>
                    </a:p>
                  </a:txBody>
                  <a:tcPr/>
                </a:tc>
                <a:tc>
                  <a:txBody>
                    <a:bodyPr/>
                    <a:lstStyle/>
                    <a:p>
                      <a:pPr algn="ctr"/>
                      <a:r>
                        <a:rPr lang="en-US" sz="1100" dirty="0"/>
                        <a:t>526</a:t>
                      </a:r>
                    </a:p>
                  </a:txBody>
                  <a:tcPr/>
                </a:tc>
                <a:extLst>
                  <a:ext uri="{0D108BD9-81ED-4DB2-BD59-A6C34878D82A}">
                    <a16:rowId xmlns:a16="http://schemas.microsoft.com/office/drawing/2014/main" val="2598615539"/>
                  </a:ext>
                </a:extLst>
              </a:tr>
              <a:tr h="248892">
                <a:tc>
                  <a:txBody>
                    <a:bodyPr/>
                    <a:lstStyle/>
                    <a:p>
                      <a:pPr algn="ctr"/>
                      <a:r>
                        <a:rPr lang="en-US" sz="1100" baseline="0" dirty="0"/>
                        <a:t>Oradea</a:t>
                      </a:r>
                      <a:r>
                        <a:rPr lang="en-US" sz="1100" baseline="-25000" dirty="0"/>
                        <a:t>{A,S}</a:t>
                      </a:r>
                      <a:endParaRPr lang="en-US" sz="1100" baseline="0" dirty="0"/>
                    </a:p>
                  </a:txBody>
                  <a:tcPr/>
                </a:tc>
                <a:tc>
                  <a:txBody>
                    <a:bodyPr/>
                    <a:lstStyle/>
                    <a:p>
                      <a:pPr algn="ctr"/>
                      <a:r>
                        <a:rPr lang="en-US" sz="1100" dirty="0"/>
                        <a:t>291</a:t>
                      </a:r>
                    </a:p>
                  </a:txBody>
                  <a:tcPr/>
                </a:tc>
                <a:tc>
                  <a:txBody>
                    <a:bodyPr/>
                    <a:lstStyle/>
                    <a:p>
                      <a:pPr algn="ctr"/>
                      <a:r>
                        <a:rPr lang="en-US" sz="1100" dirty="0"/>
                        <a:t>380</a:t>
                      </a:r>
                    </a:p>
                  </a:txBody>
                  <a:tcPr/>
                </a:tc>
                <a:tc>
                  <a:txBody>
                    <a:bodyPr/>
                    <a:lstStyle/>
                    <a:p>
                      <a:pPr algn="ctr"/>
                      <a:r>
                        <a:rPr lang="en-US" sz="1100" dirty="0"/>
                        <a:t>671</a:t>
                      </a:r>
                    </a:p>
                  </a:txBody>
                  <a:tcPr/>
                </a:tc>
                <a:extLst>
                  <a:ext uri="{0D108BD9-81ED-4DB2-BD59-A6C34878D82A}">
                    <a16:rowId xmlns:a16="http://schemas.microsoft.com/office/drawing/2014/main" val="3893297522"/>
                  </a:ext>
                </a:extLst>
              </a:tr>
            </a:tbl>
          </a:graphicData>
        </a:graphic>
      </p:graphicFrame>
      <p:sp>
        <p:nvSpPr>
          <p:cNvPr id="6" name="TextBox 5">
            <a:extLst>
              <a:ext uri="{FF2B5EF4-FFF2-40B4-BE49-F238E27FC236}">
                <a16:creationId xmlns:a16="http://schemas.microsoft.com/office/drawing/2014/main" id="{D5F5AF3C-259E-E49D-934D-87E218754B4F}"/>
              </a:ext>
            </a:extLst>
          </p:cNvPr>
          <p:cNvSpPr txBox="1"/>
          <p:nvPr/>
        </p:nvSpPr>
        <p:spPr>
          <a:xfrm>
            <a:off x="1421296" y="5665304"/>
            <a:ext cx="10436088"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[Arad</a:t>
            </a:r>
            <a:r>
              <a:rPr lang="en-US" sz="1600" baseline="-25000" dirty="0"/>
              <a:t>{} </a:t>
            </a:r>
            <a:r>
              <a:rPr lang="en-US" sz="1600" dirty="0"/>
              <a:t>, Sibiu</a:t>
            </a:r>
            <a:r>
              <a:rPr lang="en-US" sz="1600" baseline="-25000" dirty="0"/>
              <a:t>{Arad}</a:t>
            </a:r>
            <a:r>
              <a:rPr lang="en-US" sz="1600" dirty="0"/>
              <a:t>, </a:t>
            </a:r>
            <a:r>
              <a:rPr lang="en-US" sz="1600" dirty="0" err="1"/>
              <a:t>Rimnicu</a:t>
            </a:r>
            <a:r>
              <a:rPr lang="en-US" sz="1600" baseline="-25000" dirty="0"/>
              <a:t>{</a:t>
            </a:r>
            <a:r>
              <a:rPr lang="en-US" sz="1600" baseline="-25000" dirty="0" err="1"/>
              <a:t>Aarad</a:t>
            </a:r>
            <a:r>
              <a:rPr lang="en-US" sz="1600" baseline="-25000" dirty="0"/>
              <a:t>, Sibiu}</a:t>
            </a:r>
            <a:r>
              <a:rPr lang="en-US" sz="1600" dirty="0"/>
              <a:t>,</a:t>
            </a:r>
            <a:endParaRPr lang="en-US" sz="1600" baseline="-25000" dirty="0"/>
          </a:p>
        </p:txBody>
      </p:sp>
      <p:sp>
        <p:nvSpPr>
          <p:cNvPr id="7" name="TextBox 6">
            <a:extLst>
              <a:ext uri="{FF2B5EF4-FFF2-40B4-BE49-F238E27FC236}">
                <a16:creationId xmlns:a16="http://schemas.microsoft.com/office/drawing/2014/main" id="{3C193BBD-B4B0-D057-57AE-584F26C26DDA}"/>
              </a:ext>
            </a:extLst>
          </p:cNvPr>
          <p:cNvSpPr txBox="1"/>
          <p:nvPr/>
        </p:nvSpPr>
        <p:spPr>
          <a:xfrm>
            <a:off x="198141" y="5665304"/>
            <a:ext cx="1223155" cy="307777"/>
          </a:xfrm>
          <a:prstGeom prst="rect">
            <a:avLst/>
          </a:prstGeom>
          <a:noFill/>
        </p:spPr>
        <p:txBody>
          <a:bodyPr wrap="none" rtlCol="0">
            <a:spAutoFit/>
          </a:bodyPr>
          <a:lstStyle/>
          <a:p>
            <a:pPr marL="0" algn="r" defTabSz="914400" rtl="1" eaLnBrk="1" latinLnBrk="0" hangingPunct="1"/>
            <a:r>
              <a:rPr lang="en-AU" sz="1400" dirty="0">
                <a:latin typeface="Cochin" panose="02000603020000020003" pitchFamily="2" charset="0"/>
              </a:rPr>
              <a:t>Visited nodes:</a:t>
            </a:r>
            <a:endParaRPr lang="en-US" sz="1400" dirty="0">
              <a:latin typeface="Cochin" panose="02000603020000020003" pitchFamily="2" charset="0"/>
            </a:endParaRPr>
          </a:p>
        </p:txBody>
      </p:sp>
      <p:sp>
        <p:nvSpPr>
          <p:cNvPr id="8" name="Oval 7">
            <a:extLst>
              <a:ext uri="{FF2B5EF4-FFF2-40B4-BE49-F238E27FC236}">
                <a16:creationId xmlns:a16="http://schemas.microsoft.com/office/drawing/2014/main" id="{8C1AF3FC-9686-5743-AE82-509A453944FC}"/>
              </a:ext>
            </a:extLst>
          </p:cNvPr>
          <p:cNvSpPr/>
          <p:nvPr/>
        </p:nvSpPr>
        <p:spPr>
          <a:xfrm>
            <a:off x="2052431" y="281681"/>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A</a:t>
            </a:r>
          </a:p>
        </p:txBody>
      </p:sp>
      <p:sp>
        <p:nvSpPr>
          <p:cNvPr id="2" name="Oval 1">
            <a:extLst>
              <a:ext uri="{FF2B5EF4-FFF2-40B4-BE49-F238E27FC236}">
                <a16:creationId xmlns:a16="http://schemas.microsoft.com/office/drawing/2014/main" id="{742889C9-2F94-5157-B85D-1B0E26020B3E}"/>
              </a:ext>
            </a:extLst>
          </p:cNvPr>
          <p:cNvSpPr/>
          <p:nvPr/>
        </p:nvSpPr>
        <p:spPr>
          <a:xfrm>
            <a:off x="793889" y="871477"/>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Z</a:t>
            </a:r>
          </a:p>
        </p:txBody>
      </p:sp>
      <p:sp>
        <p:nvSpPr>
          <p:cNvPr id="3" name="Oval 2">
            <a:extLst>
              <a:ext uri="{FF2B5EF4-FFF2-40B4-BE49-F238E27FC236}">
                <a16:creationId xmlns:a16="http://schemas.microsoft.com/office/drawing/2014/main" id="{01B27E56-FC3E-82EC-BADD-8C2F58E51A03}"/>
              </a:ext>
            </a:extLst>
          </p:cNvPr>
          <p:cNvSpPr/>
          <p:nvPr/>
        </p:nvSpPr>
        <p:spPr>
          <a:xfrm>
            <a:off x="2052431" y="854142"/>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a:t>
            </a:r>
          </a:p>
        </p:txBody>
      </p:sp>
      <p:sp>
        <p:nvSpPr>
          <p:cNvPr id="9" name="Oval 8">
            <a:extLst>
              <a:ext uri="{FF2B5EF4-FFF2-40B4-BE49-F238E27FC236}">
                <a16:creationId xmlns:a16="http://schemas.microsoft.com/office/drawing/2014/main" id="{25C60117-AB93-3868-6064-BEEBBEB7624A}"/>
              </a:ext>
            </a:extLst>
          </p:cNvPr>
          <p:cNvSpPr/>
          <p:nvPr/>
        </p:nvSpPr>
        <p:spPr>
          <a:xfrm>
            <a:off x="3310973" y="854142"/>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t>
            </a:r>
          </a:p>
        </p:txBody>
      </p:sp>
      <p:cxnSp>
        <p:nvCxnSpPr>
          <p:cNvPr id="11" name="Straight Connector 10">
            <a:extLst>
              <a:ext uri="{FF2B5EF4-FFF2-40B4-BE49-F238E27FC236}">
                <a16:creationId xmlns:a16="http://schemas.microsoft.com/office/drawing/2014/main" id="{C7B19BFB-1037-96ED-B3AF-CBAAA66BEA57}"/>
              </a:ext>
            </a:extLst>
          </p:cNvPr>
          <p:cNvCxnSpPr>
            <a:cxnSpLocks/>
            <a:stCxn id="8" idx="4"/>
            <a:endCxn id="9" idx="0"/>
          </p:cNvCxnSpPr>
          <p:nvPr/>
        </p:nvCxnSpPr>
        <p:spPr>
          <a:xfrm>
            <a:off x="2236305" y="649429"/>
            <a:ext cx="1258542" cy="20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6DDB154-3D0F-FAB9-A9F5-E2BF85176E46}"/>
              </a:ext>
            </a:extLst>
          </p:cNvPr>
          <p:cNvCxnSpPr>
            <a:stCxn id="2" idx="0"/>
            <a:endCxn id="8" idx="4"/>
          </p:cNvCxnSpPr>
          <p:nvPr/>
        </p:nvCxnSpPr>
        <p:spPr>
          <a:xfrm flipV="1">
            <a:off x="977763" y="649429"/>
            <a:ext cx="1258542" cy="22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B3D5478-FCE1-3FDD-D93D-34A60A2ED2DC}"/>
              </a:ext>
            </a:extLst>
          </p:cNvPr>
          <p:cNvCxnSpPr>
            <a:stCxn id="8" idx="4"/>
            <a:endCxn id="3" idx="0"/>
          </p:cNvCxnSpPr>
          <p:nvPr/>
        </p:nvCxnSpPr>
        <p:spPr>
          <a:xfrm>
            <a:off x="2236305" y="649429"/>
            <a:ext cx="0" cy="204713"/>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F4D0642E-2B4D-87F5-4040-7D762904431B}"/>
              </a:ext>
            </a:extLst>
          </p:cNvPr>
          <p:cNvSpPr/>
          <p:nvPr/>
        </p:nvSpPr>
        <p:spPr>
          <a:xfrm>
            <a:off x="2052431" y="1426603"/>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a:t>
            </a:r>
          </a:p>
        </p:txBody>
      </p:sp>
      <p:sp>
        <p:nvSpPr>
          <p:cNvPr id="12" name="Oval 11">
            <a:extLst>
              <a:ext uri="{FF2B5EF4-FFF2-40B4-BE49-F238E27FC236}">
                <a16:creationId xmlns:a16="http://schemas.microsoft.com/office/drawing/2014/main" id="{FFDBDA72-9810-A2C9-8DA3-FA14D6ECBAE5}"/>
              </a:ext>
            </a:extLst>
          </p:cNvPr>
          <p:cNvSpPr/>
          <p:nvPr/>
        </p:nvSpPr>
        <p:spPr>
          <a:xfrm>
            <a:off x="2681702" y="1426603"/>
            <a:ext cx="367748" cy="36774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R</a:t>
            </a:r>
          </a:p>
        </p:txBody>
      </p:sp>
      <p:sp>
        <p:nvSpPr>
          <p:cNvPr id="13" name="Oval 12">
            <a:extLst>
              <a:ext uri="{FF2B5EF4-FFF2-40B4-BE49-F238E27FC236}">
                <a16:creationId xmlns:a16="http://schemas.microsoft.com/office/drawing/2014/main" id="{E4961476-973C-50CE-5740-15C62954004F}"/>
              </a:ext>
            </a:extLst>
          </p:cNvPr>
          <p:cNvSpPr/>
          <p:nvPr/>
        </p:nvSpPr>
        <p:spPr>
          <a:xfrm>
            <a:off x="1423160" y="1426603"/>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16" name="Straight Connector 15">
            <a:extLst>
              <a:ext uri="{FF2B5EF4-FFF2-40B4-BE49-F238E27FC236}">
                <a16:creationId xmlns:a16="http://schemas.microsoft.com/office/drawing/2014/main" id="{CA8F9E6D-1739-BB3D-AA53-FCB6C7138F93}"/>
              </a:ext>
            </a:extLst>
          </p:cNvPr>
          <p:cNvCxnSpPr>
            <a:stCxn id="3" idx="4"/>
            <a:endCxn id="13" idx="0"/>
          </p:cNvCxnSpPr>
          <p:nvPr/>
        </p:nvCxnSpPr>
        <p:spPr>
          <a:xfrm flipH="1">
            <a:off x="1607034" y="1221890"/>
            <a:ext cx="629271" cy="20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B0BB705-C96B-020C-F906-015A87D0D34B}"/>
              </a:ext>
            </a:extLst>
          </p:cNvPr>
          <p:cNvCxnSpPr>
            <a:stCxn id="3" idx="4"/>
            <a:endCxn id="10" idx="0"/>
          </p:cNvCxnSpPr>
          <p:nvPr/>
        </p:nvCxnSpPr>
        <p:spPr>
          <a:xfrm>
            <a:off x="2236305" y="1221890"/>
            <a:ext cx="0" cy="20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B04799-42D3-7896-39B0-CBE904E9B4E8}"/>
              </a:ext>
            </a:extLst>
          </p:cNvPr>
          <p:cNvCxnSpPr>
            <a:stCxn id="3" idx="4"/>
            <a:endCxn id="12" idx="0"/>
          </p:cNvCxnSpPr>
          <p:nvPr/>
        </p:nvCxnSpPr>
        <p:spPr>
          <a:xfrm>
            <a:off x="2236305" y="1221890"/>
            <a:ext cx="629271" cy="204713"/>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7C348A05-6189-B316-98FA-8F9332C99B0B}"/>
              </a:ext>
            </a:extLst>
          </p:cNvPr>
          <p:cNvSpPr/>
          <p:nvPr/>
        </p:nvSpPr>
        <p:spPr>
          <a:xfrm>
            <a:off x="2563193" y="2031682"/>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18" name="Oval 17">
            <a:extLst>
              <a:ext uri="{FF2B5EF4-FFF2-40B4-BE49-F238E27FC236}">
                <a16:creationId xmlns:a16="http://schemas.microsoft.com/office/drawing/2014/main" id="{6CA8557A-7F3B-C9A6-6599-72E046595BBB}"/>
              </a:ext>
            </a:extLst>
          </p:cNvPr>
          <p:cNvSpPr/>
          <p:nvPr/>
        </p:nvSpPr>
        <p:spPr>
          <a:xfrm>
            <a:off x="3127099" y="2031682"/>
            <a:ext cx="367748" cy="3677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22" name="Straight Connector 21">
            <a:extLst>
              <a:ext uri="{FF2B5EF4-FFF2-40B4-BE49-F238E27FC236}">
                <a16:creationId xmlns:a16="http://schemas.microsoft.com/office/drawing/2014/main" id="{E9E4F9D2-7BB7-0E30-EB12-2840D9A7FFE9}"/>
              </a:ext>
            </a:extLst>
          </p:cNvPr>
          <p:cNvCxnSpPr>
            <a:stCxn id="12" idx="4"/>
            <a:endCxn id="18" idx="7"/>
          </p:cNvCxnSpPr>
          <p:nvPr/>
        </p:nvCxnSpPr>
        <p:spPr>
          <a:xfrm>
            <a:off x="2865576" y="1794351"/>
            <a:ext cx="575416" cy="291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FB18709-4519-B521-6A08-F59CE2BF27DE}"/>
              </a:ext>
            </a:extLst>
          </p:cNvPr>
          <p:cNvCxnSpPr>
            <a:stCxn id="12" idx="4"/>
            <a:endCxn id="14" idx="0"/>
          </p:cNvCxnSpPr>
          <p:nvPr/>
        </p:nvCxnSpPr>
        <p:spPr>
          <a:xfrm flipH="1">
            <a:off x="2747067" y="1794351"/>
            <a:ext cx="118509" cy="237331"/>
          </a:xfrm>
          <a:prstGeom prst="line">
            <a:avLst/>
          </a:prstGeom>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C4F24C7C-D451-E60D-2FDF-A2FB3460FDF6}"/>
              </a:ext>
            </a:extLst>
          </p:cNvPr>
          <p:cNvSpPr txBox="1">
            <a:spLocks/>
          </p:cNvSpPr>
          <p:nvPr/>
        </p:nvSpPr>
        <p:spPr>
          <a:xfrm>
            <a:off x="9826800" y="6559826"/>
            <a:ext cx="1623078" cy="218661"/>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mn-lt"/>
                <a:ea typeface="+mn-ea"/>
                <a:cs typeface="+mn-cs"/>
              </a:defRPr>
            </a:lvl1pPr>
            <a:lvl2pPr marL="230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687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44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602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Dr Armin Chitizadeh</a:t>
            </a:r>
          </a:p>
        </p:txBody>
      </p:sp>
    </p:spTree>
    <p:extLst>
      <p:ext uri="{BB962C8B-B14F-4D97-AF65-F5344CB8AC3E}">
        <p14:creationId xmlns:p14="http://schemas.microsoft.com/office/powerpoint/2010/main" val="3538204079"/>
      </p:ext>
    </p:extLst>
  </p:cSld>
  <p:clrMapOvr>
    <a:masterClrMapping/>
  </p:clrMapOvr>
</p:sld>
</file>

<file path=ppt/theme/theme1.xml><?xml version="1.0" encoding="utf-8"?>
<a:theme xmlns:a="http://schemas.openxmlformats.org/drawingml/2006/main" name="Office Theme">
  <a:themeElements>
    <a:clrScheme name="UNSW_2020">
      <a:dk1>
        <a:srgbClr val="000000"/>
      </a:dk1>
      <a:lt1>
        <a:sysClr val="window" lastClr="FFFFFF"/>
      </a:lt1>
      <a:dk2>
        <a:srgbClr val="737373"/>
      </a:dk2>
      <a:lt2>
        <a:srgbClr val="F2F2F2"/>
      </a:lt2>
      <a:accent1>
        <a:srgbClr val="FFDC00"/>
      </a:accent1>
      <a:accent2>
        <a:srgbClr val="FF635D"/>
      </a:accent2>
      <a:accent3>
        <a:srgbClr val="3F61C4"/>
      </a:accent3>
      <a:accent4>
        <a:srgbClr val="1AC987"/>
      </a:accent4>
      <a:accent5>
        <a:srgbClr val="FA91B6"/>
      </a:accent5>
      <a:accent6>
        <a:srgbClr val="8A68C8"/>
      </a:accent6>
      <a:hlink>
        <a:srgbClr val="0000FF"/>
      </a:hlink>
      <a:folHlink>
        <a:srgbClr val="7030A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le_16 x 9_Arial" id="{43ED8AD5-A308-344D-8557-E8FC3789B03C}" vid="{D5A9906B-E7E1-3741-9CFE-102EC935C89E}"/>
    </a:ext>
  </a:extLst>
</a:theme>
</file>

<file path=ppt/theme/theme2.xml><?xml version="1.0" encoding="utf-8"?>
<a:theme xmlns:a="http://schemas.openxmlformats.org/drawingml/2006/main" name="1_Custom Design">
  <a:themeElements>
    <a:clrScheme name="UNSW_2020">
      <a:dk1>
        <a:srgbClr val="000000"/>
      </a:dk1>
      <a:lt1>
        <a:sysClr val="window" lastClr="FFFFFF"/>
      </a:lt1>
      <a:dk2>
        <a:srgbClr val="737373"/>
      </a:dk2>
      <a:lt2>
        <a:srgbClr val="F2F2F2"/>
      </a:lt2>
      <a:accent1>
        <a:srgbClr val="FFDC00"/>
      </a:accent1>
      <a:accent2>
        <a:srgbClr val="FF635D"/>
      </a:accent2>
      <a:accent3>
        <a:srgbClr val="3F61C4"/>
      </a:accent3>
      <a:accent4>
        <a:srgbClr val="1AC987"/>
      </a:accent4>
      <a:accent5>
        <a:srgbClr val="FA91B6"/>
      </a:accent5>
      <a:accent6>
        <a:srgbClr val="8A68C8"/>
      </a:accent6>
      <a:hlink>
        <a:srgbClr val="0000FF"/>
      </a:hlink>
      <a:folHlink>
        <a:srgbClr val="7030A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le_16 x 9_Arial" id="{43ED8AD5-A308-344D-8557-E8FC3789B03C}" vid="{EE3658E5-E4BD-C24C-A1A6-0CA3D78995C7}"/>
    </a:ext>
  </a:extLst>
</a:theme>
</file>

<file path=ppt/theme/theme3.xml><?xml version="1.0" encoding="utf-8"?>
<a:theme xmlns:a="http://schemas.openxmlformats.org/drawingml/2006/main" name="2_Custom Design">
  <a:themeElements>
    <a:clrScheme name="UNSW_2020">
      <a:dk1>
        <a:srgbClr val="000000"/>
      </a:dk1>
      <a:lt1>
        <a:sysClr val="window" lastClr="FFFFFF"/>
      </a:lt1>
      <a:dk2>
        <a:srgbClr val="737373"/>
      </a:dk2>
      <a:lt2>
        <a:srgbClr val="F2F2F2"/>
      </a:lt2>
      <a:accent1>
        <a:srgbClr val="FFDC00"/>
      </a:accent1>
      <a:accent2>
        <a:srgbClr val="FF635D"/>
      </a:accent2>
      <a:accent3>
        <a:srgbClr val="3F61C4"/>
      </a:accent3>
      <a:accent4>
        <a:srgbClr val="1AC987"/>
      </a:accent4>
      <a:accent5>
        <a:srgbClr val="FA91B6"/>
      </a:accent5>
      <a:accent6>
        <a:srgbClr val="8A68C8"/>
      </a:accent6>
      <a:hlink>
        <a:srgbClr val="0000FF"/>
      </a:hlink>
      <a:folHlink>
        <a:srgbClr val="7030A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le_16 x 9_Arial" id="{43ED8AD5-A308-344D-8557-E8FC3789B03C}" vid="{4975DD83-592A-E845-BB73-002CFF0E9C5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205</TotalTime>
  <Words>1599</Words>
  <Application>Microsoft Macintosh PowerPoint</Application>
  <PresentationFormat>Widescreen</PresentationFormat>
  <Paragraphs>479</Paragraphs>
  <Slides>19</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19</vt:i4>
      </vt:variant>
    </vt:vector>
  </HeadingPairs>
  <TitlesOfParts>
    <vt:vector size="31" baseType="lpstr">
      <vt:lpstr>Arial</vt:lpstr>
      <vt:lpstr>Calibri</vt:lpstr>
      <vt:lpstr>Cambria Math</vt:lpstr>
      <vt:lpstr>CMR10</vt:lpstr>
      <vt:lpstr>CMTI10</vt:lpstr>
      <vt:lpstr>Cochin</vt:lpstr>
      <vt:lpstr>Consolas</vt:lpstr>
      <vt:lpstr>Times New Roman</vt:lpstr>
      <vt:lpstr>TimesNewRomanPSMT</vt:lpstr>
      <vt:lpstr>Office Theme</vt:lpstr>
      <vt:lpstr>1_Custom Design</vt:lpstr>
      <vt:lpstr>2_Custom Design</vt:lpstr>
      <vt:lpstr>A  STAR </vt:lpstr>
      <vt:lpstr>Exercise</vt:lpstr>
      <vt:lpstr>Exercise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Feedback on this explanation:</vt:lpstr>
      <vt:lpstr>Updates on version 1.1</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Armin Chitizadeh</dc:creator>
  <cp:lastModifiedBy>Armin Chitizadeh</cp:lastModifiedBy>
  <cp:revision>1</cp:revision>
  <dcterms:created xsi:type="dcterms:W3CDTF">2023-03-13T23:07:03Z</dcterms:created>
  <dcterms:modified xsi:type="dcterms:W3CDTF">2023-07-03T00:36:01Z</dcterms:modified>
</cp:coreProperties>
</file>