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9" r:id="rId2"/>
    <p:sldMasterId id="2147483681" r:id="rId3"/>
  </p:sldMasterIdLst>
  <p:notesMasterIdLst>
    <p:notesMasterId r:id="rId16"/>
  </p:notesMasterIdLst>
  <p:handoutMasterIdLst>
    <p:handoutMasterId r:id="rId17"/>
  </p:handoutMasterIdLst>
  <p:sldIdLst>
    <p:sldId id="277" r:id="rId4"/>
    <p:sldId id="328" r:id="rId5"/>
    <p:sldId id="329" r:id="rId6"/>
    <p:sldId id="330" r:id="rId7"/>
    <p:sldId id="291" r:id="rId8"/>
    <p:sldId id="333" r:id="rId9"/>
    <p:sldId id="334" r:id="rId10"/>
    <p:sldId id="392" r:id="rId11"/>
    <p:sldId id="393" r:id="rId12"/>
    <p:sldId id="394" r:id="rId13"/>
    <p:sldId id="395"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UC4qTrwIAHGktqg1bLinlg==" hashData="00pisOTiFnUigbSfVDLxuba7pT7jQ0eg3ZVxMu1iwEt+bAQeWfF+1hd0jXPl6CI+pDm2pjKLiQwOxHLkU8mcMQ=="/>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3E26F-E85E-6B4A-9F2A-17053CAE1E90}" v="10" dt="2023-06-11T15:04:03.3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77"/>
    <p:restoredTop sz="94694"/>
  </p:normalViewPr>
  <p:slideViewPr>
    <p:cSldViewPr snapToGrid="0">
      <p:cViewPr varScale="1">
        <p:scale>
          <a:sx n="121" d="100"/>
          <a:sy n="121" d="100"/>
        </p:scale>
        <p:origin x="672" y="17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425C8D-C5AF-9F4F-9E24-5C2DC72753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021E46C-AA4E-214A-A45C-A09C6AE0B0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7442EA-0DF9-924B-8435-17D563E57ACA}" type="datetimeFigureOut">
              <a:rPr lang="en-US" smtClean="0"/>
              <a:t>6/12/23</a:t>
            </a:fld>
            <a:endParaRPr lang="en-US"/>
          </a:p>
        </p:txBody>
      </p:sp>
      <p:sp>
        <p:nvSpPr>
          <p:cNvPr id="4" name="Footer Placeholder 3">
            <a:extLst>
              <a:ext uri="{FF2B5EF4-FFF2-40B4-BE49-F238E27FC236}">
                <a16:creationId xmlns:a16="http://schemas.microsoft.com/office/drawing/2014/main" id="{40AAFBB1-2BB3-DA46-A158-0722D5A310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7D7EA5-B09A-264C-ABF4-E27232AD2E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321C2-EC5F-E04A-AFC0-A1F418A559B9}" type="slidenum">
              <a:rPr lang="en-US" smtClean="0"/>
              <a:t>‹#›</a:t>
            </a:fld>
            <a:endParaRPr lang="en-US"/>
          </a:p>
        </p:txBody>
      </p:sp>
    </p:spTree>
    <p:extLst>
      <p:ext uri="{BB962C8B-B14F-4D97-AF65-F5344CB8AC3E}">
        <p14:creationId xmlns:p14="http://schemas.microsoft.com/office/powerpoint/2010/main" val="1946381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955B6-3D2D-2944-B7F4-FE074C92CB41}" type="datetimeFigureOut">
              <a:rPr lang="en-US" smtClean="0"/>
              <a:t>6/12/23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6ACD0-BE8A-3D4B-8E89-B0E6ACFF594E}" type="slidenum">
              <a:rPr lang="en-US" smtClean="0"/>
              <a:t>‹#›</a:t>
            </a:fld>
            <a:endParaRPr lang="en-US"/>
          </a:p>
        </p:txBody>
      </p:sp>
    </p:spTree>
    <p:extLst>
      <p:ext uri="{BB962C8B-B14F-4D97-AF65-F5344CB8AC3E}">
        <p14:creationId xmlns:p14="http://schemas.microsoft.com/office/powerpoint/2010/main" val="385927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Shape&#10;&#10;Description automatically generated">
            <a:extLst>
              <a:ext uri="{FF2B5EF4-FFF2-40B4-BE49-F238E27FC236}">
                <a16:creationId xmlns:a16="http://schemas.microsoft.com/office/drawing/2014/main" id="{8E30D99F-C248-C4D5-A28F-94DF6B36400A}"/>
              </a:ext>
            </a:extLst>
          </p:cNvPr>
          <p:cNvPicPr>
            <a:picLocks noChangeAspect="1"/>
          </p:cNvPicPr>
          <p:nvPr userDrawn="1"/>
        </p:nvPicPr>
        <p:blipFill>
          <a:blip r:embed="rId2"/>
          <a:stretch>
            <a:fillRect/>
          </a:stretch>
        </p:blipFill>
        <p:spPr>
          <a:xfrm>
            <a:off x="2614162" y="-408398"/>
            <a:ext cx="7124888" cy="7674795"/>
          </a:xfrm>
          <a:prstGeom prst="rect">
            <a:avLst/>
          </a:prstGeom>
        </p:spPr>
      </p:pic>
      <p:sp>
        <p:nvSpPr>
          <p:cNvPr id="8" name="Rectangle 7">
            <a:extLst>
              <a:ext uri="{FF2B5EF4-FFF2-40B4-BE49-F238E27FC236}">
                <a16:creationId xmlns:a16="http://schemas.microsoft.com/office/drawing/2014/main" id="{CE976E31-1EA1-274A-A1AD-5915E61D3EEC}"/>
              </a:ext>
            </a:extLst>
          </p:cNvPr>
          <p:cNvSpPr/>
          <p:nvPr userDrawn="1"/>
        </p:nvSpPr>
        <p:spPr>
          <a:xfrm>
            <a:off x="10010233" y="0"/>
            <a:ext cx="2183586" cy="6858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UNSW Sydney Logo">
            <a:extLst>
              <a:ext uri="{FF2B5EF4-FFF2-40B4-BE49-F238E27FC236}">
                <a16:creationId xmlns:a16="http://schemas.microsoft.com/office/drawing/2014/main" id="{F0BF8575-4955-BC4A-80DE-4BF637C59C7B}"/>
              </a:ext>
            </a:extLst>
          </p:cNvPr>
          <p:cNvPicPr>
            <a:picLocks noChangeAspect="1"/>
          </p:cNvPicPr>
          <p:nvPr userDrawn="1"/>
        </p:nvPicPr>
        <p:blipFill>
          <a:blip r:embed="rId3"/>
          <a:srcRect/>
          <a:stretch/>
        </p:blipFill>
        <p:spPr>
          <a:xfrm>
            <a:off x="10593240" y="522000"/>
            <a:ext cx="1188000" cy="1240241"/>
          </a:xfrm>
          <a:prstGeom prst="rect">
            <a:avLst/>
          </a:prstGeom>
        </p:spPr>
      </p:pic>
      <p:sp>
        <p:nvSpPr>
          <p:cNvPr id="10" name="Title Placeholder 1" descr="Click to edit master title style&#10;">
            <a:extLst>
              <a:ext uri="{FF2B5EF4-FFF2-40B4-BE49-F238E27FC236}">
                <a16:creationId xmlns:a16="http://schemas.microsoft.com/office/drawing/2014/main" id="{86AF8517-E0F0-4998-8AA8-25A0DD8EF33A}"/>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GB"/>
              <a:t>Click to edit Master title style</a:t>
            </a:r>
            <a:endParaRPr lang="en-US"/>
          </a:p>
        </p:txBody>
      </p:sp>
      <p:sp>
        <p:nvSpPr>
          <p:cNvPr id="11" name="Text Placeholder 2" descr="Click to add secondary details&#10;">
            <a:extLst>
              <a:ext uri="{FF2B5EF4-FFF2-40B4-BE49-F238E27FC236}">
                <a16:creationId xmlns:a16="http://schemas.microsoft.com/office/drawing/2014/main" id="{D34C583A-86D7-4AD9-912C-AA86DC354559}"/>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a:t>Secondary details go here</a:t>
            </a:r>
          </a:p>
        </p:txBody>
      </p:sp>
    </p:spTree>
    <p:extLst>
      <p:ext uri="{BB962C8B-B14F-4D97-AF65-F5344CB8AC3E}">
        <p14:creationId xmlns:p14="http://schemas.microsoft.com/office/powerpoint/2010/main" val="331960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descr="Click to edit master title style">
            <a:extLst>
              <a:ext uri="{FF2B5EF4-FFF2-40B4-BE49-F238E27FC236}">
                <a16:creationId xmlns:a16="http://schemas.microsoft.com/office/drawing/2014/main" id="{3CB7D6A8-8593-4C21-938E-8349B6D2FBE3}"/>
              </a:ext>
            </a:extLst>
          </p:cNvPr>
          <p:cNvSpPr>
            <a:spLocks noGrp="1"/>
          </p:cNvSpPr>
          <p:nvPr>
            <p:ph type="title"/>
          </p:nvPr>
        </p:nvSpPr>
        <p:spPr/>
        <p:txBody>
          <a:bodyPr/>
          <a:lstStyle/>
          <a:p>
            <a:r>
              <a:rPr lang="en-US"/>
              <a:t>Click to edit Master title style</a:t>
            </a:r>
            <a:endParaRPr lang="en-AU"/>
          </a:p>
        </p:txBody>
      </p:sp>
      <p:sp>
        <p:nvSpPr>
          <p:cNvPr id="3" name="Date Placeholder 2" descr="Click to add date Day/Month/Year">
            <a:extLst>
              <a:ext uri="{FF2B5EF4-FFF2-40B4-BE49-F238E27FC236}">
                <a16:creationId xmlns:a16="http://schemas.microsoft.com/office/drawing/2014/main" id="{3F9A56A4-BCFE-444A-B799-3003156ECF65}"/>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12/6/2023</a:t>
            </a:fld>
            <a:endParaRPr lang="en-AU"/>
          </a:p>
        </p:txBody>
      </p:sp>
      <p:sp>
        <p:nvSpPr>
          <p:cNvPr id="4" name="Footer Placeholder 3" descr="Click to add a footer">
            <a:extLst>
              <a:ext uri="{FF2B5EF4-FFF2-40B4-BE49-F238E27FC236}">
                <a16:creationId xmlns:a16="http://schemas.microsoft.com/office/drawing/2014/main" id="{33661598-FDFF-4254-A4A3-B4A979362993}"/>
              </a:ext>
            </a:extLst>
          </p:cNvPr>
          <p:cNvSpPr>
            <a:spLocks noGrp="1"/>
          </p:cNvSpPr>
          <p:nvPr>
            <p:ph type="ftr" sz="quarter" idx="11"/>
          </p:nvPr>
        </p:nvSpPr>
        <p:spPr/>
        <p:txBody>
          <a:bodyPr/>
          <a:lstStyle>
            <a:lvl1pPr>
              <a:defRPr>
                <a:solidFill>
                  <a:schemeClr val="tx1"/>
                </a:solidFill>
              </a:defRPr>
            </a:lvl1pPr>
          </a:lstStyle>
          <a:p>
            <a:endParaRPr lang="en-AU"/>
          </a:p>
        </p:txBody>
      </p:sp>
      <p:sp>
        <p:nvSpPr>
          <p:cNvPr id="5" name="Slide Number Placeholder 4" descr="Click to add page number">
            <a:extLst>
              <a:ext uri="{FF2B5EF4-FFF2-40B4-BE49-F238E27FC236}">
                <a16:creationId xmlns:a16="http://schemas.microsoft.com/office/drawing/2014/main" id="{FF24BB6E-0C9C-4308-81D1-8B331EC18F2D}"/>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a:p>
        </p:txBody>
      </p:sp>
    </p:spTree>
    <p:extLst>
      <p:ext uri="{BB962C8B-B14F-4D97-AF65-F5344CB8AC3E}">
        <p14:creationId xmlns:p14="http://schemas.microsoft.com/office/powerpoint/2010/main" val="378129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9298132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xfrm>
            <a:off x="599409" y="178594"/>
            <a:ext cx="10993182" cy="1518048"/>
          </a:xfrm>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5161397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descr="Click to edit master title style">
            <a:extLst>
              <a:ext uri="{FF2B5EF4-FFF2-40B4-BE49-F238E27FC236}">
                <a16:creationId xmlns:a16="http://schemas.microsoft.com/office/drawing/2014/main" id="{9D3B421E-C230-4985-A55F-249E4712D5D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F9B1106-1747-47C6-AD4D-1ED872037F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descr="Click to add date Day/Month/Year">
            <a:extLst>
              <a:ext uri="{FF2B5EF4-FFF2-40B4-BE49-F238E27FC236}">
                <a16:creationId xmlns:a16="http://schemas.microsoft.com/office/drawing/2014/main" id="{EE6605EE-6C12-4B09-B328-5FC771964EB0}"/>
              </a:ext>
            </a:extLst>
          </p:cNvPr>
          <p:cNvSpPr>
            <a:spLocks noGrp="1"/>
          </p:cNvSpPr>
          <p:nvPr>
            <p:ph type="dt" sz="half" idx="10"/>
          </p:nvPr>
        </p:nvSpPr>
        <p:spPr/>
        <p:txBody>
          <a:bodyPr/>
          <a:lstStyle/>
          <a:p>
            <a:fld id="{2A3090FF-0D07-44EF-BE91-92BA9AB775B9}" type="datetimeFigureOut">
              <a:rPr lang="en-AU" smtClean="0"/>
              <a:t>12/6/2023</a:t>
            </a:fld>
            <a:endParaRPr lang="en-AU"/>
          </a:p>
        </p:txBody>
      </p:sp>
      <p:sp>
        <p:nvSpPr>
          <p:cNvPr id="5" name="Footer Placeholder 4" descr="Click to add a footer">
            <a:extLst>
              <a:ext uri="{FF2B5EF4-FFF2-40B4-BE49-F238E27FC236}">
                <a16:creationId xmlns:a16="http://schemas.microsoft.com/office/drawing/2014/main" id="{39B7F1C5-E024-4AB0-B408-32F5C1A10AB0}"/>
              </a:ext>
            </a:extLst>
          </p:cNvPr>
          <p:cNvSpPr>
            <a:spLocks noGrp="1"/>
          </p:cNvSpPr>
          <p:nvPr>
            <p:ph type="ftr" sz="quarter" idx="11"/>
          </p:nvPr>
        </p:nvSpPr>
        <p:spPr/>
        <p:txBody>
          <a:bodyPr/>
          <a:lstStyle/>
          <a:p>
            <a:endParaRPr lang="en-AU"/>
          </a:p>
        </p:txBody>
      </p:sp>
      <p:sp>
        <p:nvSpPr>
          <p:cNvPr id="6" name="Slide Number Placeholder 5" descr="Click to add page number">
            <a:extLst>
              <a:ext uri="{FF2B5EF4-FFF2-40B4-BE49-F238E27FC236}">
                <a16:creationId xmlns:a16="http://schemas.microsoft.com/office/drawing/2014/main" id="{59489FD8-71FE-4137-8FE6-DC2A193CC355}"/>
              </a:ext>
            </a:extLst>
          </p:cNvPr>
          <p:cNvSpPr>
            <a:spLocks noGrp="1"/>
          </p:cNvSpPr>
          <p:nvPr>
            <p:ph type="sldNum" sz="quarter" idx="12"/>
          </p:nvPr>
        </p:nvSpPr>
        <p:spPr/>
        <p:txBody>
          <a:bodyPr/>
          <a:lstStyle/>
          <a:p>
            <a:fld id="{009375D7-070A-4959-9224-FB5E66F2B1B3}" type="slidenum">
              <a:rPr lang="en-AU" smtClean="0"/>
              <a:t>‹#›</a:t>
            </a:fld>
            <a:endParaRPr lang="en-AU"/>
          </a:p>
        </p:txBody>
      </p:sp>
    </p:spTree>
    <p:extLst>
      <p:ext uri="{BB962C8B-B14F-4D97-AF65-F5344CB8AC3E}">
        <p14:creationId xmlns:p14="http://schemas.microsoft.com/office/powerpoint/2010/main" val="126321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descr="Click to edit master title style">
            <a:extLst>
              <a:ext uri="{FF2B5EF4-FFF2-40B4-BE49-F238E27FC236}">
                <a16:creationId xmlns:a16="http://schemas.microsoft.com/office/drawing/2014/main" id="{3E085695-8E0F-403A-9CD7-62C032F7690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C05A9F9-AE68-4F94-9E5E-068EE37349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93A7560-CAFD-4E61-95FB-BDA485201B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descr="Click to add date Day/Month/Year">
            <a:extLst>
              <a:ext uri="{FF2B5EF4-FFF2-40B4-BE49-F238E27FC236}">
                <a16:creationId xmlns:a16="http://schemas.microsoft.com/office/drawing/2014/main" id="{99DDD9F1-1A2C-48B2-B5C9-C73A7289C320}"/>
              </a:ext>
            </a:extLst>
          </p:cNvPr>
          <p:cNvSpPr>
            <a:spLocks noGrp="1"/>
          </p:cNvSpPr>
          <p:nvPr>
            <p:ph type="dt" sz="half" idx="10"/>
          </p:nvPr>
        </p:nvSpPr>
        <p:spPr/>
        <p:txBody>
          <a:bodyPr/>
          <a:lstStyle/>
          <a:p>
            <a:fld id="{2A3090FF-0D07-44EF-BE91-92BA9AB775B9}" type="datetimeFigureOut">
              <a:rPr lang="en-AU" smtClean="0"/>
              <a:t>12/6/2023</a:t>
            </a:fld>
            <a:endParaRPr lang="en-AU"/>
          </a:p>
        </p:txBody>
      </p:sp>
      <p:sp>
        <p:nvSpPr>
          <p:cNvPr id="6" name="Footer Placeholder 5" descr="Click to add a footer">
            <a:extLst>
              <a:ext uri="{FF2B5EF4-FFF2-40B4-BE49-F238E27FC236}">
                <a16:creationId xmlns:a16="http://schemas.microsoft.com/office/drawing/2014/main" id="{6B3D520C-6BAD-40E9-A2B0-8BFA83635E11}"/>
              </a:ext>
            </a:extLst>
          </p:cNvPr>
          <p:cNvSpPr>
            <a:spLocks noGrp="1"/>
          </p:cNvSpPr>
          <p:nvPr>
            <p:ph type="ftr" sz="quarter" idx="11"/>
          </p:nvPr>
        </p:nvSpPr>
        <p:spPr/>
        <p:txBody>
          <a:bodyPr/>
          <a:lstStyle/>
          <a:p>
            <a:endParaRPr lang="en-AU"/>
          </a:p>
        </p:txBody>
      </p:sp>
      <p:sp>
        <p:nvSpPr>
          <p:cNvPr id="7" name="Slide Number Placeholder 6" descr="Click to add page number">
            <a:extLst>
              <a:ext uri="{FF2B5EF4-FFF2-40B4-BE49-F238E27FC236}">
                <a16:creationId xmlns:a16="http://schemas.microsoft.com/office/drawing/2014/main" id="{6E604E87-51E9-4833-AA93-39FB9ED72BE2}"/>
              </a:ext>
            </a:extLst>
          </p:cNvPr>
          <p:cNvSpPr>
            <a:spLocks noGrp="1"/>
          </p:cNvSpPr>
          <p:nvPr>
            <p:ph type="sldNum" sz="quarter" idx="12"/>
          </p:nvPr>
        </p:nvSpPr>
        <p:spPr/>
        <p:txBody>
          <a:bodyPr/>
          <a:lstStyle/>
          <a:p>
            <a:fld id="{009375D7-070A-4959-9224-FB5E66F2B1B3}" type="slidenum">
              <a:rPr lang="en-AU" smtClean="0"/>
              <a:t>‹#›</a:t>
            </a:fld>
            <a:endParaRPr lang="en-AU"/>
          </a:p>
        </p:txBody>
      </p:sp>
    </p:spTree>
    <p:extLst>
      <p:ext uri="{BB962C8B-B14F-4D97-AF65-F5344CB8AC3E}">
        <p14:creationId xmlns:p14="http://schemas.microsoft.com/office/powerpoint/2010/main" val="1396323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descr="Click to edit master title style">
            <a:extLst>
              <a:ext uri="{FF2B5EF4-FFF2-40B4-BE49-F238E27FC236}">
                <a16:creationId xmlns:a16="http://schemas.microsoft.com/office/drawing/2014/main" id="{915C9467-6CA3-4111-A4AE-FFD0F459C1D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descr="Click to edit subheading style on the left hand side of slide">
            <a:extLst>
              <a:ext uri="{FF2B5EF4-FFF2-40B4-BE49-F238E27FC236}">
                <a16:creationId xmlns:a16="http://schemas.microsoft.com/office/drawing/2014/main" id="{CE09CDFA-8C89-4FC7-83CB-4B6BD3F03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C0D324-2CEE-48D7-AB8D-9EB56FF323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descr="Click to edit subheading style on the right hand side of slide">
            <a:extLst>
              <a:ext uri="{FF2B5EF4-FFF2-40B4-BE49-F238E27FC236}">
                <a16:creationId xmlns:a16="http://schemas.microsoft.com/office/drawing/2014/main" id="{535C84E4-E747-422F-823D-ABB103E22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6CBDB2-558E-4410-815E-BC17CE86EE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descr="Click to add date Day/Month/Year">
            <a:extLst>
              <a:ext uri="{FF2B5EF4-FFF2-40B4-BE49-F238E27FC236}">
                <a16:creationId xmlns:a16="http://schemas.microsoft.com/office/drawing/2014/main" id="{7BD73ABA-F022-4A2D-BC50-6EFA1A189B4A}"/>
              </a:ext>
            </a:extLst>
          </p:cNvPr>
          <p:cNvSpPr>
            <a:spLocks noGrp="1"/>
          </p:cNvSpPr>
          <p:nvPr>
            <p:ph type="dt" sz="half" idx="10"/>
          </p:nvPr>
        </p:nvSpPr>
        <p:spPr/>
        <p:txBody>
          <a:bodyPr/>
          <a:lstStyle/>
          <a:p>
            <a:fld id="{2A3090FF-0D07-44EF-BE91-92BA9AB775B9}" type="datetimeFigureOut">
              <a:rPr lang="en-AU" smtClean="0"/>
              <a:t>12/6/2023</a:t>
            </a:fld>
            <a:endParaRPr lang="en-AU"/>
          </a:p>
        </p:txBody>
      </p:sp>
      <p:sp>
        <p:nvSpPr>
          <p:cNvPr id="8" name="Footer Placeholder 7" descr="Click to add a footer">
            <a:extLst>
              <a:ext uri="{FF2B5EF4-FFF2-40B4-BE49-F238E27FC236}">
                <a16:creationId xmlns:a16="http://schemas.microsoft.com/office/drawing/2014/main" id="{0119AFDB-C42E-463D-B00B-B7C3F2C195ED}"/>
              </a:ext>
            </a:extLst>
          </p:cNvPr>
          <p:cNvSpPr>
            <a:spLocks noGrp="1"/>
          </p:cNvSpPr>
          <p:nvPr>
            <p:ph type="ftr" sz="quarter" idx="11"/>
          </p:nvPr>
        </p:nvSpPr>
        <p:spPr/>
        <p:txBody>
          <a:bodyPr/>
          <a:lstStyle/>
          <a:p>
            <a:endParaRPr lang="en-AU"/>
          </a:p>
        </p:txBody>
      </p:sp>
      <p:sp>
        <p:nvSpPr>
          <p:cNvPr id="9" name="Slide Number Placeholder 8" descr="Click to add page number">
            <a:extLst>
              <a:ext uri="{FF2B5EF4-FFF2-40B4-BE49-F238E27FC236}">
                <a16:creationId xmlns:a16="http://schemas.microsoft.com/office/drawing/2014/main" id="{3508F5CF-1000-4107-8B86-354403242CE2}"/>
              </a:ext>
            </a:extLst>
          </p:cNvPr>
          <p:cNvSpPr>
            <a:spLocks noGrp="1"/>
          </p:cNvSpPr>
          <p:nvPr>
            <p:ph type="sldNum" sz="quarter" idx="12"/>
          </p:nvPr>
        </p:nvSpPr>
        <p:spPr/>
        <p:txBody>
          <a:bodyPr/>
          <a:lstStyle/>
          <a:p>
            <a:fld id="{009375D7-070A-4959-9224-FB5E66F2B1B3}" type="slidenum">
              <a:rPr lang="en-AU" smtClean="0"/>
              <a:t>‹#›</a:t>
            </a:fld>
            <a:endParaRPr lang="en-AU"/>
          </a:p>
        </p:txBody>
      </p:sp>
    </p:spTree>
    <p:extLst>
      <p:ext uri="{BB962C8B-B14F-4D97-AF65-F5344CB8AC3E}">
        <p14:creationId xmlns:p14="http://schemas.microsoft.com/office/powerpoint/2010/main" val="3707742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descr="Click to edit master title style">
            <a:extLst>
              <a:ext uri="{FF2B5EF4-FFF2-40B4-BE49-F238E27FC236}">
                <a16:creationId xmlns:a16="http://schemas.microsoft.com/office/drawing/2014/main" id="{3CB7D6A8-8593-4C21-938E-8349B6D2FBE3}"/>
              </a:ext>
            </a:extLst>
          </p:cNvPr>
          <p:cNvSpPr>
            <a:spLocks noGrp="1"/>
          </p:cNvSpPr>
          <p:nvPr>
            <p:ph type="title"/>
          </p:nvPr>
        </p:nvSpPr>
        <p:spPr/>
        <p:txBody>
          <a:bodyPr/>
          <a:lstStyle/>
          <a:p>
            <a:r>
              <a:rPr lang="en-US"/>
              <a:t>Click to edit Master title style</a:t>
            </a:r>
            <a:endParaRPr lang="en-AU"/>
          </a:p>
        </p:txBody>
      </p:sp>
      <p:sp>
        <p:nvSpPr>
          <p:cNvPr id="3" name="Date Placeholder 2" descr="Click to add date Day/Month/Year">
            <a:extLst>
              <a:ext uri="{FF2B5EF4-FFF2-40B4-BE49-F238E27FC236}">
                <a16:creationId xmlns:a16="http://schemas.microsoft.com/office/drawing/2014/main" id="{3F9A56A4-BCFE-444A-B799-3003156ECF65}"/>
              </a:ext>
            </a:extLst>
          </p:cNvPr>
          <p:cNvSpPr>
            <a:spLocks noGrp="1"/>
          </p:cNvSpPr>
          <p:nvPr>
            <p:ph type="dt" sz="half" idx="10"/>
          </p:nvPr>
        </p:nvSpPr>
        <p:spPr/>
        <p:txBody>
          <a:bodyPr/>
          <a:lstStyle/>
          <a:p>
            <a:fld id="{2A3090FF-0D07-44EF-BE91-92BA9AB775B9}" type="datetimeFigureOut">
              <a:rPr lang="en-AU" smtClean="0"/>
              <a:t>12/6/2023</a:t>
            </a:fld>
            <a:endParaRPr lang="en-AU"/>
          </a:p>
        </p:txBody>
      </p:sp>
      <p:sp>
        <p:nvSpPr>
          <p:cNvPr id="4" name="Footer Placeholder 3" descr="Click to add a footer">
            <a:extLst>
              <a:ext uri="{FF2B5EF4-FFF2-40B4-BE49-F238E27FC236}">
                <a16:creationId xmlns:a16="http://schemas.microsoft.com/office/drawing/2014/main" id="{33661598-FDFF-4254-A4A3-B4A979362993}"/>
              </a:ext>
            </a:extLst>
          </p:cNvPr>
          <p:cNvSpPr>
            <a:spLocks noGrp="1"/>
          </p:cNvSpPr>
          <p:nvPr>
            <p:ph type="ftr" sz="quarter" idx="11"/>
          </p:nvPr>
        </p:nvSpPr>
        <p:spPr/>
        <p:txBody>
          <a:bodyPr/>
          <a:lstStyle/>
          <a:p>
            <a:endParaRPr lang="en-AU"/>
          </a:p>
        </p:txBody>
      </p:sp>
      <p:sp>
        <p:nvSpPr>
          <p:cNvPr id="5" name="Slide Number Placeholder 4" descr="Click to add page number">
            <a:extLst>
              <a:ext uri="{FF2B5EF4-FFF2-40B4-BE49-F238E27FC236}">
                <a16:creationId xmlns:a16="http://schemas.microsoft.com/office/drawing/2014/main" id="{FF24BB6E-0C9C-4308-81D1-8B331EC18F2D}"/>
              </a:ext>
            </a:extLst>
          </p:cNvPr>
          <p:cNvSpPr>
            <a:spLocks noGrp="1"/>
          </p:cNvSpPr>
          <p:nvPr>
            <p:ph type="sldNum" sz="quarter" idx="12"/>
          </p:nvPr>
        </p:nvSpPr>
        <p:spPr/>
        <p:txBody>
          <a:bodyPr/>
          <a:lstStyle/>
          <a:p>
            <a:fld id="{009375D7-070A-4959-9224-FB5E66F2B1B3}" type="slidenum">
              <a:rPr lang="en-AU" smtClean="0"/>
              <a:t>‹#›</a:t>
            </a:fld>
            <a:endParaRPr lang="en-AU"/>
          </a:p>
        </p:txBody>
      </p:sp>
    </p:spTree>
    <p:extLst>
      <p:ext uri="{BB962C8B-B14F-4D97-AF65-F5344CB8AC3E}">
        <p14:creationId xmlns:p14="http://schemas.microsoft.com/office/powerpoint/2010/main" val="3997384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8177DF-154E-A742-8FEF-9A9493EABE44}"/>
              </a:ext>
            </a:extLst>
          </p:cNvPr>
          <p:cNvPicPr>
            <a:picLocks noChangeAspect="1"/>
          </p:cNvPicPr>
          <p:nvPr userDrawn="1"/>
        </p:nvPicPr>
        <p:blipFill>
          <a:blip r:embed="rId2"/>
          <a:stretch>
            <a:fillRect/>
          </a:stretch>
        </p:blipFill>
        <p:spPr>
          <a:xfrm rot="5635519">
            <a:off x="434031" y="-748389"/>
            <a:ext cx="7756149" cy="8354779"/>
          </a:xfrm>
          <a:prstGeom prst="rect">
            <a:avLst/>
          </a:prstGeom>
        </p:spPr>
      </p:pic>
      <p:sp>
        <p:nvSpPr>
          <p:cNvPr id="7" name="Rectangle 6">
            <a:extLst>
              <a:ext uri="{FF2B5EF4-FFF2-40B4-BE49-F238E27FC236}">
                <a16:creationId xmlns:a16="http://schemas.microsoft.com/office/drawing/2014/main" id="{8FBC9DD3-2081-9D4A-BCDD-FD7DDC635932}"/>
              </a:ext>
              <a:ext uri="{C183D7F6-B498-43B3-948B-1728B52AA6E4}">
                <adec:decorative xmlns:adec="http://schemas.microsoft.com/office/drawing/2017/decorative" val="0"/>
              </a:ext>
            </a:extLst>
          </p:cNvPr>
          <p:cNvSpPr/>
          <p:nvPr userDrawn="1"/>
        </p:nvSpPr>
        <p:spPr>
          <a:xfrm>
            <a:off x="10010233" y="0"/>
            <a:ext cx="2183586" cy="6858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Placeholder 1" descr="Click to edit master title style&#10;">
            <a:extLst>
              <a:ext uri="{FF2B5EF4-FFF2-40B4-BE49-F238E27FC236}">
                <a16:creationId xmlns:a16="http://schemas.microsoft.com/office/drawing/2014/main" id="{C5886A02-1DE7-4D1F-812D-8E48DA31D9EE}"/>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GB"/>
              <a:t>Click to edit Master title style</a:t>
            </a:r>
            <a:endParaRPr lang="en-US"/>
          </a:p>
        </p:txBody>
      </p:sp>
      <p:sp>
        <p:nvSpPr>
          <p:cNvPr id="9" name="Text Placeholder 2" descr="Click to add secondary details&#10;">
            <a:extLst>
              <a:ext uri="{FF2B5EF4-FFF2-40B4-BE49-F238E27FC236}">
                <a16:creationId xmlns:a16="http://schemas.microsoft.com/office/drawing/2014/main" id="{3BBAF8E8-6BD7-44A0-90FF-4167695E26AE}"/>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a:t>Secondary details go here</a:t>
            </a:r>
          </a:p>
        </p:txBody>
      </p:sp>
      <p:pic>
        <p:nvPicPr>
          <p:cNvPr id="2" name="Picture 1" descr="UNSW Sydney Logo">
            <a:extLst>
              <a:ext uri="{FF2B5EF4-FFF2-40B4-BE49-F238E27FC236}">
                <a16:creationId xmlns:a16="http://schemas.microsoft.com/office/drawing/2014/main" id="{16367954-2926-486A-95D7-D57A05D0A1ED}"/>
              </a:ext>
            </a:extLst>
          </p:cNvPr>
          <p:cNvPicPr>
            <a:picLocks noChangeAspect="1"/>
          </p:cNvPicPr>
          <p:nvPr userDrawn="1"/>
        </p:nvPicPr>
        <p:blipFill>
          <a:blip r:embed="rId3"/>
          <a:srcRect/>
          <a:stretch/>
        </p:blipFill>
        <p:spPr>
          <a:xfrm>
            <a:off x="10667151" y="5261593"/>
            <a:ext cx="1188000" cy="1240241"/>
          </a:xfrm>
          <a:prstGeom prst="rect">
            <a:avLst/>
          </a:prstGeom>
        </p:spPr>
      </p:pic>
    </p:spTree>
    <p:extLst>
      <p:ext uri="{BB962C8B-B14F-4D97-AF65-F5344CB8AC3E}">
        <p14:creationId xmlns:p14="http://schemas.microsoft.com/office/powerpoint/2010/main" val="3186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F9CB962-B705-314A-93E0-7EFEF584C6D7}"/>
              </a:ext>
            </a:extLst>
          </p:cNvPr>
          <p:cNvSpPr/>
          <p:nvPr userDrawn="1"/>
        </p:nvSpPr>
        <p:spPr>
          <a:xfrm>
            <a:off x="1" y="1"/>
            <a:ext cx="5543550" cy="6858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descr="Click to add secondary details">
            <a:extLst>
              <a:ext uri="{FF2B5EF4-FFF2-40B4-BE49-F238E27FC236}">
                <a16:creationId xmlns:a16="http://schemas.microsoft.com/office/drawing/2014/main" id="{B5638188-B406-48E0-8C3F-15ACD21F3DC5}"/>
              </a:ext>
            </a:extLst>
          </p:cNvPr>
          <p:cNvSpPr>
            <a:spLocks noGrp="1"/>
          </p:cNvSpPr>
          <p:nvPr>
            <p:ph idx="1" hasCustomPrompt="1"/>
          </p:nvPr>
        </p:nvSpPr>
        <p:spPr>
          <a:xfrm>
            <a:off x="5598000" y="5011200"/>
            <a:ext cx="4730400" cy="370800"/>
          </a:xfrm>
          <a:prstGeom prst="rect">
            <a:avLst/>
          </a:prstGeom>
        </p:spPr>
        <p:txBody>
          <a:bodyPr vert="horz" lIns="91440" tIns="45720" rIns="91440" bIns="45720" rtlCol="0">
            <a:normAutofit/>
          </a:bodyPr>
          <a:lstStyle/>
          <a:p>
            <a:pPr lvl="0"/>
            <a:r>
              <a:rPr lang="en-GB"/>
              <a:t>Secondary details go here</a:t>
            </a:r>
          </a:p>
        </p:txBody>
      </p:sp>
      <p:pic>
        <p:nvPicPr>
          <p:cNvPr id="4" name="Picture 3" descr="Shape, arrow&#10;&#10;Description automatically generated">
            <a:extLst>
              <a:ext uri="{FF2B5EF4-FFF2-40B4-BE49-F238E27FC236}">
                <a16:creationId xmlns:a16="http://schemas.microsoft.com/office/drawing/2014/main" id="{F3B9F938-D9D5-EFA6-6A69-F8300A7073E6}"/>
              </a:ext>
            </a:extLst>
          </p:cNvPr>
          <p:cNvPicPr>
            <a:picLocks noChangeAspect="1"/>
          </p:cNvPicPr>
          <p:nvPr userDrawn="1"/>
        </p:nvPicPr>
        <p:blipFill>
          <a:blip r:embed="rId2"/>
          <a:stretch>
            <a:fillRect/>
          </a:stretch>
        </p:blipFill>
        <p:spPr>
          <a:xfrm rot="2894683">
            <a:off x="1253302" y="-398755"/>
            <a:ext cx="4736592" cy="6444871"/>
          </a:xfrm>
          <a:prstGeom prst="rect">
            <a:avLst/>
          </a:prstGeom>
        </p:spPr>
      </p:pic>
      <p:sp>
        <p:nvSpPr>
          <p:cNvPr id="3" name="Picture Placeholder 2" descr="Click icon to add picture">
            <a:extLst>
              <a:ext uri="{FF2B5EF4-FFF2-40B4-BE49-F238E27FC236}">
                <a16:creationId xmlns:a16="http://schemas.microsoft.com/office/drawing/2014/main" id="{2990D705-58F1-4621-96D0-F0B963892461}"/>
              </a:ext>
            </a:extLst>
          </p:cNvPr>
          <p:cNvSpPr>
            <a:spLocks noGrp="1"/>
          </p:cNvSpPr>
          <p:nvPr>
            <p:ph type="pic" sz="quarter" idx="10"/>
          </p:nvPr>
        </p:nvSpPr>
        <p:spPr>
          <a:xfrm>
            <a:off x="5543550" y="-1"/>
            <a:ext cx="6663600" cy="5011200"/>
          </a:xfrm>
        </p:spPr>
        <p:txBody>
          <a:bodyPr/>
          <a:lstStyle/>
          <a:p>
            <a:r>
              <a:rPr lang="en-GB"/>
              <a:t>Click icon to add picture</a:t>
            </a:r>
            <a:endParaRPr lang="en-AU"/>
          </a:p>
        </p:txBody>
      </p:sp>
      <p:pic>
        <p:nvPicPr>
          <p:cNvPr id="2" name="Picture 1" descr="UNSW Sydney Logo">
            <a:extLst>
              <a:ext uri="{FF2B5EF4-FFF2-40B4-BE49-F238E27FC236}">
                <a16:creationId xmlns:a16="http://schemas.microsoft.com/office/drawing/2014/main" id="{87B7DB84-DBF6-43D5-A225-64A86E32A4E9}"/>
              </a:ext>
            </a:extLst>
          </p:cNvPr>
          <p:cNvPicPr>
            <a:picLocks noChangeAspect="1"/>
          </p:cNvPicPr>
          <p:nvPr userDrawn="1"/>
        </p:nvPicPr>
        <p:blipFill>
          <a:blip r:embed="rId3"/>
          <a:srcRect/>
          <a:stretch/>
        </p:blipFill>
        <p:spPr>
          <a:xfrm>
            <a:off x="412071" y="5320585"/>
            <a:ext cx="1188000" cy="1240241"/>
          </a:xfrm>
          <a:prstGeom prst="rect">
            <a:avLst/>
          </a:prstGeom>
        </p:spPr>
      </p:pic>
      <p:sp>
        <p:nvSpPr>
          <p:cNvPr id="5" name="Title Placeholder 1" descr="Click to edit master title style">
            <a:extLst>
              <a:ext uri="{FF2B5EF4-FFF2-40B4-BE49-F238E27FC236}">
                <a16:creationId xmlns:a16="http://schemas.microsoft.com/office/drawing/2014/main" id="{731F86E2-22A6-454C-8159-2DC19FE6F9E2}"/>
              </a:ext>
            </a:extLst>
          </p:cNvPr>
          <p:cNvSpPr>
            <a:spLocks noGrp="1"/>
          </p:cNvSpPr>
          <p:nvPr>
            <p:ph type="title"/>
          </p:nvPr>
        </p:nvSpPr>
        <p:spPr>
          <a:xfrm>
            <a:off x="410400" y="345600"/>
            <a:ext cx="4812231" cy="4956162"/>
          </a:xfrm>
          <a:prstGeom prst="rect">
            <a:avLst/>
          </a:prstGeom>
        </p:spPr>
        <p:txBody>
          <a:bodyPr vert="horz" lIns="91440" tIns="45720" rIns="91440" bIns="45720" rtlCol="0" anchor="t" anchorCtr="0">
            <a:noAutofit/>
          </a:bodyPr>
          <a:lstStyle/>
          <a:p>
            <a:r>
              <a:rPr lang="en-GB"/>
              <a:t>Click to edit Master title style</a:t>
            </a:r>
            <a:endParaRPr lang="en-US"/>
          </a:p>
        </p:txBody>
      </p:sp>
    </p:spTree>
    <p:extLst>
      <p:ext uri="{BB962C8B-B14F-4D97-AF65-F5344CB8AC3E}">
        <p14:creationId xmlns:p14="http://schemas.microsoft.com/office/powerpoint/2010/main" val="348136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D9F833-BA4F-E348-9506-0D3D621C75CA}"/>
              </a:ext>
            </a:extLst>
          </p:cNvPr>
          <p:cNvSpPr/>
          <p:nvPr userDrawn="1"/>
        </p:nvSpPr>
        <p:spPr>
          <a:xfrm>
            <a:off x="6740525" y="1"/>
            <a:ext cx="5453294" cy="501575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Placeholder 1" descr="Click to edit master title style">
            <a:extLst>
              <a:ext uri="{FF2B5EF4-FFF2-40B4-BE49-F238E27FC236}">
                <a16:creationId xmlns:a16="http://schemas.microsoft.com/office/drawing/2014/main" id="{A531F2A4-2E25-476F-BA2C-2F1534A5AE17}"/>
              </a:ext>
            </a:extLst>
          </p:cNvPr>
          <p:cNvSpPr>
            <a:spLocks noGrp="1"/>
          </p:cNvSpPr>
          <p:nvPr>
            <p:ph type="title"/>
          </p:nvPr>
        </p:nvSpPr>
        <p:spPr>
          <a:xfrm>
            <a:off x="6840000" y="0"/>
            <a:ext cx="5353819" cy="5015751"/>
          </a:xfrm>
          <a:prstGeom prst="rect">
            <a:avLst/>
          </a:prstGeom>
        </p:spPr>
        <p:txBody>
          <a:bodyPr vert="horz" lIns="91440" tIns="45720" rIns="91440" bIns="45720" rtlCol="0" anchor="t" anchorCtr="0">
            <a:noAutofit/>
          </a:bodyPr>
          <a:lstStyle/>
          <a:p>
            <a:r>
              <a:rPr lang="en-GB"/>
              <a:t>Click to edit Master title style</a:t>
            </a:r>
            <a:endParaRPr lang="en-US"/>
          </a:p>
        </p:txBody>
      </p:sp>
      <p:sp>
        <p:nvSpPr>
          <p:cNvPr id="5" name="Text Placeholder 2" descr="Click to add secondary details">
            <a:extLst>
              <a:ext uri="{FF2B5EF4-FFF2-40B4-BE49-F238E27FC236}">
                <a16:creationId xmlns:a16="http://schemas.microsoft.com/office/drawing/2014/main" id="{101CB2D6-9770-4776-A129-B761AA34E3CD}"/>
              </a:ext>
            </a:extLst>
          </p:cNvPr>
          <p:cNvSpPr>
            <a:spLocks noGrp="1"/>
          </p:cNvSpPr>
          <p:nvPr>
            <p:ph idx="1" hasCustomPrompt="1"/>
          </p:nvPr>
        </p:nvSpPr>
        <p:spPr>
          <a:xfrm>
            <a:off x="205200" y="5169600"/>
            <a:ext cx="4730400" cy="370800"/>
          </a:xfrm>
          <a:prstGeom prst="rect">
            <a:avLst/>
          </a:prstGeom>
        </p:spPr>
        <p:txBody>
          <a:bodyPr vert="horz" lIns="91440" tIns="45720" rIns="91440" bIns="45720" rtlCol="0">
            <a:normAutofit/>
          </a:bodyPr>
          <a:lstStyle/>
          <a:p>
            <a:pPr lvl="0"/>
            <a:r>
              <a:rPr lang="en-GB"/>
              <a:t>Secondary details go here</a:t>
            </a:r>
          </a:p>
        </p:txBody>
      </p:sp>
      <p:sp>
        <p:nvSpPr>
          <p:cNvPr id="6" name="Picture Placeholder 2" descr="Click to add image">
            <a:extLst>
              <a:ext uri="{FF2B5EF4-FFF2-40B4-BE49-F238E27FC236}">
                <a16:creationId xmlns:a16="http://schemas.microsoft.com/office/drawing/2014/main" id="{93161D9F-A3DE-495E-AC64-CC914469DD45}"/>
              </a:ext>
            </a:extLst>
          </p:cNvPr>
          <p:cNvSpPr>
            <a:spLocks noGrp="1"/>
          </p:cNvSpPr>
          <p:nvPr>
            <p:ph type="pic" sz="quarter" idx="10"/>
          </p:nvPr>
        </p:nvSpPr>
        <p:spPr>
          <a:xfrm>
            <a:off x="-1" y="4551"/>
            <a:ext cx="6740525" cy="5011200"/>
          </a:xfrm>
        </p:spPr>
        <p:txBody>
          <a:bodyPr/>
          <a:lstStyle/>
          <a:p>
            <a:r>
              <a:rPr lang="en-GB"/>
              <a:t>Click icon to add picture</a:t>
            </a:r>
            <a:endParaRPr lang="en-AU"/>
          </a:p>
        </p:txBody>
      </p:sp>
      <p:pic>
        <p:nvPicPr>
          <p:cNvPr id="2" name="Picture 1" descr="UNSW Sydney Logo">
            <a:extLst>
              <a:ext uri="{FF2B5EF4-FFF2-40B4-BE49-F238E27FC236}">
                <a16:creationId xmlns:a16="http://schemas.microsoft.com/office/drawing/2014/main" id="{FF675AE0-8F62-485C-BF3D-6598839BADFF}"/>
              </a:ext>
            </a:extLst>
          </p:cNvPr>
          <p:cNvPicPr>
            <a:picLocks noChangeAspect="1"/>
          </p:cNvPicPr>
          <p:nvPr userDrawn="1"/>
        </p:nvPicPr>
        <p:blipFill>
          <a:blip r:embed="rId2"/>
          <a:srcRect/>
          <a:stretch/>
        </p:blipFill>
        <p:spPr>
          <a:xfrm>
            <a:off x="10735975" y="5300921"/>
            <a:ext cx="1188000" cy="1240241"/>
          </a:xfrm>
          <a:prstGeom prst="rect">
            <a:avLst/>
          </a:prstGeom>
        </p:spPr>
      </p:pic>
    </p:spTree>
    <p:extLst>
      <p:ext uri="{BB962C8B-B14F-4D97-AF65-F5344CB8AC3E}">
        <p14:creationId xmlns:p14="http://schemas.microsoft.com/office/powerpoint/2010/main" val="3619429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E16058-FC97-C34C-A94D-1AEBA1319CEF}"/>
              </a:ext>
            </a:extLst>
          </p:cNvPr>
          <p:cNvSpPr/>
          <p:nvPr userDrawn="1"/>
        </p:nvSpPr>
        <p:spPr>
          <a:xfrm>
            <a:off x="0" y="1"/>
            <a:ext cx="12191999" cy="5000624"/>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hape, circle&#10;&#10;Description automatically generated">
            <a:extLst>
              <a:ext uri="{FF2B5EF4-FFF2-40B4-BE49-F238E27FC236}">
                <a16:creationId xmlns:a16="http://schemas.microsoft.com/office/drawing/2014/main" id="{5615C910-6AF8-26A4-7E2E-A0C9EFC5AECA}"/>
              </a:ext>
            </a:extLst>
          </p:cNvPr>
          <p:cNvPicPr>
            <a:picLocks noChangeAspect="1"/>
          </p:cNvPicPr>
          <p:nvPr userDrawn="1"/>
        </p:nvPicPr>
        <p:blipFill>
          <a:blip r:embed="rId2"/>
          <a:stretch>
            <a:fillRect/>
          </a:stretch>
        </p:blipFill>
        <p:spPr>
          <a:xfrm rot="3024056">
            <a:off x="3583339" y="-257331"/>
            <a:ext cx="6243723" cy="7372662"/>
          </a:xfrm>
          <a:prstGeom prst="rect">
            <a:avLst/>
          </a:prstGeom>
        </p:spPr>
      </p:pic>
      <p:sp>
        <p:nvSpPr>
          <p:cNvPr id="5" name="Title Placeholder 1" descr="Click to edit master title style">
            <a:extLst>
              <a:ext uri="{FF2B5EF4-FFF2-40B4-BE49-F238E27FC236}">
                <a16:creationId xmlns:a16="http://schemas.microsoft.com/office/drawing/2014/main" id="{2D2519EB-A5E4-4600-B620-DAE568D00CAB}"/>
              </a:ext>
            </a:extLst>
          </p:cNvPr>
          <p:cNvSpPr>
            <a:spLocks noGrp="1"/>
          </p:cNvSpPr>
          <p:nvPr>
            <p:ph type="title"/>
          </p:nvPr>
        </p:nvSpPr>
        <p:spPr>
          <a:xfrm>
            <a:off x="410400" y="3211200"/>
            <a:ext cx="11268000" cy="1785600"/>
          </a:xfrm>
          <a:prstGeom prst="rect">
            <a:avLst/>
          </a:prstGeom>
        </p:spPr>
        <p:txBody>
          <a:bodyPr vert="horz" lIns="91440" tIns="45720" rIns="91440" bIns="45720" rtlCol="0" anchor="t" anchorCtr="0">
            <a:noAutofit/>
          </a:bodyPr>
          <a:lstStyle/>
          <a:p>
            <a:r>
              <a:rPr lang="en-GB"/>
              <a:t>Click to edit Master title style</a:t>
            </a:r>
            <a:endParaRPr lang="en-US"/>
          </a:p>
        </p:txBody>
      </p:sp>
      <p:sp>
        <p:nvSpPr>
          <p:cNvPr id="6" name="Text Placeholder 2" descr="Click to add secondary details">
            <a:extLst>
              <a:ext uri="{FF2B5EF4-FFF2-40B4-BE49-F238E27FC236}">
                <a16:creationId xmlns:a16="http://schemas.microsoft.com/office/drawing/2014/main" id="{D58515C2-9BB5-4C9A-BBC5-7F4A491DD6EC}"/>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a:t>Secondary details go here</a:t>
            </a:r>
          </a:p>
        </p:txBody>
      </p:sp>
      <p:pic>
        <p:nvPicPr>
          <p:cNvPr id="2" name="Picture 1" descr="UNSW Sydney Logo">
            <a:extLst>
              <a:ext uri="{FF2B5EF4-FFF2-40B4-BE49-F238E27FC236}">
                <a16:creationId xmlns:a16="http://schemas.microsoft.com/office/drawing/2014/main" id="{21B83991-6CB1-46A6-A70E-59562F1A4541}"/>
              </a:ext>
            </a:extLst>
          </p:cNvPr>
          <p:cNvPicPr>
            <a:picLocks noChangeAspect="1"/>
          </p:cNvPicPr>
          <p:nvPr userDrawn="1"/>
        </p:nvPicPr>
        <p:blipFill>
          <a:blip r:embed="rId3"/>
          <a:srcRect/>
          <a:stretch/>
        </p:blipFill>
        <p:spPr>
          <a:xfrm>
            <a:off x="10735975" y="5300921"/>
            <a:ext cx="1188000" cy="1240241"/>
          </a:xfrm>
          <a:prstGeom prst="rect">
            <a:avLst/>
          </a:prstGeom>
        </p:spPr>
      </p:pic>
    </p:spTree>
    <p:extLst>
      <p:ext uri="{BB962C8B-B14F-4D97-AF65-F5344CB8AC3E}">
        <p14:creationId xmlns:p14="http://schemas.microsoft.com/office/powerpoint/2010/main" val="67865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ABD46577-86C6-F040-F259-E3E1BA895C99}"/>
              </a:ext>
            </a:extLst>
          </p:cNvPr>
          <p:cNvPicPr>
            <a:picLocks noChangeAspect="1"/>
          </p:cNvPicPr>
          <p:nvPr userDrawn="1"/>
        </p:nvPicPr>
        <p:blipFill>
          <a:blip r:embed="rId2"/>
          <a:stretch>
            <a:fillRect/>
          </a:stretch>
        </p:blipFill>
        <p:spPr>
          <a:xfrm rot="13685278">
            <a:off x="659043" y="1428646"/>
            <a:ext cx="5544134" cy="7503507"/>
          </a:xfrm>
          <a:prstGeom prst="rect">
            <a:avLst/>
          </a:prstGeom>
        </p:spPr>
      </p:pic>
      <p:sp>
        <p:nvSpPr>
          <p:cNvPr id="4" name="Title Placeholder 1" descr="Click to edit master title style">
            <a:extLst>
              <a:ext uri="{FF2B5EF4-FFF2-40B4-BE49-F238E27FC236}">
                <a16:creationId xmlns:a16="http://schemas.microsoft.com/office/drawing/2014/main" id="{9EC0BA0E-E5B8-41F6-813F-C9A458BE6C3D}"/>
              </a:ext>
            </a:extLst>
          </p:cNvPr>
          <p:cNvSpPr>
            <a:spLocks noGrp="1"/>
          </p:cNvSpPr>
          <p:nvPr>
            <p:ph type="title"/>
          </p:nvPr>
        </p:nvSpPr>
        <p:spPr>
          <a:xfrm>
            <a:off x="410400" y="2624400"/>
            <a:ext cx="6244621" cy="2556000"/>
          </a:xfrm>
          <a:prstGeom prst="rect">
            <a:avLst/>
          </a:prstGeom>
        </p:spPr>
        <p:txBody>
          <a:bodyPr vert="horz" lIns="91440" tIns="45720" rIns="91440" bIns="45720" rtlCol="0" anchor="t" anchorCtr="0">
            <a:noAutofit/>
          </a:bodyPr>
          <a:lstStyle>
            <a:lvl1pPr>
              <a:defRPr sz="8000"/>
            </a:lvl1pPr>
          </a:lstStyle>
          <a:p>
            <a:r>
              <a:rPr lang="en-GB"/>
              <a:t>Click to edit Master title style</a:t>
            </a:r>
            <a:endParaRPr lang="en-US"/>
          </a:p>
        </p:txBody>
      </p:sp>
      <p:sp>
        <p:nvSpPr>
          <p:cNvPr id="5" name="Text Placeholder 2" descr="Click to add secondary details">
            <a:extLst>
              <a:ext uri="{FF2B5EF4-FFF2-40B4-BE49-F238E27FC236}">
                <a16:creationId xmlns:a16="http://schemas.microsoft.com/office/drawing/2014/main" id="{92413593-DCD0-42A0-AE48-665AD86AE6DD}"/>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a:t>Secondary details go here</a:t>
            </a:r>
          </a:p>
        </p:txBody>
      </p:sp>
      <p:sp>
        <p:nvSpPr>
          <p:cNvPr id="6" name="Picture Placeholder 2" descr="Click to add image">
            <a:extLst>
              <a:ext uri="{FF2B5EF4-FFF2-40B4-BE49-F238E27FC236}">
                <a16:creationId xmlns:a16="http://schemas.microsoft.com/office/drawing/2014/main" id="{7D37E0CB-DF2A-4FFC-85FC-AD9C7ED63B74}"/>
              </a:ext>
            </a:extLst>
          </p:cNvPr>
          <p:cNvSpPr>
            <a:spLocks noGrp="1"/>
          </p:cNvSpPr>
          <p:nvPr>
            <p:ph type="pic" sz="quarter" idx="10"/>
          </p:nvPr>
        </p:nvSpPr>
        <p:spPr>
          <a:xfrm>
            <a:off x="6784800" y="-2"/>
            <a:ext cx="5407200" cy="6858001"/>
          </a:xfrm>
        </p:spPr>
        <p:txBody>
          <a:bodyPr/>
          <a:lstStyle/>
          <a:p>
            <a:r>
              <a:rPr lang="en-GB"/>
              <a:t>Click icon to add picture</a:t>
            </a:r>
            <a:endParaRPr lang="en-AU"/>
          </a:p>
        </p:txBody>
      </p:sp>
      <p:pic>
        <p:nvPicPr>
          <p:cNvPr id="2" name="Picture 1" descr="UNSW Sydney Logo">
            <a:extLst>
              <a:ext uri="{FF2B5EF4-FFF2-40B4-BE49-F238E27FC236}">
                <a16:creationId xmlns:a16="http://schemas.microsoft.com/office/drawing/2014/main" id="{77E20C77-3D0A-4A35-878B-F3D37CBE0520}"/>
              </a:ext>
            </a:extLst>
          </p:cNvPr>
          <p:cNvPicPr>
            <a:picLocks noChangeAspect="1"/>
          </p:cNvPicPr>
          <p:nvPr userDrawn="1"/>
        </p:nvPicPr>
        <p:blipFill>
          <a:blip r:embed="rId3"/>
          <a:srcRect/>
          <a:stretch/>
        </p:blipFill>
        <p:spPr>
          <a:xfrm>
            <a:off x="304630" y="526455"/>
            <a:ext cx="1188000" cy="1240241"/>
          </a:xfrm>
          <a:prstGeom prst="rect">
            <a:avLst/>
          </a:prstGeom>
        </p:spPr>
      </p:pic>
    </p:spTree>
    <p:extLst>
      <p:ext uri="{BB962C8B-B14F-4D97-AF65-F5344CB8AC3E}">
        <p14:creationId xmlns:p14="http://schemas.microsoft.com/office/powerpoint/2010/main" val="407673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descr="Click to edit master title style">
            <a:extLst>
              <a:ext uri="{FF2B5EF4-FFF2-40B4-BE49-F238E27FC236}">
                <a16:creationId xmlns:a16="http://schemas.microsoft.com/office/drawing/2014/main" id="{9D3B421E-C230-4985-A55F-249E4712D5D8}"/>
              </a:ext>
            </a:extLst>
          </p:cNvPr>
          <p:cNvSpPr>
            <a:spLocks noGrp="1"/>
          </p:cNvSpPr>
          <p:nvPr>
            <p:ph type="title"/>
          </p:nvPr>
        </p:nvSpPr>
        <p:spPr/>
        <p:txBody>
          <a:bodyPr/>
          <a:lstStyle/>
          <a:p>
            <a:r>
              <a:rPr lang="en-US"/>
              <a:t>Click to edit Master title style</a:t>
            </a:r>
            <a:endParaRPr lang="en-AU"/>
          </a:p>
        </p:txBody>
      </p:sp>
      <p:sp>
        <p:nvSpPr>
          <p:cNvPr id="3" name="Content Placeholder 2" descr="Click to edit body text styles">
            <a:extLst>
              <a:ext uri="{FF2B5EF4-FFF2-40B4-BE49-F238E27FC236}">
                <a16:creationId xmlns:a16="http://schemas.microsoft.com/office/drawing/2014/main" id="{9F9B1106-1747-47C6-AD4D-1ED872037F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descr="Click to add date Day/Month/Year">
            <a:extLst>
              <a:ext uri="{FF2B5EF4-FFF2-40B4-BE49-F238E27FC236}">
                <a16:creationId xmlns:a16="http://schemas.microsoft.com/office/drawing/2014/main" id="{EE6605EE-6C12-4B09-B328-5FC771964EB0}"/>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12/6/2023</a:t>
            </a:fld>
            <a:endParaRPr lang="en-AU"/>
          </a:p>
        </p:txBody>
      </p:sp>
      <p:sp>
        <p:nvSpPr>
          <p:cNvPr id="5" name="Footer Placeholder 4" descr="Click to add a footer">
            <a:extLst>
              <a:ext uri="{FF2B5EF4-FFF2-40B4-BE49-F238E27FC236}">
                <a16:creationId xmlns:a16="http://schemas.microsoft.com/office/drawing/2014/main" id="{39B7F1C5-E024-4AB0-B408-32F5C1A10AB0}"/>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descr="Click to add page number">
            <a:extLst>
              <a:ext uri="{FF2B5EF4-FFF2-40B4-BE49-F238E27FC236}">
                <a16:creationId xmlns:a16="http://schemas.microsoft.com/office/drawing/2014/main" id="{59489FD8-71FE-4137-8FE6-DC2A193CC355}"/>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a:p>
        </p:txBody>
      </p:sp>
    </p:spTree>
    <p:extLst>
      <p:ext uri="{BB962C8B-B14F-4D97-AF65-F5344CB8AC3E}">
        <p14:creationId xmlns:p14="http://schemas.microsoft.com/office/powerpoint/2010/main" val="1748171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descr="Click to edit master title style">
            <a:extLst>
              <a:ext uri="{FF2B5EF4-FFF2-40B4-BE49-F238E27FC236}">
                <a16:creationId xmlns:a16="http://schemas.microsoft.com/office/drawing/2014/main" id="{3E085695-8E0F-403A-9CD7-62C032F7690D}"/>
              </a:ext>
            </a:extLst>
          </p:cNvPr>
          <p:cNvSpPr>
            <a:spLocks noGrp="1"/>
          </p:cNvSpPr>
          <p:nvPr>
            <p:ph type="title"/>
          </p:nvPr>
        </p:nvSpPr>
        <p:spPr/>
        <p:txBody>
          <a:bodyPr/>
          <a:lstStyle/>
          <a:p>
            <a:r>
              <a:rPr lang="en-US"/>
              <a:t>Click to edit Master title style</a:t>
            </a:r>
            <a:endParaRPr lang="en-AU"/>
          </a:p>
        </p:txBody>
      </p:sp>
      <p:sp>
        <p:nvSpPr>
          <p:cNvPr id="3" name="Content Placeholder 2" descr="Click to edit body text styles on the left side of slide">
            <a:extLst>
              <a:ext uri="{FF2B5EF4-FFF2-40B4-BE49-F238E27FC236}">
                <a16:creationId xmlns:a16="http://schemas.microsoft.com/office/drawing/2014/main" id="{FC05A9F9-AE68-4F94-9E5E-068EE37349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descr="Click to edit body text styles on the right side of slide">
            <a:extLst>
              <a:ext uri="{FF2B5EF4-FFF2-40B4-BE49-F238E27FC236}">
                <a16:creationId xmlns:a16="http://schemas.microsoft.com/office/drawing/2014/main" id="{C93A7560-CAFD-4E61-95FB-BDA485201B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descr="Click to add date Day/Month/Year">
            <a:extLst>
              <a:ext uri="{FF2B5EF4-FFF2-40B4-BE49-F238E27FC236}">
                <a16:creationId xmlns:a16="http://schemas.microsoft.com/office/drawing/2014/main" id="{99DDD9F1-1A2C-48B2-B5C9-C73A7289C320}"/>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12/6/2023</a:t>
            </a:fld>
            <a:endParaRPr lang="en-AU"/>
          </a:p>
        </p:txBody>
      </p:sp>
      <p:sp>
        <p:nvSpPr>
          <p:cNvPr id="6" name="Footer Placeholder 5" descr="Click to add a footer">
            <a:extLst>
              <a:ext uri="{FF2B5EF4-FFF2-40B4-BE49-F238E27FC236}">
                <a16:creationId xmlns:a16="http://schemas.microsoft.com/office/drawing/2014/main" id="{6B3D520C-6BAD-40E9-A2B0-8BFA83635E11}"/>
              </a:ext>
            </a:extLst>
          </p:cNvPr>
          <p:cNvSpPr>
            <a:spLocks noGrp="1"/>
          </p:cNvSpPr>
          <p:nvPr>
            <p:ph type="ftr" sz="quarter" idx="11"/>
          </p:nvPr>
        </p:nvSpPr>
        <p:spPr/>
        <p:txBody>
          <a:bodyPr/>
          <a:lstStyle>
            <a:lvl1pPr>
              <a:defRPr>
                <a:solidFill>
                  <a:schemeClr val="tx1"/>
                </a:solidFill>
              </a:defRPr>
            </a:lvl1pPr>
          </a:lstStyle>
          <a:p>
            <a:endParaRPr lang="en-AU"/>
          </a:p>
        </p:txBody>
      </p:sp>
      <p:sp>
        <p:nvSpPr>
          <p:cNvPr id="7" name="Slide Number Placeholder 6" descr="Click to add page number">
            <a:extLst>
              <a:ext uri="{FF2B5EF4-FFF2-40B4-BE49-F238E27FC236}">
                <a16:creationId xmlns:a16="http://schemas.microsoft.com/office/drawing/2014/main" id="{6E604E87-51E9-4833-AA93-39FB9ED72BE2}"/>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a:p>
        </p:txBody>
      </p:sp>
    </p:spTree>
    <p:extLst>
      <p:ext uri="{BB962C8B-B14F-4D97-AF65-F5344CB8AC3E}">
        <p14:creationId xmlns:p14="http://schemas.microsoft.com/office/powerpoint/2010/main" val="93220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descr="Click to add master title style">
            <a:extLst>
              <a:ext uri="{FF2B5EF4-FFF2-40B4-BE49-F238E27FC236}">
                <a16:creationId xmlns:a16="http://schemas.microsoft.com/office/drawing/2014/main" id="{915C9467-6CA3-4111-A4AE-FFD0F459C1D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descr="Click to edit subheading style on the left hand side of slide">
            <a:extLst>
              <a:ext uri="{FF2B5EF4-FFF2-40B4-BE49-F238E27FC236}">
                <a16:creationId xmlns:a16="http://schemas.microsoft.com/office/drawing/2014/main" id="{CE09CDFA-8C89-4FC7-83CB-4B6BD3F03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descr="Click to edit body text styles on the left side of slide">
            <a:extLst>
              <a:ext uri="{FF2B5EF4-FFF2-40B4-BE49-F238E27FC236}">
                <a16:creationId xmlns:a16="http://schemas.microsoft.com/office/drawing/2014/main" id="{27C0D324-2CEE-48D7-AB8D-9EB56FF323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descr="Click to edit subheading style on the right hand side of slide">
            <a:extLst>
              <a:ext uri="{FF2B5EF4-FFF2-40B4-BE49-F238E27FC236}">
                <a16:creationId xmlns:a16="http://schemas.microsoft.com/office/drawing/2014/main" id="{535C84E4-E747-422F-823D-ABB103E22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descr="Click to edit body text styles on the right side of slide">
            <a:extLst>
              <a:ext uri="{FF2B5EF4-FFF2-40B4-BE49-F238E27FC236}">
                <a16:creationId xmlns:a16="http://schemas.microsoft.com/office/drawing/2014/main" id="{B06CBDB2-558E-4410-815E-BC17CE86EE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descr="Click to add date Day/Month/Year">
            <a:extLst>
              <a:ext uri="{FF2B5EF4-FFF2-40B4-BE49-F238E27FC236}">
                <a16:creationId xmlns:a16="http://schemas.microsoft.com/office/drawing/2014/main" id="{7BD73ABA-F022-4A2D-BC50-6EFA1A189B4A}"/>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12/6/2023</a:t>
            </a:fld>
            <a:endParaRPr lang="en-AU"/>
          </a:p>
        </p:txBody>
      </p:sp>
      <p:sp>
        <p:nvSpPr>
          <p:cNvPr id="8" name="Footer Placeholder 7" descr="Click to add a footer">
            <a:extLst>
              <a:ext uri="{FF2B5EF4-FFF2-40B4-BE49-F238E27FC236}">
                <a16:creationId xmlns:a16="http://schemas.microsoft.com/office/drawing/2014/main" id="{0119AFDB-C42E-463D-B00B-B7C3F2C195ED}"/>
              </a:ext>
            </a:extLst>
          </p:cNvPr>
          <p:cNvSpPr>
            <a:spLocks noGrp="1"/>
          </p:cNvSpPr>
          <p:nvPr>
            <p:ph type="ftr" sz="quarter" idx="11"/>
          </p:nvPr>
        </p:nvSpPr>
        <p:spPr/>
        <p:txBody>
          <a:bodyPr/>
          <a:lstStyle>
            <a:lvl1pPr>
              <a:defRPr>
                <a:solidFill>
                  <a:schemeClr val="tx1"/>
                </a:solidFill>
              </a:defRPr>
            </a:lvl1pPr>
          </a:lstStyle>
          <a:p>
            <a:endParaRPr lang="en-AU"/>
          </a:p>
        </p:txBody>
      </p:sp>
      <p:sp>
        <p:nvSpPr>
          <p:cNvPr id="9" name="Slide Number Placeholder 8" descr="Click to add page number">
            <a:extLst>
              <a:ext uri="{FF2B5EF4-FFF2-40B4-BE49-F238E27FC236}">
                <a16:creationId xmlns:a16="http://schemas.microsoft.com/office/drawing/2014/main" id="{3508F5CF-1000-4107-8B86-354403242CE2}"/>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a:p>
        </p:txBody>
      </p:sp>
    </p:spTree>
    <p:extLst>
      <p:ext uri="{BB962C8B-B14F-4D97-AF65-F5344CB8AC3E}">
        <p14:creationId xmlns:p14="http://schemas.microsoft.com/office/powerpoint/2010/main" val="22148007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theme" Target="../theme/theme3.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descr="Click to edit master title style">
            <a:extLst>
              <a:ext uri="{FF2B5EF4-FFF2-40B4-BE49-F238E27FC236}">
                <a16:creationId xmlns:a16="http://schemas.microsoft.com/office/drawing/2014/main" id="{70841D79-9C5E-1449-B506-564E0213A8CE}"/>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GB"/>
              <a:t>Title goes here</a:t>
            </a:r>
            <a:endParaRPr lang="en-US"/>
          </a:p>
        </p:txBody>
      </p:sp>
      <p:sp>
        <p:nvSpPr>
          <p:cNvPr id="3" name="Text Placeholder 2">
            <a:extLst>
              <a:ext uri="{FF2B5EF4-FFF2-40B4-BE49-F238E27FC236}">
                <a16:creationId xmlns:a16="http://schemas.microsoft.com/office/drawing/2014/main" id="{4A50093E-B476-CE4A-816B-226988C60D31}"/>
              </a:ext>
            </a:extLst>
          </p:cNvPr>
          <p:cNvSpPr>
            <a:spLocks noGrp="1"/>
          </p:cNvSpPr>
          <p:nvPr>
            <p:ph type="body" idx="1"/>
          </p:nvPr>
        </p:nvSpPr>
        <p:spPr>
          <a:xfrm>
            <a:off x="410400" y="6289200"/>
            <a:ext cx="4730400" cy="370800"/>
          </a:xfrm>
          <a:prstGeom prst="rect">
            <a:avLst/>
          </a:prstGeom>
        </p:spPr>
        <p:txBody>
          <a:bodyPr vert="horz" lIns="91440" tIns="45720" rIns="91440" bIns="45720" rtlCol="0">
            <a:normAutofit/>
          </a:bodyPr>
          <a:lstStyle/>
          <a:p>
            <a:pPr lvl="0"/>
            <a:r>
              <a:rPr lang="en-GB"/>
              <a:t>Click to edit Master text styles</a:t>
            </a:r>
          </a:p>
        </p:txBody>
      </p:sp>
    </p:spTree>
    <p:extLst>
      <p:ext uri="{BB962C8B-B14F-4D97-AF65-F5344CB8AC3E}">
        <p14:creationId xmlns:p14="http://schemas.microsoft.com/office/powerpoint/2010/main" val="180392561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2" r:id="rId3"/>
    <p:sldLayoutId id="2147483651" r:id="rId4"/>
    <p:sldLayoutId id="2147483653" r:id="rId5"/>
    <p:sldLayoutId id="2147483650" r:id="rId6"/>
  </p:sldLayoutIdLst>
  <p:txStyles>
    <p:titleStyle>
      <a:lvl1pPr marL="0" indent="0" algn="l" defTabSz="914400" rtl="0" eaLnBrk="1" latinLnBrk="0" hangingPunct="1">
        <a:lnSpc>
          <a:spcPct val="100000"/>
        </a:lnSpc>
        <a:spcBef>
          <a:spcPct val="0"/>
        </a:spcBef>
        <a:buNone/>
        <a:defRPr sz="110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buFont typeface="Calibri" panose="020F050202020403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descr="Click to edit master title style">
            <a:extLst>
              <a:ext uri="{FF2B5EF4-FFF2-40B4-BE49-F238E27FC236}">
                <a16:creationId xmlns:a16="http://schemas.microsoft.com/office/drawing/2014/main" id="{8CE664CD-741D-4C8B-81A1-8F813AD19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descr="Click to edit body text styles">
            <a:extLst>
              <a:ext uri="{FF2B5EF4-FFF2-40B4-BE49-F238E27FC236}">
                <a16:creationId xmlns:a16="http://schemas.microsoft.com/office/drawing/2014/main" id="{5BC9109C-5296-411A-BFAE-02503EAE8F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27DF911-AF5C-4E26-A571-BA8DB3C79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090FF-0D07-44EF-BE91-92BA9AB775B9}" type="datetimeFigureOut">
              <a:rPr lang="en-AU" smtClean="0"/>
              <a:t>12/6/2023</a:t>
            </a:fld>
            <a:endParaRPr lang="en-AU"/>
          </a:p>
        </p:txBody>
      </p:sp>
      <p:sp>
        <p:nvSpPr>
          <p:cNvPr id="5" name="Footer Placeholder 4">
            <a:extLst>
              <a:ext uri="{FF2B5EF4-FFF2-40B4-BE49-F238E27FC236}">
                <a16:creationId xmlns:a16="http://schemas.microsoft.com/office/drawing/2014/main" id="{28AD8E53-B55F-4650-ADAB-27193A719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DADCEA8-03AE-46AA-AD1B-6B051BA05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9375D7-070A-4959-9224-FB5E66F2B1B3}" type="slidenum">
              <a:rPr lang="en-AU" smtClean="0"/>
              <a:t>‹#›</a:t>
            </a:fld>
            <a:endParaRPr lang="en-AU"/>
          </a:p>
        </p:txBody>
      </p:sp>
      <p:sp>
        <p:nvSpPr>
          <p:cNvPr id="8" name="Rectangle 7">
            <a:extLst>
              <a:ext uri="{FF2B5EF4-FFF2-40B4-BE49-F238E27FC236}">
                <a16:creationId xmlns:a16="http://schemas.microsoft.com/office/drawing/2014/main" id="{FA7CA2B4-C8AB-4F09-B260-BA7609DF079D}"/>
              </a:ext>
            </a:extLst>
          </p:cNvPr>
          <p:cNvSpPr/>
          <p:nvPr userDrawn="1"/>
        </p:nvSpPr>
        <p:spPr>
          <a:xfrm rot="5400000">
            <a:off x="5706290" y="372291"/>
            <a:ext cx="779419" cy="12192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UNSW Sydney Logo">
            <a:extLst>
              <a:ext uri="{FF2B5EF4-FFF2-40B4-BE49-F238E27FC236}">
                <a16:creationId xmlns:a16="http://schemas.microsoft.com/office/drawing/2014/main" id="{84EF7EA2-D124-438C-BF7A-68B3D6878301}"/>
              </a:ext>
            </a:extLst>
          </p:cNvPr>
          <p:cNvPicPr>
            <a:picLocks noChangeAspect="1"/>
          </p:cNvPicPr>
          <p:nvPr userDrawn="1"/>
        </p:nvPicPr>
        <p:blipFill>
          <a:blip r:embed="rId8"/>
          <a:srcRect/>
          <a:stretch/>
        </p:blipFill>
        <p:spPr>
          <a:xfrm>
            <a:off x="11526898" y="6196827"/>
            <a:ext cx="540000" cy="563746"/>
          </a:xfrm>
          <a:prstGeom prst="rect">
            <a:avLst/>
          </a:prstGeom>
        </p:spPr>
      </p:pic>
    </p:spTree>
    <p:extLst>
      <p:ext uri="{BB962C8B-B14F-4D97-AF65-F5344CB8AC3E}">
        <p14:creationId xmlns:p14="http://schemas.microsoft.com/office/powerpoint/2010/main" val="3623885719"/>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74" r:id="rId3"/>
    <p:sldLayoutId id="2147483675" r:id="rId4"/>
    <p:sldLayoutId id="2147483688" r:id="rId5"/>
    <p:sldLayoutId id="214748369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descr="Click to edit master title style">
            <a:extLst>
              <a:ext uri="{FF2B5EF4-FFF2-40B4-BE49-F238E27FC236}">
                <a16:creationId xmlns:a16="http://schemas.microsoft.com/office/drawing/2014/main" id="{8CE664CD-741D-4C8B-81A1-8F813AD19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descr="Click to edit body text">
            <a:extLst>
              <a:ext uri="{FF2B5EF4-FFF2-40B4-BE49-F238E27FC236}">
                <a16:creationId xmlns:a16="http://schemas.microsoft.com/office/drawing/2014/main" id="{5BC9109C-5296-411A-BFAE-02503EAE8F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descr="Click to add date Day/Month/Year">
            <a:extLst>
              <a:ext uri="{FF2B5EF4-FFF2-40B4-BE49-F238E27FC236}">
                <a16:creationId xmlns:a16="http://schemas.microsoft.com/office/drawing/2014/main" id="{127DF911-AF5C-4E26-A571-BA8DB3C79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A3090FF-0D07-44EF-BE91-92BA9AB775B9}" type="datetimeFigureOut">
              <a:rPr lang="en-AU" smtClean="0"/>
              <a:pPr/>
              <a:t>12/6/2023</a:t>
            </a:fld>
            <a:endParaRPr lang="en-AU"/>
          </a:p>
        </p:txBody>
      </p:sp>
      <p:sp>
        <p:nvSpPr>
          <p:cNvPr id="5" name="Footer Placeholder 4" descr="Click to add a footer">
            <a:extLst>
              <a:ext uri="{FF2B5EF4-FFF2-40B4-BE49-F238E27FC236}">
                <a16:creationId xmlns:a16="http://schemas.microsoft.com/office/drawing/2014/main" id="{28AD8E53-B55F-4650-ADAB-27193A719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AU"/>
          </a:p>
        </p:txBody>
      </p:sp>
      <p:sp>
        <p:nvSpPr>
          <p:cNvPr id="6" name="Slide Number Placeholder 5" descr="Click to add page number">
            <a:extLst>
              <a:ext uri="{FF2B5EF4-FFF2-40B4-BE49-F238E27FC236}">
                <a16:creationId xmlns:a16="http://schemas.microsoft.com/office/drawing/2014/main" id="{9DADCEA8-03AE-46AA-AD1B-6B051BA05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009375D7-070A-4959-9224-FB5E66F2B1B3}" type="slidenum">
              <a:rPr lang="en-AU" smtClean="0"/>
              <a:pPr/>
              <a:t>‹#›</a:t>
            </a:fld>
            <a:endParaRPr lang="en-AU"/>
          </a:p>
        </p:txBody>
      </p:sp>
      <p:sp>
        <p:nvSpPr>
          <p:cNvPr id="7" name="Rectangle 6">
            <a:extLst>
              <a:ext uri="{FF2B5EF4-FFF2-40B4-BE49-F238E27FC236}">
                <a16:creationId xmlns:a16="http://schemas.microsoft.com/office/drawing/2014/main" id="{07FD9B66-E5D8-458F-B15F-FCAE5CAD781F}"/>
              </a:ext>
            </a:extLst>
          </p:cNvPr>
          <p:cNvSpPr/>
          <p:nvPr userDrawn="1"/>
        </p:nvSpPr>
        <p:spPr>
          <a:xfrm rot="5400000">
            <a:off x="8353696" y="3019698"/>
            <a:ext cx="6858002" cy="818606"/>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UNSW Sydney Logo">
            <a:extLst>
              <a:ext uri="{FF2B5EF4-FFF2-40B4-BE49-F238E27FC236}">
                <a16:creationId xmlns:a16="http://schemas.microsoft.com/office/drawing/2014/main" id="{725B2B7F-7BA2-426B-BEF7-9C26ECD9179C}"/>
              </a:ext>
            </a:extLst>
          </p:cNvPr>
          <p:cNvPicPr>
            <a:picLocks noChangeAspect="1"/>
          </p:cNvPicPr>
          <p:nvPr userDrawn="1"/>
        </p:nvPicPr>
        <p:blipFill>
          <a:blip r:embed="rId6"/>
          <a:srcRect/>
          <a:stretch/>
        </p:blipFill>
        <p:spPr>
          <a:xfrm>
            <a:off x="11526898" y="6196827"/>
            <a:ext cx="540000" cy="563746"/>
          </a:xfrm>
          <a:prstGeom prst="rect">
            <a:avLst/>
          </a:prstGeom>
        </p:spPr>
      </p:pic>
    </p:spTree>
    <p:extLst>
      <p:ext uri="{BB962C8B-B14F-4D97-AF65-F5344CB8AC3E}">
        <p14:creationId xmlns:p14="http://schemas.microsoft.com/office/powerpoint/2010/main" val="2992154541"/>
      </p:ext>
    </p:extLst>
  </p:cSld>
  <p:clrMap bg1="lt1" tx1="dk1" bg2="lt2" tx2="dk2" accent1="accent1" accent2="accent2" accent3="accent3" accent4="accent4" accent5="accent5" accent6="accent6" hlink="hlink" folHlink="folHlink"/>
  <p:sldLayoutIdLst>
    <p:sldLayoutId id="2147483683" r:id="rId1"/>
    <p:sldLayoutId id="2147483685" r:id="rId2"/>
    <p:sldLayoutId id="2147483686" r:id="rId3"/>
    <p:sldLayoutId id="214748368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3.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2.png"/><Relationship Id="rId2" Type="http://schemas.openxmlformats.org/officeDocument/2006/relationships/image" Target="../media/image18.png"/><Relationship Id="rId16"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20.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B3A96-6813-4E33-A8FF-1D9535E3A2DD}"/>
              </a:ext>
            </a:extLst>
          </p:cNvPr>
          <p:cNvSpPr>
            <a:spLocks noGrp="1"/>
          </p:cNvSpPr>
          <p:nvPr>
            <p:ph type="title"/>
          </p:nvPr>
        </p:nvSpPr>
        <p:spPr>
          <a:xfrm>
            <a:off x="410400" y="2171700"/>
            <a:ext cx="11268000" cy="2825100"/>
          </a:xfrm>
        </p:spPr>
        <p:txBody>
          <a:bodyPr/>
          <a:lstStyle/>
          <a:p>
            <a:r>
              <a:rPr lang="en-AU" dirty="0" err="1"/>
              <a:t>Search_</a:t>
            </a:r>
            <a:r>
              <a:rPr lang="en-AU" sz="5400" dirty="0" err="1"/>
              <a:t>Animations</a:t>
            </a:r>
            <a:br>
              <a:rPr lang="en-AU" dirty="0"/>
            </a:br>
            <a:r>
              <a:rPr lang="en-AU" sz="4800" dirty="0"/>
              <a:t>COMP9414 23t2</a:t>
            </a:r>
          </a:p>
        </p:txBody>
      </p:sp>
      <p:sp>
        <p:nvSpPr>
          <p:cNvPr id="3" name="Content Placeholder 2">
            <a:extLst>
              <a:ext uri="{FF2B5EF4-FFF2-40B4-BE49-F238E27FC236}">
                <a16:creationId xmlns:a16="http://schemas.microsoft.com/office/drawing/2014/main" id="{043E0C5F-99BE-47F2-96ED-38933705A5E3}"/>
              </a:ext>
            </a:extLst>
          </p:cNvPr>
          <p:cNvSpPr>
            <a:spLocks noGrp="1"/>
          </p:cNvSpPr>
          <p:nvPr>
            <p:ph idx="1"/>
          </p:nvPr>
        </p:nvSpPr>
        <p:spPr>
          <a:xfrm>
            <a:off x="410400" y="6029324"/>
            <a:ext cx="4730400" cy="630675"/>
          </a:xfrm>
        </p:spPr>
        <p:txBody>
          <a:bodyPr>
            <a:normAutofit/>
          </a:bodyPr>
          <a:lstStyle/>
          <a:p>
            <a:r>
              <a:rPr lang="en-US" sz="2800" dirty="0"/>
              <a:t>Dr Armin Chitizadeh</a:t>
            </a:r>
          </a:p>
        </p:txBody>
      </p:sp>
    </p:spTree>
    <p:extLst>
      <p:ext uri="{BB962C8B-B14F-4D97-AF65-F5344CB8AC3E}">
        <p14:creationId xmlns:p14="http://schemas.microsoft.com/office/powerpoint/2010/main" val="4191554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7EF5-9C52-4A23-8370-17340CB0A99C}"/>
              </a:ext>
            </a:extLst>
          </p:cNvPr>
          <p:cNvSpPr>
            <a:spLocks noGrp="1"/>
          </p:cNvSpPr>
          <p:nvPr>
            <p:ph type="title"/>
          </p:nvPr>
        </p:nvSpPr>
        <p:spPr>
          <a:xfrm>
            <a:off x="838199" y="0"/>
            <a:ext cx="10515600" cy="1325563"/>
          </a:xfrm>
        </p:spPr>
        <p:txBody>
          <a:bodyPr/>
          <a:lstStyle/>
          <a:p>
            <a:r>
              <a:rPr lang="en-AU"/>
              <a:t>Exercise</a:t>
            </a:r>
            <a:br>
              <a:rPr lang="en-AU"/>
            </a:br>
            <a:r>
              <a:rPr lang="en-AU"/>
              <a:t>IDDFS d=3</a:t>
            </a:r>
          </a:p>
        </p:txBody>
      </p:sp>
      <p:pic>
        <p:nvPicPr>
          <p:cNvPr id="5" name="Picture 4" descr="A picture containing text, diagram, line, map&#10;&#10;Description automatically generated">
            <a:extLst>
              <a:ext uri="{FF2B5EF4-FFF2-40B4-BE49-F238E27FC236}">
                <a16:creationId xmlns:a16="http://schemas.microsoft.com/office/drawing/2014/main" id="{16EC1DA5-2E56-43CF-E418-8A34CB13096F}"/>
              </a:ext>
            </a:extLst>
          </p:cNvPr>
          <p:cNvPicPr>
            <a:picLocks noChangeAspect="1"/>
          </p:cNvPicPr>
          <p:nvPr/>
        </p:nvPicPr>
        <p:blipFill>
          <a:blip r:embed="rId2"/>
          <a:stretch>
            <a:fillRect/>
          </a:stretch>
        </p:blipFill>
        <p:spPr>
          <a:xfrm>
            <a:off x="5968313" y="357940"/>
            <a:ext cx="5877697" cy="2766282"/>
          </a:xfrm>
          <a:prstGeom prst="rect">
            <a:avLst/>
          </a:prstGeom>
        </p:spPr>
      </p:pic>
      <p:sp>
        <p:nvSpPr>
          <p:cNvPr id="7" name="Oval 6">
            <a:extLst>
              <a:ext uri="{FF2B5EF4-FFF2-40B4-BE49-F238E27FC236}">
                <a16:creationId xmlns:a16="http://schemas.microsoft.com/office/drawing/2014/main" id="{5BAAA685-210A-5663-4291-C0DA389A687F}"/>
              </a:ext>
            </a:extLst>
          </p:cNvPr>
          <p:cNvSpPr/>
          <p:nvPr/>
        </p:nvSpPr>
        <p:spPr>
          <a:xfrm>
            <a:off x="3387634" y="1641418"/>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a:t>
            </a:r>
          </a:p>
        </p:txBody>
      </p:sp>
      <p:grpSp>
        <p:nvGrpSpPr>
          <p:cNvPr id="40" name="Group 39">
            <a:extLst>
              <a:ext uri="{FF2B5EF4-FFF2-40B4-BE49-F238E27FC236}">
                <a16:creationId xmlns:a16="http://schemas.microsoft.com/office/drawing/2014/main" id="{769B4E39-5A93-4261-4B3E-00957DE42D69}"/>
              </a:ext>
            </a:extLst>
          </p:cNvPr>
          <p:cNvGrpSpPr/>
          <p:nvPr/>
        </p:nvGrpSpPr>
        <p:grpSpPr>
          <a:xfrm>
            <a:off x="2211977" y="1981052"/>
            <a:ext cx="1345474" cy="640080"/>
            <a:chOff x="2211977" y="1981052"/>
            <a:chExt cx="1345474" cy="640080"/>
          </a:xfrm>
        </p:grpSpPr>
        <p:sp>
          <p:nvSpPr>
            <p:cNvPr id="8" name="Oval 7">
              <a:extLst>
                <a:ext uri="{FF2B5EF4-FFF2-40B4-BE49-F238E27FC236}">
                  <a16:creationId xmlns:a16="http://schemas.microsoft.com/office/drawing/2014/main" id="{385A7A10-DFB9-1889-9584-7EE2D5BDAFA7}"/>
                </a:ext>
              </a:extLst>
            </p:cNvPr>
            <p:cNvSpPr/>
            <p:nvPr/>
          </p:nvSpPr>
          <p:spPr>
            <a:xfrm>
              <a:off x="2211977" y="2281498"/>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a:t>
              </a:r>
            </a:p>
          </p:txBody>
        </p:sp>
        <p:cxnSp>
          <p:nvCxnSpPr>
            <p:cNvPr id="19" name="Straight Connector 18">
              <a:extLst>
                <a:ext uri="{FF2B5EF4-FFF2-40B4-BE49-F238E27FC236}">
                  <a16:creationId xmlns:a16="http://schemas.microsoft.com/office/drawing/2014/main" id="{A93AB716-64C0-B670-159F-7E30CCBD1426}"/>
                </a:ext>
              </a:extLst>
            </p:cNvPr>
            <p:cNvCxnSpPr>
              <a:stCxn id="7" idx="4"/>
              <a:endCxn id="8" idx="0"/>
            </p:cNvCxnSpPr>
            <p:nvPr/>
          </p:nvCxnSpPr>
          <p:spPr>
            <a:xfrm flipH="1">
              <a:off x="2381794" y="1981052"/>
              <a:ext cx="1175657" cy="30044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11C7C8C-AE10-7C83-E287-A4625085F833}"/>
              </a:ext>
            </a:extLst>
          </p:cNvPr>
          <p:cNvGrpSpPr/>
          <p:nvPr/>
        </p:nvGrpSpPr>
        <p:grpSpPr>
          <a:xfrm>
            <a:off x="3387634" y="1981052"/>
            <a:ext cx="339634" cy="655489"/>
            <a:chOff x="3387634" y="1981052"/>
            <a:chExt cx="339634" cy="655489"/>
          </a:xfrm>
        </p:grpSpPr>
        <p:sp>
          <p:nvSpPr>
            <p:cNvPr id="14" name="Oval 13">
              <a:extLst>
                <a:ext uri="{FF2B5EF4-FFF2-40B4-BE49-F238E27FC236}">
                  <a16:creationId xmlns:a16="http://schemas.microsoft.com/office/drawing/2014/main" id="{C4FFA79D-3DC1-852C-7554-4656945F37CF}"/>
                </a:ext>
              </a:extLst>
            </p:cNvPr>
            <p:cNvSpPr/>
            <p:nvPr/>
          </p:nvSpPr>
          <p:spPr>
            <a:xfrm>
              <a:off x="3387634" y="2296907"/>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a:t>
              </a:r>
            </a:p>
          </p:txBody>
        </p:sp>
        <p:cxnSp>
          <p:nvCxnSpPr>
            <p:cNvPr id="21" name="Straight Connector 20">
              <a:extLst>
                <a:ext uri="{FF2B5EF4-FFF2-40B4-BE49-F238E27FC236}">
                  <a16:creationId xmlns:a16="http://schemas.microsoft.com/office/drawing/2014/main" id="{93F9F360-F946-65D6-8CF8-0D4DF4FAFCA2}"/>
                </a:ext>
              </a:extLst>
            </p:cNvPr>
            <p:cNvCxnSpPr>
              <a:stCxn id="7" idx="4"/>
              <a:endCxn id="14" idx="0"/>
            </p:cNvCxnSpPr>
            <p:nvPr/>
          </p:nvCxnSpPr>
          <p:spPr>
            <a:xfrm>
              <a:off x="3557451" y="1981052"/>
              <a:ext cx="0" cy="31585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6AB20C7B-0872-D272-3940-274F3EEC561B}"/>
              </a:ext>
            </a:extLst>
          </p:cNvPr>
          <p:cNvGrpSpPr/>
          <p:nvPr/>
        </p:nvGrpSpPr>
        <p:grpSpPr>
          <a:xfrm>
            <a:off x="3557451" y="1981052"/>
            <a:ext cx="1196722" cy="622515"/>
            <a:chOff x="3557451" y="1981052"/>
            <a:chExt cx="1196722" cy="622515"/>
          </a:xfrm>
        </p:grpSpPr>
        <p:sp>
          <p:nvSpPr>
            <p:cNvPr id="12" name="Oval 11">
              <a:extLst>
                <a:ext uri="{FF2B5EF4-FFF2-40B4-BE49-F238E27FC236}">
                  <a16:creationId xmlns:a16="http://schemas.microsoft.com/office/drawing/2014/main" id="{0E41ECE5-B05B-086E-3339-6355538D691F}"/>
                </a:ext>
              </a:extLst>
            </p:cNvPr>
            <p:cNvSpPr/>
            <p:nvPr/>
          </p:nvSpPr>
          <p:spPr>
            <a:xfrm>
              <a:off x="4414539" y="2263933"/>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Z</a:t>
              </a:r>
            </a:p>
          </p:txBody>
        </p:sp>
        <p:cxnSp>
          <p:nvCxnSpPr>
            <p:cNvPr id="23" name="Straight Connector 22">
              <a:extLst>
                <a:ext uri="{FF2B5EF4-FFF2-40B4-BE49-F238E27FC236}">
                  <a16:creationId xmlns:a16="http://schemas.microsoft.com/office/drawing/2014/main" id="{475D3106-29B2-033C-0BEC-73AD62F05728}"/>
                </a:ext>
              </a:extLst>
            </p:cNvPr>
            <p:cNvCxnSpPr>
              <a:stCxn id="7" idx="4"/>
              <a:endCxn id="12" idx="0"/>
            </p:cNvCxnSpPr>
            <p:nvPr/>
          </p:nvCxnSpPr>
          <p:spPr>
            <a:xfrm>
              <a:off x="3557451" y="1981052"/>
              <a:ext cx="1026905" cy="28288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BD9C5C41-92F2-D381-F2B9-F3B2B7558E57}"/>
              </a:ext>
            </a:extLst>
          </p:cNvPr>
          <p:cNvGrpSpPr/>
          <p:nvPr/>
        </p:nvGrpSpPr>
        <p:grpSpPr>
          <a:xfrm>
            <a:off x="1685108" y="2621132"/>
            <a:ext cx="696686" cy="581467"/>
            <a:chOff x="1685108" y="2621132"/>
            <a:chExt cx="696686" cy="581467"/>
          </a:xfrm>
        </p:grpSpPr>
        <p:sp>
          <p:nvSpPr>
            <p:cNvPr id="9" name="Oval 8">
              <a:extLst>
                <a:ext uri="{FF2B5EF4-FFF2-40B4-BE49-F238E27FC236}">
                  <a16:creationId xmlns:a16="http://schemas.microsoft.com/office/drawing/2014/main" id="{9971FDA7-1E70-F698-424A-8CBA6E82F120}"/>
                </a:ext>
              </a:extLst>
            </p:cNvPr>
            <p:cNvSpPr/>
            <p:nvPr/>
          </p:nvSpPr>
          <p:spPr>
            <a:xfrm>
              <a:off x="1685108" y="2862965"/>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F</a:t>
              </a:r>
            </a:p>
          </p:txBody>
        </p:sp>
        <p:cxnSp>
          <p:nvCxnSpPr>
            <p:cNvPr id="25" name="Straight Connector 24">
              <a:extLst>
                <a:ext uri="{FF2B5EF4-FFF2-40B4-BE49-F238E27FC236}">
                  <a16:creationId xmlns:a16="http://schemas.microsoft.com/office/drawing/2014/main" id="{4C13FCD8-C049-FDF5-34F2-9BC1734E301E}"/>
                </a:ext>
              </a:extLst>
            </p:cNvPr>
            <p:cNvCxnSpPr>
              <a:stCxn id="8" idx="4"/>
              <a:endCxn id="9" idx="0"/>
            </p:cNvCxnSpPr>
            <p:nvPr/>
          </p:nvCxnSpPr>
          <p:spPr>
            <a:xfrm flipH="1">
              <a:off x="1854925" y="2621132"/>
              <a:ext cx="526869" cy="24183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7FB4FFA0-7A34-39FF-32D6-114F84FA11A5}"/>
              </a:ext>
            </a:extLst>
          </p:cNvPr>
          <p:cNvGrpSpPr/>
          <p:nvPr/>
        </p:nvGrpSpPr>
        <p:grpSpPr>
          <a:xfrm>
            <a:off x="2211977" y="2621132"/>
            <a:ext cx="339634" cy="589986"/>
            <a:chOff x="2211977" y="2621132"/>
            <a:chExt cx="339634" cy="589986"/>
          </a:xfrm>
        </p:grpSpPr>
        <p:sp>
          <p:nvSpPr>
            <p:cNvPr id="10" name="Oval 9">
              <a:extLst>
                <a:ext uri="{FF2B5EF4-FFF2-40B4-BE49-F238E27FC236}">
                  <a16:creationId xmlns:a16="http://schemas.microsoft.com/office/drawing/2014/main" id="{F5612A8C-F409-5E90-90B2-A9E94E47B9CA}"/>
                </a:ext>
              </a:extLst>
            </p:cNvPr>
            <p:cNvSpPr/>
            <p:nvPr/>
          </p:nvSpPr>
          <p:spPr>
            <a:xfrm>
              <a:off x="2211977" y="2871484"/>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a:t>
              </a:r>
            </a:p>
          </p:txBody>
        </p:sp>
        <p:cxnSp>
          <p:nvCxnSpPr>
            <p:cNvPr id="27" name="Straight Connector 26">
              <a:extLst>
                <a:ext uri="{FF2B5EF4-FFF2-40B4-BE49-F238E27FC236}">
                  <a16:creationId xmlns:a16="http://schemas.microsoft.com/office/drawing/2014/main" id="{6FF4D368-D9C0-05D4-F3BD-531A98A63BBA}"/>
                </a:ext>
              </a:extLst>
            </p:cNvPr>
            <p:cNvCxnSpPr>
              <a:stCxn id="8" idx="4"/>
              <a:endCxn id="10" idx="0"/>
            </p:cNvCxnSpPr>
            <p:nvPr/>
          </p:nvCxnSpPr>
          <p:spPr>
            <a:xfrm>
              <a:off x="2381794" y="2621132"/>
              <a:ext cx="0" cy="25035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0EFFA27-6056-6D33-0EBF-23373529A466}"/>
              </a:ext>
            </a:extLst>
          </p:cNvPr>
          <p:cNvGrpSpPr/>
          <p:nvPr/>
        </p:nvGrpSpPr>
        <p:grpSpPr>
          <a:xfrm>
            <a:off x="2381794" y="2621132"/>
            <a:ext cx="696686" cy="589986"/>
            <a:chOff x="2381794" y="2621132"/>
            <a:chExt cx="696686" cy="589986"/>
          </a:xfrm>
        </p:grpSpPr>
        <p:sp>
          <p:nvSpPr>
            <p:cNvPr id="11" name="Oval 10">
              <a:extLst>
                <a:ext uri="{FF2B5EF4-FFF2-40B4-BE49-F238E27FC236}">
                  <a16:creationId xmlns:a16="http://schemas.microsoft.com/office/drawing/2014/main" id="{F20839A8-7850-11DF-BD3C-54D835AB39D6}"/>
                </a:ext>
              </a:extLst>
            </p:cNvPr>
            <p:cNvSpPr/>
            <p:nvPr/>
          </p:nvSpPr>
          <p:spPr>
            <a:xfrm>
              <a:off x="2738846" y="2871484"/>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O</a:t>
              </a:r>
            </a:p>
          </p:txBody>
        </p:sp>
        <p:cxnSp>
          <p:nvCxnSpPr>
            <p:cNvPr id="29" name="Straight Connector 28">
              <a:extLst>
                <a:ext uri="{FF2B5EF4-FFF2-40B4-BE49-F238E27FC236}">
                  <a16:creationId xmlns:a16="http://schemas.microsoft.com/office/drawing/2014/main" id="{3B29CD7A-CBB8-2C32-9838-BB211DC98B39}"/>
                </a:ext>
              </a:extLst>
            </p:cNvPr>
            <p:cNvCxnSpPr>
              <a:stCxn id="8" idx="4"/>
              <a:endCxn id="11" idx="0"/>
            </p:cNvCxnSpPr>
            <p:nvPr/>
          </p:nvCxnSpPr>
          <p:spPr>
            <a:xfrm>
              <a:off x="2381794" y="2621132"/>
              <a:ext cx="526869" cy="25035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77E8BEF7-3E5A-12CB-6B13-2AAC7384D83C}"/>
              </a:ext>
            </a:extLst>
          </p:cNvPr>
          <p:cNvGrpSpPr/>
          <p:nvPr/>
        </p:nvGrpSpPr>
        <p:grpSpPr>
          <a:xfrm>
            <a:off x="3387634" y="2636541"/>
            <a:ext cx="339634" cy="574577"/>
            <a:chOff x="3387634" y="2636541"/>
            <a:chExt cx="339634" cy="574577"/>
          </a:xfrm>
        </p:grpSpPr>
        <p:sp>
          <p:nvSpPr>
            <p:cNvPr id="16" name="Oval 15">
              <a:extLst>
                <a:ext uri="{FF2B5EF4-FFF2-40B4-BE49-F238E27FC236}">
                  <a16:creationId xmlns:a16="http://schemas.microsoft.com/office/drawing/2014/main" id="{CDB71B8F-9489-B56F-86F2-E5FAF79C0C11}"/>
                </a:ext>
              </a:extLst>
            </p:cNvPr>
            <p:cNvSpPr/>
            <p:nvPr/>
          </p:nvSpPr>
          <p:spPr>
            <a:xfrm>
              <a:off x="3387634" y="2871484"/>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L</a:t>
              </a:r>
            </a:p>
          </p:txBody>
        </p:sp>
        <p:cxnSp>
          <p:nvCxnSpPr>
            <p:cNvPr id="31" name="Straight Connector 30">
              <a:extLst>
                <a:ext uri="{FF2B5EF4-FFF2-40B4-BE49-F238E27FC236}">
                  <a16:creationId xmlns:a16="http://schemas.microsoft.com/office/drawing/2014/main" id="{D2004AAC-DC08-4A00-A281-D4CA4BE651BE}"/>
                </a:ext>
              </a:extLst>
            </p:cNvPr>
            <p:cNvCxnSpPr>
              <a:stCxn id="14" idx="4"/>
              <a:endCxn id="16" idx="0"/>
            </p:cNvCxnSpPr>
            <p:nvPr/>
          </p:nvCxnSpPr>
          <p:spPr>
            <a:xfrm>
              <a:off x="3557451" y="2636541"/>
              <a:ext cx="0" cy="2349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66052051-35F7-EE61-9DB7-8B2A5ED88E86}"/>
              </a:ext>
            </a:extLst>
          </p:cNvPr>
          <p:cNvGrpSpPr/>
          <p:nvPr/>
        </p:nvGrpSpPr>
        <p:grpSpPr>
          <a:xfrm>
            <a:off x="4414539" y="2603567"/>
            <a:ext cx="339634" cy="607551"/>
            <a:chOff x="4414539" y="2603567"/>
            <a:chExt cx="339634" cy="607551"/>
          </a:xfrm>
        </p:grpSpPr>
        <p:sp>
          <p:nvSpPr>
            <p:cNvPr id="13" name="Oval 12">
              <a:extLst>
                <a:ext uri="{FF2B5EF4-FFF2-40B4-BE49-F238E27FC236}">
                  <a16:creationId xmlns:a16="http://schemas.microsoft.com/office/drawing/2014/main" id="{DBD53193-D811-8956-3038-CD5C13B7A13E}"/>
                </a:ext>
              </a:extLst>
            </p:cNvPr>
            <p:cNvSpPr/>
            <p:nvPr/>
          </p:nvSpPr>
          <p:spPr>
            <a:xfrm>
              <a:off x="4414539" y="2871484"/>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O</a:t>
              </a:r>
            </a:p>
          </p:txBody>
        </p:sp>
        <p:cxnSp>
          <p:nvCxnSpPr>
            <p:cNvPr id="33" name="Straight Connector 32">
              <a:extLst>
                <a:ext uri="{FF2B5EF4-FFF2-40B4-BE49-F238E27FC236}">
                  <a16:creationId xmlns:a16="http://schemas.microsoft.com/office/drawing/2014/main" id="{D7CBEA5E-D69E-7E53-5BEC-BC1E82A63391}"/>
                </a:ext>
              </a:extLst>
            </p:cNvPr>
            <p:cNvCxnSpPr>
              <a:stCxn id="12" idx="4"/>
              <a:endCxn id="13" idx="0"/>
            </p:cNvCxnSpPr>
            <p:nvPr/>
          </p:nvCxnSpPr>
          <p:spPr>
            <a:xfrm>
              <a:off x="4584356" y="2603567"/>
              <a:ext cx="0" cy="26791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 name="Straight Arrow Connector 3">
            <a:extLst>
              <a:ext uri="{FF2B5EF4-FFF2-40B4-BE49-F238E27FC236}">
                <a16:creationId xmlns:a16="http://schemas.microsoft.com/office/drawing/2014/main" id="{A6F45A71-56D1-0521-31F7-48C132CC7EE1}"/>
              </a:ext>
            </a:extLst>
          </p:cNvPr>
          <p:cNvCxnSpPr/>
          <p:nvPr/>
        </p:nvCxnSpPr>
        <p:spPr>
          <a:xfrm flipV="1">
            <a:off x="2916614" y="3373341"/>
            <a:ext cx="0" cy="84880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BDE8ABC6-5E89-300A-2BBB-D0E238DB067D}"/>
              </a:ext>
            </a:extLst>
          </p:cNvPr>
          <p:cNvCxnSpPr/>
          <p:nvPr/>
        </p:nvCxnSpPr>
        <p:spPr>
          <a:xfrm flipV="1">
            <a:off x="4584356" y="3373341"/>
            <a:ext cx="0" cy="84880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82EFF4EC-C46F-7F4F-3328-2D3F9B50B44D}"/>
              </a:ext>
            </a:extLst>
          </p:cNvPr>
          <p:cNvSpPr txBox="1"/>
          <p:nvPr/>
        </p:nvSpPr>
        <p:spPr>
          <a:xfrm>
            <a:off x="2988869" y="3124222"/>
            <a:ext cx="339623" cy="923330"/>
          </a:xfrm>
          <a:prstGeom prst="rect">
            <a:avLst/>
          </a:prstGeom>
          <a:noFill/>
        </p:spPr>
        <p:txBody>
          <a:bodyPr wrap="square" rtlCol="0">
            <a:spAutoFit/>
          </a:bodyPr>
          <a:lstStyle/>
          <a:p>
            <a:r>
              <a:rPr lang="en-US"/>
              <a:t>A</a:t>
            </a:r>
            <a:br>
              <a:rPr lang="en-US"/>
            </a:br>
            <a:r>
              <a:rPr lang="en-US"/>
              <a:t>S</a:t>
            </a:r>
            <a:br>
              <a:rPr lang="en-US"/>
            </a:br>
            <a:r>
              <a:rPr lang="en-US"/>
              <a:t>O</a:t>
            </a:r>
          </a:p>
        </p:txBody>
      </p:sp>
      <p:cxnSp>
        <p:nvCxnSpPr>
          <p:cNvPr id="20" name="Straight Connector 19">
            <a:extLst>
              <a:ext uri="{FF2B5EF4-FFF2-40B4-BE49-F238E27FC236}">
                <a16:creationId xmlns:a16="http://schemas.microsoft.com/office/drawing/2014/main" id="{756694D0-66CB-6667-D3BC-DDE30293749F}"/>
              </a:ext>
            </a:extLst>
          </p:cNvPr>
          <p:cNvCxnSpPr/>
          <p:nvPr/>
        </p:nvCxnSpPr>
        <p:spPr>
          <a:xfrm flipV="1">
            <a:off x="3061756" y="3202599"/>
            <a:ext cx="0" cy="828712"/>
          </a:xfrm>
          <a:prstGeom prst="line">
            <a:avLst/>
          </a:prstGeom>
          <a:ln w="19050"/>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7D26D169-13C0-3944-4DA9-F272CBB720B6}"/>
              </a:ext>
            </a:extLst>
          </p:cNvPr>
          <p:cNvSpPr txBox="1"/>
          <p:nvPr/>
        </p:nvSpPr>
        <p:spPr>
          <a:xfrm>
            <a:off x="4677979" y="3185218"/>
            <a:ext cx="339623" cy="923330"/>
          </a:xfrm>
          <a:prstGeom prst="rect">
            <a:avLst/>
          </a:prstGeom>
          <a:noFill/>
        </p:spPr>
        <p:txBody>
          <a:bodyPr wrap="square" rtlCol="0">
            <a:spAutoFit/>
          </a:bodyPr>
          <a:lstStyle/>
          <a:p>
            <a:r>
              <a:rPr lang="en-US"/>
              <a:t>A</a:t>
            </a:r>
            <a:br>
              <a:rPr lang="en-US"/>
            </a:br>
            <a:r>
              <a:rPr lang="en-US"/>
              <a:t>Z</a:t>
            </a:r>
            <a:br>
              <a:rPr lang="en-US"/>
            </a:br>
            <a:r>
              <a:rPr lang="en-US"/>
              <a:t>O</a:t>
            </a:r>
          </a:p>
        </p:txBody>
      </p:sp>
      <p:cxnSp>
        <p:nvCxnSpPr>
          <p:cNvPr id="24" name="Straight Connector 23">
            <a:extLst>
              <a:ext uri="{FF2B5EF4-FFF2-40B4-BE49-F238E27FC236}">
                <a16:creationId xmlns:a16="http://schemas.microsoft.com/office/drawing/2014/main" id="{28CB81EA-F123-DE41-02BE-626A7EB9AE1A}"/>
              </a:ext>
            </a:extLst>
          </p:cNvPr>
          <p:cNvCxnSpPr/>
          <p:nvPr/>
        </p:nvCxnSpPr>
        <p:spPr>
          <a:xfrm flipV="1">
            <a:off x="4748051" y="3276658"/>
            <a:ext cx="0" cy="828712"/>
          </a:xfrm>
          <a:prstGeom prst="line">
            <a:avLst/>
          </a:prstGeom>
          <a:ln w="19050"/>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36AF724A-93C9-AB93-099B-0CF690C74D35}"/>
              </a:ext>
            </a:extLst>
          </p:cNvPr>
          <p:cNvSpPr txBox="1">
            <a:spLocks/>
          </p:cNvSpPr>
          <p:nvPr/>
        </p:nvSpPr>
        <p:spPr>
          <a:xfrm>
            <a:off x="9902131" y="6458224"/>
            <a:ext cx="1451669" cy="315912"/>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t>Dr Armin Chitizadeh</a:t>
            </a:r>
          </a:p>
        </p:txBody>
      </p:sp>
    </p:spTree>
    <p:extLst>
      <p:ext uri="{BB962C8B-B14F-4D97-AF65-F5344CB8AC3E}">
        <p14:creationId xmlns:p14="http://schemas.microsoft.com/office/powerpoint/2010/main" val="30889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4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4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4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37" presetClass="entr" presetSubtype="0" fill="hold"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fade">
                                      <p:cBhvr>
                                        <p:cTn id="81" dur="1000"/>
                                        <p:tgtEl>
                                          <p:spTgt spid="6"/>
                                        </p:tgtEl>
                                      </p:cBhvr>
                                    </p:animEffect>
                                    <p:anim calcmode="lin" valueType="num">
                                      <p:cBhvr>
                                        <p:cTn id="82" dur="1000" fill="hold"/>
                                        <p:tgtEl>
                                          <p:spTgt spid="6"/>
                                        </p:tgtEl>
                                        <p:attrNameLst>
                                          <p:attrName>ppt_x</p:attrName>
                                        </p:attrNameLst>
                                      </p:cBhvr>
                                      <p:tavLst>
                                        <p:tav tm="0">
                                          <p:val>
                                            <p:strVal val="#ppt_x"/>
                                          </p:val>
                                        </p:tav>
                                        <p:tav tm="100000">
                                          <p:val>
                                            <p:strVal val="#ppt_x"/>
                                          </p:val>
                                        </p:tav>
                                      </p:tavLst>
                                    </p:anim>
                                    <p:anim calcmode="lin" valueType="num">
                                      <p:cBhvr>
                                        <p:cTn id="83" dur="900" decel="100000" fill="hold"/>
                                        <p:tgtEl>
                                          <p:spTgt spid="6"/>
                                        </p:tgtEl>
                                        <p:attrNameLst>
                                          <p:attrName>ppt_y</p:attrName>
                                        </p:attrNameLst>
                                      </p:cBhvr>
                                      <p:tavLst>
                                        <p:tav tm="0">
                                          <p:val>
                                            <p:strVal val="#ppt_y+1"/>
                                          </p:val>
                                        </p:tav>
                                        <p:tav tm="100000">
                                          <p:val>
                                            <p:strVal val="#ppt_y-.03"/>
                                          </p:val>
                                        </p:tav>
                                      </p:tavLst>
                                    </p:anim>
                                    <p:anim calcmode="lin" valueType="num">
                                      <p:cBhvr>
                                        <p:cTn id="84"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85" presetID="37" presetClass="entr" presetSubtype="0" fill="hold" nodeType="with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fade">
                                      <p:cBhvr>
                                        <p:cTn id="87" dur="1000"/>
                                        <p:tgtEl>
                                          <p:spTgt spid="4"/>
                                        </p:tgtEl>
                                      </p:cBhvr>
                                    </p:animEffect>
                                    <p:anim calcmode="lin" valueType="num">
                                      <p:cBhvr>
                                        <p:cTn id="88" dur="1000" fill="hold"/>
                                        <p:tgtEl>
                                          <p:spTgt spid="4"/>
                                        </p:tgtEl>
                                        <p:attrNameLst>
                                          <p:attrName>ppt_x</p:attrName>
                                        </p:attrNameLst>
                                      </p:cBhvr>
                                      <p:tavLst>
                                        <p:tav tm="0">
                                          <p:val>
                                            <p:strVal val="#ppt_x"/>
                                          </p:val>
                                        </p:tav>
                                        <p:tav tm="100000">
                                          <p:val>
                                            <p:strVal val="#ppt_x"/>
                                          </p:val>
                                        </p:tav>
                                      </p:tavLst>
                                    </p:anim>
                                    <p:anim calcmode="lin" valueType="num">
                                      <p:cBhvr>
                                        <p:cTn id="89" dur="900" decel="100000" fill="hold"/>
                                        <p:tgtEl>
                                          <p:spTgt spid="4"/>
                                        </p:tgtEl>
                                        <p:attrNameLst>
                                          <p:attrName>ppt_y</p:attrName>
                                        </p:attrNameLst>
                                      </p:cBhvr>
                                      <p:tavLst>
                                        <p:tav tm="0">
                                          <p:val>
                                            <p:strVal val="#ppt_y+1"/>
                                          </p:val>
                                        </p:tav>
                                        <p:tav tm="100000">
                                          <p:val>
                                            <p:strVal val="#ppt_y-.03"/>
                                          </p:val>
                                        </p:tav>
                                      </p:tavLst>
                                    </p:anim>
                                    <p:anim calcmode="lin" valueType="num">
                                      <p:cBhvr>
                                        <p:cTn id="9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7EF5-9C52-4A23-8370-17340CB0A99C}"/>
              </a:ext>
            </a:extLst>
          </p:cNvPr>
          <p:cNvSpPr>
            <a:spLocks noGrp="1"/>
          </p:cNvSpPr>
          <p:nvPr>
            <p:ph type="title"/>
          </p:nvPr>
        </p:nvSpPr>
        <p:spPr>
          <a:xfrm>
            <a:off x="838199" y="0"/>
            <a:ext cx="10515600" cy="1325563"/>
          </a:xfrm>
        </p:spPr>
        <p:txBody>
          <a:bodyPr/>
          <a:lstStyle/>
          <a:p>
            <a:r>
              <a:rPr lang="en-AU"/>
              <a:t>Exercise</a:t>
            </a:r>
            <a:br>
              <a:rPr lang="en-AU"/>
            </a:br>
            <a:r>
              <a:rPr lang="en-AU"/>
              <a:t>IDDFS d=4</a:t>
            </a:r>
          </a:p>
        </p:txBody>
      </p:sp>
      <p:pic>
        <p:nvPicPr>
          <p:cNvPr id="5" name="Picture 4" descr="A picture containing text, diagram, line, map&#10;&#10;Description automatically generated">
            <a:extLst>
              <a:ext uri="{FF2B5EF4-FFF2-40B4-BE49-F238E27FC236}">
                <a16:creationId xmlns:a16="http://schemas.microsoft.com/office/drawing/2014/main" id="{16EC1DA5-2E56-43CF-E418-8A34CB13096F}"/>
              </a:ext>
            </a:extLst>
          </p:cNvPr>
          <p:cNvPicPr>
            <a:picLocks noChangeAspect="1"/>
          </p:cNvPicPr>
          <p:nvPr/>
        </p:nvPicPr>
        <p:blipFill>
          <a:blip r:embed="rId2"/>
          <a:stretch>
            <a:fillRect/>
          </a:stretch>
        </p:blipFill>
        <p:spPr>
          <a:xfrm>
            <a:off x="5968313" y="357940"/>
            <a:ext cx="5877697" cy="2766282"/>
          </a:xfrm>
          <a:prstGeom prst="rect">
            <a:avLst/>
          </a:prstGeom>
        </p:spPr>
      </p:pic>
      <p:sp>
        <p:nvSpPr>
          <p:cNvPr id="7" name="Oval 6">
            <a:extLst>
              <a:ext uri="{FF2B5EF4-FFF2-40B4-BE49-F238E27FC236}">
                <a16:creationId xmlns:a16="http://schemas.microsoft.com/office/drawing/2014/main" id="{5BAAA685-210A-5663-4291-C0DA389A687F}"/>
              </a:ext>
            </a:extLst>
          </p:cNvPr>
          <p:cNvSpPr/>
          <p:nvPr/>
        </p:nvSpPr>
        <p:spPr>
          <a:xfrm>
            <a:off x="3387634" y="1641418"/>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a:t>
            </a:r>
          </a:p>
        </p:txBody>
      </p:sp>
      <p:grpSp>
        <p:nvGrpSpPr>
          <p:cNvPr id="40" name="Group 39">
            <a:extLst>
              <a:ext uri="{FF2B5EF4-FFF2-40B4-BE49-F238E27FC236}">
                <a16:creationId xmlns:a16="http://schemas.microsoft.com/office/drawing/2014/main" id="{769B4E39-5A93-4261-4B3E-00957DE42D69}"/>
              </a:ext>
            </a:extLst>
          </p:cNvPr>
          <p:cNvGrpSpPr/>
          <p:nvPr/>
        </p:nvGrpSpPr>
        <p:grpSpPr>
          <a:xfrm>
            <a:off x="2211977" y="1981052"/>
            <a:ext cx="1345474" cy="640080"/>
            <a:chOff x="2211977" y="1981052"/>
            <a:chExt cx="1345474" cy="640080"/>
          </a:xfrm>
        </p:grpSpPr>
        <p:sp>
          <p:nvSpPr>
            <p:cNvPr id="8" name="Oval 7">
              <a:extLst>
                <a:ext uri="{FF2B5EF4-FFF2-40B4-BE49-F238E27FC236}">
                  <a16:creationId xmlns:a16="http://schemas.microsoft.com/office/drawing/2014/main" id="{385A7A10-DFB9-1889-9584-7EE2D5BDAFA7}"/>
                </a:ext>
              </a:extLst>
            </p:cNvPr>
            <p:cNvSpPr/>
            <p:nvPr/>
          </p:nvSpPr>
          <p:spPr>
            <a:xfrm>
              <a:off x="2211977" y="2281498"/>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a:t>
              </a:r>
            </a:p>
          </p:txBody>
        </p:sp>
        <p:cxnSp>
          <p:nvCxnSpPr>
            <p:cNvPr id="19" name="Straight Connector 18">
              <a:extLst>
                <a:ext uri="{FF2B5EF4-FFF2-40B4-BE49-F238E27FC236}">
                  <a16:creationId xmlns:a16="http://schemas.microsoft.com/office/drawing/2014/main" id="{A93AB716-64C0-B670-159F-7E30CCBD1426}"/>
                </a:ext>
              </a:extLst>
            </p:cNvPr>
            <p:cNvCxnSpPr>
              <a:stCxn id="7" idx="4"/>
              <a:endCxn id="8" idx="0"/>
            </p:cNvCxnSpPr>
            <p:nvPr/>
          </p:nvCxnSpPr>
          <p:spPr>
            <a:xfrm flipH="1">
              <a:off x="2381794" y="1981052"/>
              <a:ext cx="1175657" cy="30044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11C7C8C-AE10-7C83-E287-A4625085F833}"/>
              </a:ext>
            </a:extLst>
          </p:cNvPr>
          <p:cNvGrpSpPr/>
          <p:nvPr/>
        </p:nvGrpSpPr>
        <p:grpSpPr>
          <a:xfrm>
            <a:off x="3387634" y="1981052"/>
            <a:ext cx="339634" cy="655489"/>
            <a:chOff x="3387634" y="1981052"/>
            <a:chExt cx="339634" cy="655489"/>
          </a:xfrm>
        </p:grpSpPr>
        <p:sp>
          <p:nvSpPr>
            <p:cNvPr id="14" name="Oval 13">
              <a:extLst>
                <a:ext uri="{FF2B5EF4-FFF2-40B4-BE49-F238E27FC236}">
                  <a16:creationId xmlns:a16="http://schemas.microsoft.com/office/drawing/2014/main" id="{C4FFA79D-3DC1-852C-7554-4656945F37CF}"/>
                </a:ext>
              </a:extLst>
            </p:cNvPr>
            <p:cNvSpPr/>
            <p:nvPr/>
          </p:nvSpPr>
          <p:spPr>
            <a:xfrm>
              <a:off x="3387634" y="2296907"/>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a:t>
              </a:r>
            </a:p>
          </p:txBody>
        </p:sp>
        <p:cxnSp>
          <p:nvCxnSpPr>
            <p:cNvPr id="21" name="Straight Connector 20">
              <a:extLst>
                <a:ext uri="{FF2B5EF4-FFF2-40B4-BE49-F238E27FC236}">
                  <a16:creationId xmlns:a16="http://schemas.microsoft.com/office/drawing/2014/main" id="{93F9F360-F946-65D6-8CF8-0D4DF4FAFCA2}"/>
                </a:ext>
              </a:extLst>
            </p:cNvPr>
            <p:cNvCxnSpPr>
              <a:stCxn id="7" idx="4"/>
              <a:endCxn id="14" idx="0"/>
            </p:cNvCxnSpPr>
            <p:nvPr/>
          </p:nvCxnSpPr>
          <p:spPr>
            <a:xfrm>
              <a:off x="3557451" y="1981052"/>
              <a:ext cx="0" cy="31585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6AB20C7B-0872-D272-3940-274F3EEC561B}"/>
              </a:ext>
            </a:extLst>
          </p:cNvPr>
          <p:cNvGrpSpPr/>
          <p:nvPr/>
        </p:nvGrpSpPr>
        <p:grpSpPr>
          <a:xfrm>
            <a:off x="3557451" y="1981052"/>
            <a:ext cx="1196722" cy="622515"/>
            <a:chOff x="3557451" y="1981052"/>
            <a:chExt cx="1196722" cy="622515"/>
          </a:xfrm>
        </p:grpSpPr>
        <p:sp>
          <p:nvSpPr>
            <p:cNvPr id="12" name="Oval 11">
              <a:extLst>
                <a:ext uri="{FF2B5EF4-FFF2-40B4-BE49-F238E27FC236}">
                  <a16:creationId xmlns:a16="http://schemas.microsoft.com/office/drawing/2014/main" id="{0E41ECE5-B05B-086E-3339-6355538D691F}"/>
                </a:ext>
              </a:extLst>
            </p:cNvPr>
            <p:cNvSpPr/>
            <p:nvPr/>
          </p:nvSpPr>
          <p:spPr>
            <a:xfrm>
              <a:off x="4414539" y="2263933"/>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Z</a:t>
              </a:r>
            </a:p>
          </p:txBody>
        </p:sp>
        <p:cxnSp>
          <p:nvCxnSpPr>
            <p:cNvPr id="23" name="Straight Connector 22">
              <a:extLst>
                <a:ext uri="{FF2B5EF4-FFF2-40B4-BE49-F238E27FC236}">
                  <a16:creationId xmlns:a16="http://schemas.microsoft.com/office/drawing/2014/main" id="{475D3106-29B2-033C-0BEC-73AD62F05728}"/>
                </a:ext>
              </a:extLst>
            </p:cNvPr>
            <p:cNvCxnSpPr>
              <a:stCxn id="7" idx="4"/>
              <a:endCxn id="12" idx="0"/>
            </p:cNvCxnSpPr>
            <p:nvPr/>
          </p:nvCxnSpPr>
          <p:spPr>
            <a:xfrm>
              <a:off x="3557451" y="1981052"/>
              <a:ext cx="1026905" cy="28288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BD9C5C41-92F2-D381-F2B9-F3B2B7558E57}"/>
              </a:ext>
            </a:extLst>
          </p:cNvPr>
          <p:cNvGrpSpPr/>
          <p:nvPr/>
        </p:nvGrpSpPr>
        <p:grpSpPr>
          <a:xfrm>
            <a:off x="1685108" y="2621132"/>
            <a:ext cx="696686" cy="581467"/>
            <a:chOff x="1685108" y="2621132"/>
            <a:chExt cx="696686" cy="581467"/>
          </a:xfrm>
        </p:grpSpPr>
        <p:sp>
          <p:nvSpPr>
            <p:cNvPr id="9" name="Oval 8">
              <a:extLst>
                <a:ext uri="{FF2B5EF4-FFF2-40B4-BE49-F238E27FC236}">
                  <a16:creationId xmlns:a16="http://schemas.microsoft.com/office/drawing/2014/main" id="{9971FDA7-1E70-F698-424A-8CBA6E82F120}"/>
                </a:ext>
              </a:extLst>
            </p:cNvPr>
            <p:cNvSpPr/>
            <p:nvPr/>
          </p:nvSpPr>
          <p:spPr>
            <a:xfrm>
              <a:off x="1685108" y="2862965"/>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F</a:t>
              </a:r>
            </a:p>
          </p:txBody>
        </p:sp>
        <p:cxnSp>
          <p:nvCxnSpPr>
            <p:cNvPr id="25" name="Straight Connector 24">
              <a:extLst>
                <a:ext uri="{FF2B5EF4-FFF2-40B4-BE49-F238E27FC236}">
                  <a16:creationId xmlns:a16="http://schemas.microsoft.com/office/drawing/2014/main" id="{4C13FCD8-C049-FDF5-34F2-9BC1734E301E}"/>
                </a:ext>
              </a:extLst>
            </p:cNvPr>
            <p:cNvCxnSpPr>
              <a:stCxn id="8" idx="4"/>
              <a:endCxn id="9" idx="0"/>
            </p:cNvCxnSpPr>
            <p:nvPr/>
          </p:nvCxnSpPr>
          <p:spPr>
            <a:xfrm flipH="1">
              <a:off x="1854925" y="2621132"/>
              <a:ext cx="526869" cy="24183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7FB4FFA0-7A34-39FF-32D6-114F84FA11A5}"/>
              </a:ext>
            </a:extLst>
          </p:cNvPr>
          <p:cNvGrpSpPr/>
          <p:nvPr/>
        </p:nvGrpSpPr>
        <p:grpSpPr>
          <a:xfrm>
            <a:off x="2211977" y="2621132"/>
            <a:ext cx="339634" cy="589986"/>
            <a:chOff x="2211977" y="2621132"/>
            <a:chExt cx="339634" cy="589986"/>
          </a:xfrm>
        </p:grpSpPr>
        <p:sp>
          <p:nvSpPr>
            <p:cNvPr id="10" name="Oval 9">
              <a:extLst>
                <a:ext uri="{FF2B5EF4-FFF2-40B4-BE49-F238E27FC236}">
                  <a16:creationId xmlns:a16="http://schemas.microsoft.com/office/drawing/2014/main" id="{F5612A8C-F409-5E90-90B2-A9E94E47B9CA}"/>
                </a:ext>
              </a:extLst>
            </p:cNvPr>
            <p:cNvSpPr/>
            <p:nvPr/>
          </p:nvSpPr>
          <p:spPr>
            <a:xfrm>
              <a:off x="2211977" y="2871484"/>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a:t>
              </a:r>
            </a:p>
          </p:txBody>
        </p:sp>
        <p:cxnSp>
          <p:nvCxnSpPr>
            <p:cNvPr id="27" name="Straight Connector 26">
              <a:extLst>
                <a:ext uri="{FF2B5EF4-FFF2-40B4-BE49-F238E27FC236}">
                  <a16:creationId xmlns:a16="http://schemas.microsoft.com/office/drawing/2014/main" id="{6FF4D368-D9C0-05D4-F3BD-531A98A63BBA}"/>
                </a:ext>
              </a:extLst>
            </p:cNvPr>
            <p:cNvCxnSpPr>
              <a:stCxn id="8" idx="4"/>
              <a:endCxn id="10" idx="0"/>
            </p:cNvCxnSpPr>
            <p:nvPr/>
          </p:nvCxnSpPr>
          <p:spPr>
            <a:xfrm>
              <a:off x="2381794" y="2621132"/>
              <a:ext cx="0" cy="25035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0EFFA27-6056-6D33-0EBF-23373529A466}"/>
              </a:ext>
            </a:extLst>
          </p:cNvPr>
          <p:cNvGrpSpPr/>
          <p:nvPr/>
        </p:nvGrpSpPr>
        <p:grpSpPr>
          <a:xfrm>
            <a:off x="2381794" y="2621132"/>
            <a:ext cx="696686" cy="589986"/>
            <a:chOff x="2381794" y="2621132"/>
            <a:chExt cx="696686" cy="589986"/>
          </a:xfrm>
        </p:grpSpPr>
        <p:sp>
          <p:nvSpPr>
            <p:cNvPr id="11" name="Oval 10">
              <a:extLst>
                <a:ext uri="{FF2B5EF4-FFF2-40B4-BE49-F238E27FC236}">
                  <a16:creationId xmlns:a16="http://schemas.microsoft.com/office/drawing/2014/main" id="{F20839A8-7850-11DF-BD3C-54D835AB39D6}"/>
                </a:ext>
              </a:extLst>
            </p:cNvPr>
            <p:cNvSpPr/>
            <p:nvPr/>
          </p:nvSpPr>
          <p:spPr>
            <a:xfrm>
              <a:off x="2738846" y="2871484"/>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O</a:t>
              </a:r>
            </a:p>
          </p:txBody>
        </p:sp>
        <p:cxnSp>
          <p:nvCxnSpPr>
            <p:cNvPr id="29" name="Straight Connector 28">
              <a:extLst>
                <a:ext uri="{FF2B5EF4-FFF2-40B4-BE49-F238E27FC236}">
                  <a16:creationId xmlns:a16="http://schemas.microsoft.com/office/drawing/2014/main" id="{3B29CD7A-CBB8-2C32-9838-BB211DC98B39}"/>
                </a:ext>
              </a:extLst>
            </p:cNvPr>
            <p:cNvCxnSpPr>
              <a:stCxn id="8" idx="4"/>
              <a:endCxn id="11" idx="0"/>
            </p:cNvCxnSpPr>
            <p:nvPr/>
          </p:nvCxnSpPr>
          <p:spPr>
            <a:xfrm>
              <a:off x="2381794" y="2621132"/>
              <a:ext cx="526869" cy="25035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9D88E999-B18F-5810-9DAF-60AF21F8D647}"/>
              </a:ext>
            </a:extLst>
          </p:cNvPr>
          <p:cNvGrpSpPr/>
          <p:nvPr/>
        </p:nvGrpSpPr>
        <p:grpSpPr>
          <a:xfrm>
            <a:off x="1345474" y="3202599"/>
            <a:ext cx="509451" cy="709747"/>
            <a:chOff x="1345474" y="3202599"/>
            <a:chExt cx="509451" cy="709747"/>
          </a:xfrm>
        </p:grpSpPr>
        <p:sp>
          <p:nvSpPr>
            <p:cNvPr id="17" name="Oval 16">
              <a:extLst>
                <a:ext uri="{FF2B5EF4-FFF2-40B4-BE49-F238E27FC236}">
                  <a16:creationId xmlns:a16="http://schemas.microsoft.com/office/drawing/2014/main" id="{CE7D7FF0-7947-D527-FBD5-C442292D0385}"/>
                </a:ext>
              </a:extLst>
            </p:cNvPr>
            <p:cNvSpPr/>
            <p:nvPr/>
          </p:nvSpPr>
          <p:spPr>
            <a:xfrm>
              <a:off x="1345474" y="3572712"/>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B</a:t>
              </a:r>
            </a:p>
          </p:txBody>
        </p:sp>
        <p:cxnSp>
          <p:nvCxnSpPr>
            <p:cNvPr id="35" name="Straight Connector 34">
              <a:extLst>
                <a:ext uri="{FF2B5EF4-FFF2-40B4-BE49-F238E27FC236}">
                  <a16:creationId xmlns:a16="http://schemas.microsoft.com/office/drawing/2014/main" id="{070074A2-6D26-D7E5-AAFF-686826105B10}"/>
                </a:ext>
              </a:extLst>
            </p:cNvPr>
            <p:cNvCxnSpPr>
              <a:stCxn id="9" idx="4"/>
              <a:endCxn id="17" idx="0"/>
            </p:cNvCxnSpPr>
            <p:nvPr/>
          </p:nvCxnSpPr>
          <p:spPr>
            <a:xfrm flipH="1">
              <a:off x="1515291" y="3202599"/>
              <a:ext cx="339634" cy="370113"/>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A771B09E-E8C8-B33A-7D1F-DA5044E52BC2}"/>
              </a:ext>
            </a:extLst>
          </p:cNvPr>
          <p:cNvSpPr txBox="1">
            <a:spLocks/>
          </p:cNvSpPr>
          <p:nvPr/>
        </p:nvSpPr>
        <p:spPr>
          <a:xfrm>
            <a:off x="9902131" y="6458224"/>
            <a:ext cx="1451669" cy="315912"/>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t>Dr Armin Chitizadeh</a:t>
            </a:r>
          </a:p>
        </p:txBody>
      </p:sp>
    </p:spTree>
    <p:extLst>
      <p:ext uri="{BB962C8B-B14F-4D97-AF65-F5344CB8AC3E}">
        <p14:creationId xmlns:p14="http://schemas.microsoft.com/office/powerpoint/2010/main" val="59264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7EF5-9C52-4A23-8370-17340CB0A99C}"/>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37F7CC7E-72F7-4C4E-A10E-A0B0B0533863}"/>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16117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Iterative Deepening Search"/>
          <p:cNvSpPr txBox="1">
            <a:spLocks noGrp="1"/>
          </p:cNvSpPr>
          <p:nvPr>
            <p:ph type="title"/>
          </p:nvPr>
        </p:nvSpPr>
        <p:spPr>
          <a:prstGeom prst="rect">
            <a:avLst/>
          </a:prstGeom>
        </p:spPr>
        <p:txBody>
          <a:bodyPr/>
          <a:lstStyle/>
          <a:p>
            <a:r>
              <a:t>Iterative Deepening Search </a:t>
            </a:r>
          </a:p>
        </p:txBody>
      </p:sp>
      <p:sp>
        <p:nvSpPr>
          <p:cNvPr id="352" name="Tries to combine the benefits of depth-first (low memory) and breadth-first (optimal and complete)…"/>
          <p:cNvSpPr txBox="1">
            <a:spLocks noGrp="1"/>
          </p:cNvSpPr>
          <p:nvPr>
            <p:ph type="body" idx="1"/>
          </p:nvPr>
        </p:nvSpPr>
        <p:spPr>
          <a:prstGeom prst="rect">
            <a:avLst/>
          </a:prstGeom>
        </p:spPr>
        <p:txBody>
          <a:bodyPr>
            <a:normAutofit lnSpcReduction="10000"/>
          </a:bodyPr>
          <a:lstStyle/>
          <a:p>
            <a:pPr>
              <a:lnSpc>
                <a:spcPct val="140000"/>
              </a:lnSpc>
            </a:pPr>
            <a:endParaRPr/>
          </a:p>
          <a:p>
            <a:pPr>
              <a:lnSpc>
                <a:spcPct val="140000"/>
              </a:lnSpc>
            </a:pPr>
            <a:r>
              <a:t>Tries to combine the benefits of depth-first (low memory) and breadth-first (optimal and complete)</a:t>
            </a:r>
          </a:p>
          <a:p>
            <a:pPr>
              <a:lnSpc>
                <a:spcPct val="140000"/>
              </a:lnSpc>
            </a:pPr>
            <a:r>
              <a:t>Does a series of depth-limited depth-first searches to depth 1, 2, 3, etc. </a:t>
            </a:r>
          </a:p>
          <a:p>
            <a:pPr>
              <a:lnSpc>
                <a:spcPct val="140000"/>
              </a:lnSpc>
            </a:pPr>
            <a:r>
              <a:t>Early states will be expanded multiple times, but that might not matter too much because most of the nodes are near the leaves. </a:t>
            </a:r>
          </a:p>
        </p:txBody>
      </p:sp>
      <p:sp>
        <p:nvSpPr>
          <p:cNvPr id="2" name="Content Placeholder 2">
            <a:extLst>
              <a:ext uri="{FF2B5EF4-FFF2-40B4-BE49-F238E27FC236}">
                <a16:creationId xmlns:a16="http://schemas.microsoft.com/office/drawing/2014/main" id="{D967D306-A9D2-F1AC-6C0C-34A47586114F}"/>
              </a:ext>
            </a:extLst>
          </p:cNvPr>
          <p:cNvSpPr txBox="1">
            <a:spLocks/>
          </p:cNvSpPr>
          <p:nvPr/>
        </p:nvSpPr>
        <p:spPr>
          <a:xfrm>
            <a:off x="9902131" y="6458224"/>
            <a:ext cx="1451669" cy="315912"/>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t>Dr Armin Chitizadeh</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Iterative Deepening Search"/>
          <p:cNvSpPr txBox="1">
            <a:spLocks noGrp="1"/>
          </p:cNvSpPr>
          <p:nvPr>
            <p:ph type="title"/>
          </p:nvPr>
        </p:nvSpPr>
        <p:spPr>
          <a:prstGeom prst="rect">
            <a:avLst/>
          </a:prstGeom>
        </p:spPr>
        <p:txBody>
          <a:bodyPr/>
          <a:lstStyle/>
          <a:p>
            <a:r>
              <a:t>Iterative Deepening Search </a:t>
            </a:r>
          </a:p>
        </p:txBody>
      </p:sp>
      <p:pic>
        <p:nvPicPr>
          <p:cNvPr id="355" name="Image" descr="Image"/>
          <p:cNvPicPr>
            <a:picLocks noChangeAspect="1"/>
          </p:cNvPicPr>
          <p:nvPr/>
        </p:nvPicPr>
        <p:blipFill>
          <a:blip r:embed="rId2"/>
          <a:stretch>
            <a:fillRect/>
          </a:stretch>
        </p:blipFill>
        <p:spPr>
          <a:xfrm>
            <a:off x="6033976" y="2618338"/>
            <a:ext cx="133351" cy="127001"/>
          </a:xfrm>
          <a:prstGeom prst="rect">
            <a:avLst/>
          </a:prstGeom>
          <a:ln w="12700">
            <a:miter lim="400000"/>
          </a:ln>
        </p:spPr>
      </p:pic>
      <p:pic>
        <p:nvPicPr>
          <p:cNvPr id="356" name="Image" descr="Image"/>
          <p:cNvPicPr>
            <a:picLocks noChangeAspect="1"/>
          </p:cNvPicPr>
          <p:nvPr/>
        </p:nvPicPr>
        <p:blipFill>
          <a:blip r:embed="rId3"/>
          <a:stretch>
            <a:fillRect/>
          </a:stretch>
        </p:blipFill>
        <p:spPr>
          <a:xfrm>
            <a:off x="4539286" y="2689474"/>
            <a:ext cx="1549401" cy="565151"/>
          </a:xfrm>
          <a:prstGeom prst="rect">
            <a:avLst/>
          </a:prstGeom>
          <a:ln w="12700">
            <a:miter lim="400000"/>
          </a:ln>
        </p:spPr>
      </p:pic>
      <p:pic>
        <p:nvPicPr>
          <p:cNvPr id="357" name="Image" descr="Image"/>
          <p:cNvPicPr>
            <a:picLocks noChangeAspect="1"/>
          </p:cNvPicPr>
          <p:nvPr/>
        </p:nvPicPr>
        <p:blipFill>
          <a:blip r:embed="rId4"/>
          <a:stretch>
            <a:fillRect/>
          </a:stretch>
        </p:blipFill>
        <p:spPr>
          <a:xfrm>
            <a:off x="6033976" y="2689474"/>
            <a:ext cx="133351" cy="565151"/>
          </a:xfrm>
          <a:prstGeom prst="rect">
            <a:avLst/>
          </a:prstGeom>
          <a:ln w="12700">
            <a:miter lim="400000"/>
          </a:ln>
        </p:spPr>
      </p:pic>
      <p:pic>
        <p:nvPicPr>
          <p:cNvPr id="358" name="Image" descr="Image"/>
          <p:cNvPicPr>
            <a:picLocks noChangeAspect="1"/>
          </p:cNvPicPr>
          <p:nvPr/>
        </p:nvPicPr>
        <p:blipFill>
          <a:blip r:embed="rId5"/>
          <a:stretch>
            <a:fillRect/>
          </a:stretch>
        </p:blipFill>
        <p:spPr>
          <a:xfrm>
            <a:off x="6138331" y="2689474"/>
            <a:ext cx="1549401" cy="565151"/>
          </a:xfrm>
          <a:prstGeom prst="rect">
            <a:avLst/>
          </a:prstGeom>
          <a:ln w="12700">
            <a:miter lim="400000"/>
          </a:ln>
        </p:spPr>
      </p:pic>
      <p:sp>
        <p:nvSpPr>
          <p:cNvPr id="2" name="Content Placeholder 2">
            <a:extLst>
              <a:ext uri="{FF2B5EF4-FFF2-40B4-BE49-F238E27FC236}">
                <a16:creationId xmlns:a16="http://schemas.microsoft.com/office/drawing/2014/main" id="{559527A7-3FD0-91DB-52C2-31073139AD6E}"/>
              </a:ext>
            </a:extLst>
          </p:cNvPr>
          <p:cNvSpPr txBox="1">
            <a:spLocks/>
          </p:cNvSpPr>
          <p:nvPr/>
        </p:nvSpPr>
        <p:spPr>
          <a:xfrm>
            <a:off x="9902131" y="6458224"/>
            <a:ext cx="1451669" cy="315912"/>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t>Dr Armin Chitizadeh</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356"/>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357"/>
                                        </p:tgtEl>
                                        <p:attrNameLst>
                                          <p:attrName>style.visibility</p:attrName>
                                        </p:attrNameLst>
                                      </p:cBhvr>
                                      <p:to>
                                        <p:strVal val="visible"/>
                                      </p:to>
                                    </p:set>
                                  </p:childTnLst>
                                </p:cTn>
                              </p:par>
                              <p:par>
                                <p:cTn id="13" presetID="1" presetClass="entr" presetSubtype="0" fill="hold" grpId="0" nodeType="withEffect">
                                  <p:stCondLst>
                                    <p:cond delay="0"/>
                                  </p:stCondLst>
                                  <p:iterate>
                                    <p:tmAbs val="0"/>
                                  </p:iterate>
                                  <p:childTnLst>
                                    <p:set>
                                      <p:cBhvr>
                                        <p:cTn id="14" fill="hold"/>
                                        <p:tgtEl>
                                          <p:spTgt spid="3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5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0" animBg="1" advAuto="0"/>
      <p:bldP spid="356" grpId="0" animBg="1" advAuto="0"/>
      <p:bldP spid="357" grpId="0" animBg="1" advAuto="0"/>
      <p:bldP spid="358"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Iterative Deepening Search"/>
          <p:cNvSpPr txBox="1">
            <a:spLocks noGrp="1"/>
          </p:cNvSpPr>
          <p:nvPr>
            <p:ph type="title"/>
          </p:nvPr>
        </p:nvSpPr>
        <p:spPr>
          <a:prstGeom prst="rect">
            <a:avLst/>
          </a:prstGeom>
        </p:spPr>
        <p:txBody>
          <a:bodyPr/>
          <a:lstStyle/>
          <a:p>
            <a:r>
              <a:t>Iterative Deepening Search </a:t>
            </a:r>
          </a:p>
        </p:txBody>
      </p:sp>
      <p:pic>
        <p:nvPicPr>
          <p:cNvPr id="361" name="Image" descr="Image"/>
          <p:cNvPicPr>
            <a:picLocks noChangeAspect="1"/>
          </p:cNvPicPr>
          <p:nvPr/>
        </p:nvPicPr>
        <p:blipFill>
          <a:blip r:embed="rId2"/>
          <a:stretch>
            <a:fillRect/>
          </a:stretch>
        </p:blipFill>
        <p:spPr>
          <a:xfrm>
            <a:off x="6033976" y="2618338"/>
            <a:ext cx="133351" cy="127001"/>
          </a:xfrm>
          <a:prstGeom prst="rect">
            <a:avLst/>
          </a:prstGeom>
          <a:ln w="12700">
            <a:miter lim="400000"/>
          </a:ln>
        </p:spPr>
      </p:pic>
      <p:pic>
        <p:nvPicPr>
          <p:cNvPr id="362" name="Image" descr="Image"/>
          <p:cNvPicPr>
            <a:picLocks noChangeAspect="1"/>
          </p:cNvPicPr>
          <p:nvPr/>
        </p:nvPicPr>
        <p:blipFill>
          <a:blip r:embed="rId3"/>
          <a:stretch>
            <a:fillRect/>
          </a:stretch>
        </p:blipFill>
        <p:spPr>
          <a:xfrm>
            <a:off x="4539286" y="2689474"/>
            <a:ext cx="1549401" cy="565151"/>
          </a:xfrm>
          <a:prstGeom prst="rect">
            <a:avLst/>
          </a:prstGeom>
          <a:ln w="12700">
            <a:miter lim="400000"/>
          </a:ln>
        </p:spPr>
      </p:pic>
      <p:pic>
        <p:nvPicPr>
          <p:cNvPr id="363" name="Image" descr="Image"/>
          <p:cNvPicPr>
            <a:picLocks noChangeAspect="1"/>
          </p:cNvPicPr>
          <p:nvPr/>
        </p:nvPicPr>
        <p:blipFill>
          <a:blip r:embed="rId4"/>
          <a:stretch>
            <a:fillRect/>
          </a:stretch>
        </p:blipFill>
        <p:spPr>
          <a:xfrm>
            <a:off x="6033976" y="2689474"/>
            <a:ext cx="133351" cy="565151"/>
          </a:xfrm>
          <a:prstGeom prst="rect">
            <a:avLst/>
          </a:prstGeom>
          <a:ln w="12700">
            <a:miter lim="400000"/>
          </a:ln>
        </p:spPr>
      </p:pic>
      <p:pic>
        <p:nvPicPr>
          <p:cNvPr id="364" name="Image" descr="Image"/>
          <p:cNvPicPr>
            <a:picLocks noChangeAspect="1"/>
          </p:cNvPicPr>
          <p:nvPr/>
        </p:nvPicPr>
        <p:blipFill>
          <a:blip r:embed="rId5"/>
          <a:stretch>
            <a:fillRect/>
          </a:stretch>
        </p:blipFill>
        <p:spPr>
          <a:xfrm>
            <a:off x="6138331" y="2689474"/>
            <a:ext cx="1549401" cy="565151"/>
          </a:xfrm>
          <a:prstGeom prst="rect">
            <a:avLst/>
          </a:prstGeom>
          <a:ln w="12700">
            <a:miter lim="400000"/>
          </a:ln>
        </p:spPr>
      </p:pic>
      <p:pic>
        <p:nvPicPr>
          <p:cNvPr id="365" name="Image" descr="Image"/>
          <p:cNvPicPr>
            <a:picLocks noChangeAspect="1"/>
          </p:cNvPicPr>
          <p:nvPr/>
        </p:nvPicPr>
        <p:blipFill>
          <a:blip r:embed="rId6"/>
          <a:stretch>
            <a:fillRect/>
          </a:stretch>
        </p:blipFill>
        <p:spPr>
          <a:xfrm>
            <a:off x="3639016" y="3196949"/>
            <a:ext cx="958851" cy="565151"/>
          </a:xfrm>
          <a:prstGeom prst="rect">
            <a:avLst/>
          </a:prstGeom>
          <a:ln w="12700">
            <a:miter lim="400000"/>
          </a:ln>
        </p:spPr>
      </p:pic>
      <p:pic>
        <p:nvPicPr>
          <p:cNvPr id="366" name="Image" descr="Image"/>
          <p:cNvPicPr>
            <a:picLocks noChangeAspect="1"/>
          </p:cNvPicPr>
          <p:nvPr/>
        </p:nvPicPr>
        <p:blipFill>
          <a:blip r:embed="rId7"/>
          <a:stretch>
            <a:fillRect/>
          </a:stretch>
        </p:blipFill>
        <p:spPr>
          <a:xfrm>
            <a:off x="4242436" y="3196949"/>
            <a:ext cx="361951" cy="565151"/>
          </a:xfrm>
          <a:prstGeom prst="rect">
            <a:avLst/>
          </a:prstGeom>
          <a:ln w="12700">
            <a:miter lim="400000"/>
          </a:ln>
        </p:spPr>
      </p:pic>
      <p:pic>
        <p:nvPicPr>
          <p:cNvPr id="367" name="Image" descr="Image"/>
          <p:cNvPicPr>
            <a:picLocks noChangeAspect="1"/>
          </p:cNvPicPr>
          <p:nvPr/>
        </p:nvPicPr>
        <p:blipFill>
          <a:blip r:embed="rId8"/>
          <a:stretch>
            <a:fillRect/>
          </a:stretch>
        </p:blipFill>
        <p:spPr>
          <a:xfrm>
            <a:off x="4612914" y="3196949"/>
            <a:ext cx="368301" cy="565151"/>
          </a:xfrm>
          <a:prstGeom prst="rect">
            <a:avLst/>
          </a:prstGeom>
          <a:ln w="12700">
            <a:miter lim="400000"/>
          </a:ln>
        </p:spPr>
      </p:pic>
      <p:pic>
        <p:nvPicPr>
          <p:cNvPr id="368" name="Image" descr="Image"/>
          <p:cNvPicPr>
            <a:picLocks noChangeAspect="1"/>
          </p:cNvPicPr>
          <p:nvPr/>
        </p:nvPicPr>
        <p:blipFill>
          <a:blip r:embed="rId9"/>
          <a:stretch>
            <a:fillRect/>
          </a:stretch>
        </p:blipFill>
        <p:spPr>
          <a:xfrm>
            <a:off x="5430385" y="3196949"/>
            <a:ext cx="660401" cy="565151"/>
          </a:xfrm>
          <a:prstGeom prst="rect">
            <a:avLst/>
          </a:prstGeom>
          <a:ln w="12700">
            <a:miter lim="400000"/>
          </a:ln>
        </p:spPr>
      </p:pic>
      <p:pic>
        <p:nvPicPr>
          <p:cNvPr id="369" name="Image" descr="Image"/>
          <p:cNvPicPr>
            <a:picLocks noChangeAspect="1"/>
          </p:cNvPicPr>
          <p:nvPr/>
        </p:nvPicPr>
        <p:blipFill>
          <a:blip r:embed="rId4"/>
          <a:stretch>
            <a:fillRect/>
          </a:stretch>
        </p:blipFill>
        <p:spPr>
          <a:xfrm>
            <a:off x="6033976" y="3196949"/>
            <a:ext cx="133351" cy="565151"/>
          </a:xfrm>
          <a:prstGeom prst="rect">
            <a:avLst/>
          </a:prstGeom>
          <a:ln w="12700">
            <a:miter lim="400000"/>
          </a:ln>
        </p:spPr>
      </p:pic>
      <p:pic>
        <p:nvPicPr>
          <p:cNvPr id="370" name="Image" descr="Image"/>
          <p:cNvPicPr>
            <a:picLocks noChangeAspect="1"/>
          </p:cNvPicPr>
          <p:nvPr/>
        </p:nvPicPr>
        <p:blipFill>
          <a:blip r:embed="rId10"/>
          <a:stretch>
            <a:fillRect/>
          </a:stretch>
        </p:blipFill>
        <p:spPr>
          <a:xfrm>
            <a:off x="6107893" y="3196949"/>
            <a:ext cx="660401" cy="565151"/>
          </a:xfrm>
          <a:prstGeom prst="rect">
            <a:avLst/>
          </a:prstGeom>
          <a:ln w="12700">
            <a:miter lim="400000"/>
          </a:ln>
        </p:spPr>
      </p:pic>
      <p:pic>
        <p:nvPicPr>
          <p:cNvPr id="371" name="Image" descr="Image"/>
          <p:cNvPicPr>
            <a:picLocks noChangeAspect="1"/>
          </p:cNvPicPr>
          <p:nvPr/>
        </p:nvPicPr>
        <p:blipFill>
          <a:blip r:embed="rId11"/>
          <a:stretch>
            <a:fillRect/>
          </a:stretch>
        </p:blipFill>
        <p:spPr>
          <a:xfrm>
            <a:off x="7220088" y="3196949"/>
            <a:ext cx="368301" cy="565151"/>
          </a:xfrm>
          <a:prstGeom prst="rect">
            <a:avLst/>
          </a:prstGeom>
          <a:ln w="12700">
            <a:miter lim="400000"/>
          </a:ln>
        </p:spPr>
      </p:pic>
      <p:pic>
        <p:nvPicPr>
          <p:cNvPr id="372" name="Image" descr="Image"/>
          <p:cNvPicPr>
            <a:picLocks noChangeAspect="1"/>
          </p:cNvPicPr>
          <p:nvPr/>
        </p:nvPicPr>
        <p:blipFill>
          <a:blip r:embed="rId12"/>
          <a:stretch>
            <a:fillRect/>
          </a:stretch>
        </p:blipFill>
        <p:spPr>
          <a:xfrm>
            <a:off x="7607569" y="3196949"/>
            <a:ext cx="374651" cy="565151"/>
          </a:xfrm>
          <a:prstGeom prst="rect">
            <a:avLst/>
          </a:prstGeom>
          <a:ln w="12700">
            <a:miter lim="400000"/>
          </a:ln>
        </p:spPr>
      </p:pic>
      <p:pic>
        <p:nvPicPr>
          <p:cNvPr id="373" name="Image" descr="Image"/>
          <p:cNvPicPr>
            <a:picLocks noChangeAspect="1"/>
          </p:cNvPicPr>
          <p:nvPr/>
        </p:nvPicPr>
        <p:blipFill>
          <a:blip r:embed="rId13"/>
          <a:stretch>
            <a:fillRect/>
          </a:stretch>
        </p:blipFill>
        <p:spPr>
          <a:xfrm>
            <a:off x="7597978" y="3196949"/>
            <a:ext cx="965201" cy="565151"/>
          </a:xfrm>
          <a:prstGeom prst="rect">
            <a:avLst/>
          </a:prstGeom>
          <a:ln w="12700">
            <a:miter lim="400000"/>
          </a:ln>
        </p:spPr>
      </p:pic>
      <p:sp>
        <p:nvSpPr>
          <p:cNvPr id="2" name="Content Placeholder 2">
            <a:extLst>
              <a:ext uri="{FF2B5EF4-FFF2-40B4-BE49-F238E27FC236}">
                <a16:creationId xmlns:a16="http://schemas.microsoft.com/office/drawing/2014/main" id="{F2933D92-E131-D45B-70B6-EF25606990D6}"/>
              </a:ext>
            </a:extLst>
          </p:cNvPr>
          <p:cNvSpPr txBox="1">
            <a:spLocks/>
          </p:cNvSpPr>
          <p:nvPr/>
        </p:nvSpPr>
        <p:spPr>
          <a:xfrm>
            <a:off x="9902131" y="6458224"/>
            <a:ext cx="1451669" cy="315912"/>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t>Dr Armin Chitizadeh</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361"/>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362"/>
                                        </p:tgtEl>
                                        <p:attrNameLst>
                                          <p:attrName>style.visibility</p:attrName>
                                        </p:attrNameLst>
                                      </p:cBhvr>
                                      <p:to>
                                        <p:strVal val="visible"/>
                                      </p:to>
                                    </p:set>
                                  </p:childTnLst>
                                </p:cTn>
                              </p:par>
                              <p:par>
                                <p:cTn id="13" presetID="1" presetClass="entr" presetSubtype="0" fill="hold" grpId="0" nodeType="withEffect">
                                  <p:stCondLst>
                                    <p:cond delay="0"/>
                                  </p:stCondLst>
                                  <p:iterate>
                                    <p:tmAbs val="0"/>
                                  </p:iterate>
                                  <p:childTnLst>
                                    <p:set>
                                      <p:cBhvr>
                                        <p:cTn id="14" fill="hold"/>
                                        <p:tgtEl>
                                          <p:spTgt spid="363"/>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3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365"/>
                                        </p:tgtEl>
                                        <p:attrNameLst>
                                          <p:attrName>style.visibility</p:attrName>
                                        </p:attrNameLst>
                                      </p:cBhvr>
                                      <p:to>
                                        <p:strVal val="visible"/>
                                      </p:to>
                                    </p:set>
                                  </p:childTnLst>
                                </p:cTn>
                              </p:par>
                              <p:par>
                                <p:cTn id="21" presetID="1" presetClass="entr" presetSubtype="0" fill="hold" grpId="0" nodeType="withEffect">
                                  <p:stCondLst>
                                    <p:cond delay="0"/>
                                  </p:stCondLst>
                                  <p:iterate>
                                    <p:tmAbs val="0"/>
                                  </p:iterate>
                                  <p:childTnLst>
                                    <p:set>
                                      <p:cBhvr>
                                        <p:cTn id="22" fill="hold"/>
                                        <p:tgtEl>
                                          <p:spTgt spid="366"/>
                                        </p:tgtEl>
                                        <p:attrNameLst>
                                          <p:attrName>style.visibility</p:attrName>
                                        </p:attrNameLst>
                                      </p:cBhvr>
                                      <p:to>
                                        <p:strVal val="visible"/>
                                      </p:to>
                                    </p:set>
                                  </p:childTnLst>
                                </p:cTn>
                              </p:par>
                              <p:par>
                                <p:cTn id="23" presetID="1" presetClass="entr" presetSubtype="0" fill="hold" grpId="0" nodeType="withEffect">
                                  <p:stCondLst>
                                    <p:cond delay="0"/>
                                  </p:stCondLst>
                                  <p:iterate>
                                    <p:tmAbs val="0"/>
                                  </p:iterate>
                                  <p:childTnLst>
                                    <p:set>
                                      <p:cBhvr>
                                        <p:cTn id="24" fill="hold"/>
                                        <p:tgtEl>
                                          <p:spTgt spid="3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6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36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6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36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p:tmAbs val="0"/>
                                  </p:iterate>
                                  <p:childTnLst>
                                    <p:set>
                                      <p:cBhvr>
                                        <p:cTn id="44" fill="hold"/>
                                        <p:tgtEl>
                                          <p:spTgt spid="368"/>
                                        </p:tgtEl>
                                        <p:attrNameLst>
                                          <p:attrName>style.visibility</p:attrName>
                                        </p:attrNameLst>
                                      </p:cBhvr>
                                      <p:to>
                                        <p:strVal val="visible"/>
                                      </p:to>
                                    </p:set>
                                  </p:childTnLst>
                                </p:cTn>
                              </p:par>
                              <p:par>
                                <p:cTn id="45" presetID="1" presetClass="entr" presetSubtype="0" fill="hold" grpId="0" nodeType="withEffect">
                                  <p:stCondLst>
                                    <p:cond delay="0"/>
                                  </p:stCondLst>
                                  <p:iterate>
                                    <p:tmAbs val="0"/>
                                  </p:iterate>
                                  <p:childTnLst>
                                    <p:set>
                                      <p:cBhvr>
                                        <p:cTn id="46" fill="hold"/>
                                        <p:tgtEl>
                                          <p:spTgt spid="369"/>
                                        </p:tgtEl>
                                        <p:attrNameLst>
                                          <p:attrName>style.visibility</p:attrName>
                                        </p:attrNameLst>
                                      </p:cBhvr>
                                      <p:to>
                                        <p:strVal val="visible"/>
                                      </p:to>
                                    </p:set>
                                  </p:childTnLst>
                                </p:cTn>
                              </p:par>
                              <p:par>
                                <p:cTn id="47" presetID="1" presetClass="entr" presetSubtype="0" fill="hold" grpId="0" nodeType="withEffect">
                                  <p:stCondLst>
                                    <p:cond delay="0"/>
                                  </p:stCondLst>
                                  <p:iterate>
                                    <p:tmAbs val="0"/>
                                  </p:iterate>
                                  <p:childTnLst>
                                    <p:set>
                                      <p:cBhvr>
                                        <p:cTn id="48" fill="hold"/>
                                        <p:tgtEl>
                                          <p:spTgt spid="37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36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36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37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36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iterate>
                                    <p:tmAbs val="0"/>
                                  </p:iterate>
                                  <p:childTnLst>
                                    <p:set>
                                      <p:cBhvr>
                                        <p:cTn id="68" fill="hold"/>
                                        <p:tgtEl>
                                          <p:spTgt spid="371"/>
                                        </p:tgtEl>
                                        <p:attrNameLst>
                                          <p:attrName>style.visibility</p:attrName>
                                        </p:attrNameLst>
                                      </p:cBhvr>
                                      <p:to>
                                        <p:strVal val="visible"/>
                                      </p:to>
                                    </p:set>
                                  </p:childTnLst>
                                </p:cTn>
                              </p:par>
                              <p:par>
                                <p:cTn id="69" presetID="1" presetClass="entr" presetSubtype="0" fill="hold" grpId="0" nodeType="withEffect">
                                  <p:stCondLst>
                                    <p:cond delay="0"/>
                                  </p:stCondLst>
                                  <p:iterate>
                                    <p:tmAbs val="0"/>
                                  </p:iterate>
                                  <p:childTnLst>
                                    <p:set>
                                      <p:cBhvr>
                                        <p:cTn id="70" fill="hold"/>
                                        <p:tgtEl>
                                          <p:spTgt spid="372"/>
                                        </p:tgtEl>
                                        <p:attrNameLst>
                                          <p:attrName>style.visibility</p:attrName>
                                        </p:attrNameLst>
                                      </p:cBhvr>
                                      <p:to>
                                        <p:strVal val="visible"/>
                                      </p:to>
                                    </p:set>
                                  </p:childTnLst>
                                </p:cTn>
                              </p:par>
                              <p:par>
                                <p:cTn id="71" presetID="1" presetClass="entr" presetSubtype="0" fill="hold" grpId="0" nodeType="withEffect">
                                  <p:stCondLst>
                                    <p:cond delay="0"/>
                                  </p:stCondLst>
                                  <p:iterate>
                                    <p:tmAbs val="0"/>
                                  </p:iterate>
                                  <p:childTnLst>
                                    <p:set>
                                      <p:cBhvr>
                                        <p:cTn id="72" fill="hold"/>
                                        <p:tgtEl>
                                          <p:spTgt spid="37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371"/>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3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 grpId="0" animBg="1" advAuto="0"/>
      <p:bldP spid="362" grpId="0" animBg="1" advAuto="0"/>
      <p:bldP spid="363" grpId="0" animBg="1" advAuto="0"/>
      <p:bldP spid="364" grpId="0" animBg="1" advAuto="0"/>
      <p:bldP spid="365" grpId="0" animBg="1" advAuto="0"/>
      <p:bldP spid="366" grpId="0" animBg="1" advAuto="0"/>
      <p:bldP spid="367" grpId="0" animBg="1" advAuto="0"/>
      <p:bldP spid="368" grpId="0" animBg="1" advAuto="0"/>
      <p:bldP spid="369" grpId="0" animBg="1" advAuto="0"/>
      <p:bldP spid="370" grpId="0" animBg="1" advAuto="0"/>
      <p:bldP spid="371" grpId="0" animBg="1" advAuto="0"/>
      <p:bldP spid="372" grpId="0" animBg="1" advAuto="0"/>
      <p:bldP spid="373"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8" name="Image" descr="Image"/>
          <p:cNvPicPr>
            <a:picLocks noChangeAspect="1"/>
          </p:cNvPicPr>
          <p:nvPr/>
        </p:nvPicPr>
        <p:blipFill>
          <a:blip r:embed="rId2"/>
          <a:stretch>
            <a:fillRect/>
          </a:stretch>
        </p:blipFill>
        <p:spPr>
          <a:xfrm>
            <a:off x="7597978" y="3196949"/>
            <a:ext cx="965201" cy="565151"/>
          </a:xfrm>
          <a:prstGeom prst="rect">
            <a:avLst/>
          </a:prstGeom>
          <a:ln w="12700">
            <a:miter lim="400000"/>
          </a:ln>
        </p:spPr>
      </p:pic>
      <p:sp>
        <p:nvSpPr>
          <p:cNvPr id="375" name="Iterative Deepening Search"/>
          <p:cNvSpPr txBox="1">
            <a:spLocks noGrp="1"/>
          </p:cNvSpPr>
          <p:nvPr>
            <p:ph type="title"/>
          </p:nvPr>
        </p:nvSpPr>
        <p:spPr>
          <a:prstGeom prst="rect">
            <a:avLst/>
          </a:prstGeom>
        </p:spPr>
        <p:txBody>
          <a:bodyPr/>
          <a:lstStyle/>
          <a:p>
            <a:r>
              <a:t>Iterative Deepening Search </a:t>
            </a:r>
          </a:p>
        </p:txBody>
      </p:sp>
      <p:pic>
        <p:nvPicPr>
          <p:cNvPr id="376" name="Image" descr="Image"/>
          <p:cNvPicPr>
            <a:picLocks noChangeAspect="1"/>
          </p:cNvPicPr>
          <p:nvPr/>
        </p:nvPicPr>
        <p:blipFill>
          <a:blip r:embed="rId3"/>
          <a:stretch>
            <a:fillRect/>
          </a:stretch>
        </p:blipFill>
        <p:spPr>
          <a:xfrm>
            <a:off x="6033976" y="2618338"/>
            <a:ext cx="133351" cy="127001"/>
          </a:xfrm>
          <a:prstGeom prst="rect">
            <a:avLst/>
          </a:prstGeom>
          <a:ln w="12700">
            <a:miter lim="400000"/>
          </a:ln>
        </p:spPr>
      </p:pic>
      <p:pic>
        <p:nvPicPr>
          <p:cNvPr id="377" name="Image" descr="Image"/>
          <p:cNvPicPr>
            <a:picLocks noChangeAspect="1"/>
          </p:cNvPicPr>
          <p:nvPr/>
        </p:nvPicPr>
        <p:blipFill>
          <a:blip r:embed="rId4"/>
          <a:stretch>
            <a:fillRect/>
          </a:stretch>
        </p:blipFill>
        <p:spPr>
          <a:xfrm>
            <a:off x="4539286" y="2689474"/>
            <a:ext cx="1549401" cy="565151"/>
          </a:xfrm>
          <a:prstGeom prst="rect">
            <a:avLst/>
          </a:prstGeom>
          <a:ln w="12700">
            <a:miter lim="400000"/>
          </a:ln>
        </p:spPr>
      </p:pic>
      <p:pic>
        <p:nvPicPr>
          <p:cNvPr id="378" name="Image" descr="Image"/>
          <p:cNvPicPr>
            <a:picLocks noChangeAspect="1"/>
          </p:cNvPicPr>
          <p:nvPr/>
        </p:nvPicPr>
        <p:blipFill>
          <a:blip r:embed="rId5"/>
          <a:stretch>
            <a:fillRect/>
          </a:stretch>
        </p:blipFill>
        <p:spPr>
          <a:xfrm>
            <a:off x="6033976" y="2689474"/>
            <a:ext cx="133351" cy="565151"/>
          </a:xfrm>
          <a:prstGeom prst="rect">
            <a:avLst/>
          </a:prstGeom>
          <a:ln w="12700">
            <a:miter lim="400000"/>
          </a:ln>
        </p:spPr>
      </p:pic>
      <p:pic>
        <p:nvPicPr>
          <p:cNvPr id="379" name="Image" descr="Image"/>
          <p:cNvPicPr>
            <a:picLocks noChangeAspect="1"/>
          </p:cNvPicPr>
          <p:nvPr/>
        </p:nvPicPr>
        <p:blipFill>
          <a:blip r:embed="rId6"/>
          <a:stretch>
            <a:fillRect/>
          </a:stretch>
        </p:blipFill>
        <p:spPr>
          <a:xfrm>
            <a:off x="6138331" y="2689474"/>
            <a:ext cx="1549401" cy="565151"/>
          </a:xfrm>
          <a:prstGeom prst="rect">
            <a:avLst/>
          </a:prstGeom>
          <a:ln w="12700">
            <a:miter lim="400000"/>
          </a:ln>
        </p:spPr>
      </p:pic>
      <p:pic>
        <p:nvPicPr>
          <p:cNvPr id="380" name="Image" descr="Image"/>
          <p:cNvPicPr>
            <a:picLocks noChangeAspect="1"/>
          </p:cNvPicPr>
          <p:nvPr/>
        </p:nvPicPr>
        <p:blipFill>
          <a:blip r:embed="rId7"/>
          <a:stretch>
            <a:fillRect/>
          </a:stretch>
        </p:blipFill>
        <p:spPr>
          <a:xfrm>
            <a:off x="3639016" y="3196949"/>
            <a:ext cx="958851" cy="565151"/>
          </a:xfrm>
          <a:prstGeom prst="rect">
            <a:avLst/>
          </a:prstGeom>
          <a:ln w="12700">
            <a:miter lim="400000"/>
          </a:ln>
        </p:spPr>
      </p:pic>
      <p:pic>
        <p:nvPicPr>
          <p:cNvPr id="381" name="Image" descr="Image"/>
          <p:cNvPicPr>
            <a:picLocks noChangeAspect="1"/>
          </p:cNvPicPr>
          <p:nvPr/>
        </p:nvPicPr>
        <p:blipFill>
          <a:blip r:embed="rId8"/>
          <a:stretch>
            <a:fillRect/>
          </a:stretch>
        </p:blipFill>
        <p:spPr>
          <a:xfrm>
            <a:off x="4242436" y="3196949"/>
            <a:ext cx="361951" cy="565151"/>
          </a:xfrm>
          <a:prstGeom prst="rect">
            <a:avLst/>
          </a:prstGeom>
          <a:ln w="12700">
            <a:miter lim="400000"/>
          </a:ln>
        </p:spPr>
      </p:pic>
      <p:pic>
        <p:nvPicPr>
          <p:cNvPr id="382" name="Image" descr="Image"/>
          <p:cNvPicPr>
            <a:picLocks noChangeAspect="1"/>
          </p:cNvPicPr>
          <p:nvPr/>
        </p:nvPicPr>
        <p:blipFill>
          <a:blip r:embed="rId9"/>
          <a:stretch>
            <a:fillRect/>
          </a:stretch>
        </p:blipFill>
        <p:spPr>
          <a:xfrm>
            <a:off x="4612914" y="3196949"/>
            <a:ext cx="368301" cy="565151"/>
          </a:xfrm>
          <a:prstGeom prst="rect">
            <a:avLst/>
          </a:prstGeom>
          <a:ln w="12700">
            <a:miter lim="400000"/>
          </a:ln>
        </p:spPr>
      </p:pic>
      <p:pic>
        <p:nvPicPr>
          <p:cNvPr id="383" name="Image" descr="Image"/>
          <p:cNvPicPr>
            <a:picLocks noChangeAspect="1"/>
          </p:cNvPicPr>
          <p:nvPr/>
        </p:nvPicPr>
        <p:blipFill>
          <a:blip r:embed="rId10"/>
          <a:stretch>
            <a:fillRect/>
          </a:stretch>
        </p:blipFill>
        <p:spPr>
          <a:xfrm>
            <a:off x="5430385" y="3196949"/>
            <a:ext cx="660401" cy="565151"/>
          </a:xfrm>
          <a:prstGeom prst="rect">
            <a:avLst/>
          </a:prstGeom>
          <a:ln w="12700">
            <a:miter lim="400000"/>
          </a:ln>
        </p:spPr>
      </p:pic>
      <p:pic>
        <p:nvPicPr>
          <p:cNvPr id="384" name="Image" descr="Image"/>
          <p:cNvPicPr>
            <a:picLocks noChangeAspect="1"/>
          </p:cNvPicPr>
          <p:nvPr/>
        </p:nvPicPr>
        <p:blipFill>
          <a:blip r:embed="rId5"/>
          <a:stretch>
            <a:fillRect/>
          </a:stretch>
        </p:blipFill>
        <p:spPr>
          <a:xfrm>
            <a:off x="6033976" y="3196949"/>
            <a:ext cx="133351" cy="565151"/>
          </a:xfrm>
          <a:prstGeom prst="rect">
            <a:avLst/>
          </a:prstGeom>
          <a:ln w="12700">
            <a:miter lim="400000"/>
          </a:ln>
        </p:spPr>
      </p:pic>
      <p:pic>
        <p:nvPicPr>
          <p:cNvPr id="385" name="Image" descr="Image"/>
          <p:cNvPicPr>
            <a:picLocks noChangeAspect="1"/>
          </p:cNvPicPr>
          <p:nvPr/>
        </p:nvPicPr>
        <p:blipFill>
          <a:blip r:embed="rId11"/>
          <a:stretch>
            <a:fillRect/>
          </a:stretch>
        </p:blipFill>
        <p:spPr>
          <a:xfrm>
            <a:off x="6107893" y="3196949"/>
            <a:ext cx="660401" cy="565151"/>
          </a:xfrm>
          <a:prstGeom prst="rect">
            <a:avLst/>
          </a:prstGeom>
          <a:ln w="12700">
            <a:miter lim="400000"/>
          </a:ln>
        </p:spPr>
      </p:pic>
      <p:pic>
        <p:nvPicPr>
          <p:cNvPr id="386" name="Image" descr="Image"/>
          <p:cNvPicPr>
            <a:picLocks noChangeAspect="1"/>
          </p:cNvPicPr>
          <p:nvPr/>
        </p:nvPicPr>
        <p:blipFill>
          <a:blip r:embed="rId12"/>
          <a:stretch>
            <a:fillRect/>
          </a:stretch>
        </p:blipFill>
        <p:spPr>
          <a:xfrm>
            <a:off x="7220088" y="3196949"/>
            <a:ext cx="368301" cy="565151"/>
          </a:xfrm>
          <a:prstGeom prst="rect">
            <a:avLst/>
          </a:prstGeom>
          <a:ln w="12700">
            <a:miter lim="400000"/>
          </a:ln>
        </p:spPr>
      </p:pic>
      <p:pic>
        <p:nvPicPr>
          <p:cNvPr id="387" name="Image" descr="Image"/>
          <p:cNvPicPr>
            <a:picLocks noChangeAspect="1"/>
          </p:cNvPicPr>
          <p:nvPr/>
        </p:nvPicPr>
        <p:blipFill>
          <a:blip r:embed="rId13"/>
          <a:stretch>
            <a:fillRect/>
          </a:stretch>
        </p:blipFill>
        <p:spPr>
          <a:xfrm>
            <a:off x="7607569" y="3196949"/>
            <a:ext cx="374651" cy="565151"/>
          </a:xfrm>
          <a:prstGeom prst="rect">
            <a:avLst/>
          </a:prstGeom>
          <a:ln w="12700">
            <a:miter lim="400000"/>
          </a:ln>
        </p:spPr>
      </p:pic>
      <p:pic>
        <p:nvPicPr>
          <p:cNvPr id="389" name="Image" descr="Image"/>
          <p:cNvPicPr>
            <a:picLocks noChangeAspect="1"/>
          </p:cNvPicPr>
          <p:nvPr/>
        </p:nvPicPr>
        <p:blipFill>
          <a:blip r:embed="rId14"/>
          <a:stretch>
            <a:fillRect/>
          </a:stretch>
        </p:blipFill>
        <p:spPr>
          <a:xfrm>
            <a:off x="3427839" y="3674511"/>
            <a:ext cx="266701" cy="565151"/>
          </a:xfrm>
          <a:prstGeom prst="rect">
            <a:avLst/>
          </a:prstGeom>
          <a:ln w="12700">
            <a:miter lim="400000"/>
          </a:ln>
        </p:spPr>
      </p:pic>
      <p:pic>
        <p:nvPicPr>
          <p:cNvPr id="390" name="Image" descr="Image"/>
          <p:cNvPicPr>
            <a:picLocks noChangeAspect="1"/>
          </p:cNvPicPr>
          <p:nvPr/>
        </p:nvPicPr>
        <p:blipFill>
          <a:blip r:embed="rId15"/>
          <a:stretch>
            <a:fillRect/>
          </a:stretch>
        </p:blipFill>
        <p:spPr>
          <a:xfrm>
            <a:off x="3631997" y="3674511"/>
            <a:ext cx="133351" cy="565151"/>
          </a:xfrm>
          <a:prstGeom prst="rect">
            <a:avLst/>
          </a:prstGeom>
          <a:ln w="12700">
            <a:miter lim="400000"/>
          </a:ln>
        </p:spPr>
      </p:pic>
      <p:pic>
        <p:nvPicPr>
          <p:cNvPr id="391" name="Image" descr="Image"/>
          <p:cNvPicPr>
            <a:picLocks noChangeAspect="1"/>
          </p:cNvPicPr>
          <p:nvPr/>
        </p:nvPicPr>
        <p:blipFill>
          <a:blip r:embed="rId16"/>
          <a:stretch>
            <a:fillRect/>
          </a:stretch>
        </p:blipFill>
        <p:spPr>
          <a:xfrm>
            <a:off x="3700810" y="3674511"/>
            <a:ext cx="279401" cy="565151"/>
          </a:xfrm>
          <a:prstGeom prst="rect">
            <a:avLst/>
          </a:prstGeom>
          <a:ln w="12700">
            <a:miter lim="400000"/>
          </a:ln>
        </p:spPr>
      </p:pic>
      <p:pic>
        <p:nvPicPr>
          <p:cNvPr id="392" name="Image" descr="Image"/>
          <p:cNvPicPr>
            <a:picLocks noChangeAspect="1"/>
          </p:cNvPicPr>
          <p:nvPr/>
        </p:nvPicPr>
        <p:blipFill>
          <a:blip r:embed="rId17"/>
          <a:stretch>
            <a:fillRect/>
          </a:stretch>
        </p:blipFill>
        <p:spPr>
          <a:xfrm>
            <a:off x="4052605" y="3674511"/>
            <a:ext cx="273051" cy="565151"/>
          </a:xfrm>
          <a:prstGeom prst="rect">
            <a:avLst/>
          </a:prstGeom>
          <a:ln w="12700">
            <a:miter lim="400000"/>
          </a:ln>
        </p:spPr>
      </p:pic>
      <p:pic>
        <p:nvPicPr>
          <p:cNvPr id="393" name="Image" descr="Image"/>
          <p:cNvPicPr>
            <a:picLocks noChangeAspect="1"/>
          </p:cNvPicPr>
          <p:nvPr/>
        </p:nvPicPr>
        <p:blipFill>
          <a:blip r:embed="rId5"/>
          <a:stretch>
            <a:fillRect/>
          </a:stretch>
        </p:blipFill>
        <p:spPr>
          <a:xfrm>
            <a:off x="4242587" y="3674511"/>
            <a:ext cx="133351" cy="565151"/>
          </a:xfrm>
          <a:prstGeom prst="rect">
            <a:avLst/>
          </a:prstGeom>
          <a:ln w="12700">
            <a:miter lim="400000"/>
          </a:ln>
        </p:spPr>
      </p:pic>
      <p:pic>
        <p:nvPicPr>
          <p:cNvPr id="394" name="Image" descr="Image"/>
          <p:cNvPicPr>
            <a:picLocks noChangeAspect="1"/>
          </p:cNvPicPr>
          <p:nvPr/>
        </p:nvPicPr>
        <p:blipFill>
          <a:blip r:embed="rId18"/>
          <a:stretch>
            <a:fillRect/>
          </a:stretch>
        </p:blipFill>
        <p:spPr>
          <a:xfrm>
            <a:off x="4305766" y="3674511"/>
            <a:ext cx="266701" cy="565151"/>
          </a:xfrm>
          <a:prstGeom prst="rect">
            <a:avLst/>
          </a:prstGeom>
          <a:ln w="12700">
            <a:miter lim="400000"/>
          </a:ln>
        </p:spPr>
      </p:pic>
      <p:pic>
        <p:nvPicPr>
          <p:cNvPr id="395" name="Image" descr="Image"/>
          <p:cNvPicPr>
            <a:picLocks noChangeAspect="1"/>
          </p:cNvPicPr>
          <p:nvPr/>
        </p:nvPicPr>
        <p:blipFill>
          <a:blip r:embed="rId17"/>
          <a:stretch>
            <a:fillRect/>
          </a:stretch>
        </p:blipFill>
        <p:spPr>
          <a:xfrm>
            <a:off x="4644664" y="3674511"/>
            <a:ext cx="273051" cy="565151"/>
          </a:xfrm>
          <a:prstGeom prst="rect">
            <a:avLst/>
          </a:prstGeom>
          <a:ln w="12700">
            <a:miter lim="400000"/>
          </a:ln>
        </p:spPr>
      </p:pic>
      <p:pic>
        <p:nvPicPr>
          <p:cNvPr id="396" name="Image" descr="Image"/>
          <p:cNvPicPr>
            <a:picLocks noChangeAspect="1"/>
          </p:cNvPicPr>
          <p:nvPr/>
        </p:nvPicPr>
        <p:blipFill>
          <a:blip r:embed="rId5"/>
          <a:stretch>
            <a:fillRect/>
          </a:stretch>
        </p:blipFill>
        <p:spPr>
          <a:xfrm>
            <a:off x="4845240" y="3674511"/>
            <a:ext cx="133351" cy="565151"/>
          </a:xfrm>
          <a:prstGeom prst="rect">
            <a:avLst/>
          </a:prstGeom>
          <a:ln w="12700">
            <a:miter lim="400000"/>
          </a:ln>
        </p:spPr>
      </p:pic>
      <p:pic>
        <p:nvPicPr>
          <p:cNvPr id="397" name="Image" descr="Image"/>
          <p:cNvPicPr>
            <a:picLocks noChangeAspect="1"/>
          </p:cNvPicPr>
          <p:nvPr/>
        </p:nvPicPr>
        <p:blipFill>
          <a:blip r:embed="rId18"/>
          <a:stretch>
            <a:fillRect/>
          </a:stretch>
        </p:blipFill>
        <p:spPr>
          <a:xfrm>
            <a:off x="4904785" y="3674511"/>
            <a:ext cx="266701" cy="565151"/>
          </a:xfrm>
          <a:prstGeom prst="rect">
            <a:avLst/>
          </a:prstGeom>
          <a:ln w="12700">
            <a:miter lim="400000"/>
          </a:ln>
        </p:spPr>
      </p:pic>
      <p:pic>
        <p:nvPicPr>
          <p:cNvPr id="398" name="Image" descr="Image"/>
          <p:cNvPicPr>
            <a:picLocks noChangeAspect="1"/>
          </p:cNvPicPr>
          <p:nvPr/>
        </p:nvPicPr>
        <p:blipFill>
          <a:blip r:embed="rId17"/>
          <a:stretch>
            <a:fillRect/>
          </a:stretch>
        </p:blipFill>
        <p:spPr>
          <a:xfrm>
            <a:off x="5225965" y="3674511"/>
            <a:ext cx="273051" cy="565151"/>
          </a:xfrm>
          <a:prstGeom prst="rect">
            <a:avLst/>
          </a:prstGeom>
          <a:ln w="12700">
            <a:miter lim="400000"/>
          </a:ln>
        </p:spPr>
      </p:pic>
      <p:pic>
        <p:nvPicPr>
          <p:cNvPr id="399" name="Image" descr="Image"/>
          <p:cNvPicPr>
            <a:picLocks noChangeAspect="1"/>
          </p:cNvPicPr>
          <p:nvPr/>
        </p:nvPicPr>
        <p:blipFill>
          <a:blip r:embed="rId5"/>
          <a:stretch>
            <a:fillRect/>
          </a:stretch>
        </p:blipFill>
        <p:spPr>
          <a:xfrm>
            <a:off x="5424035" y="3674511"/>
            <a:ext cx="133351" cy="565151"/>
          </a:xfrm>
          <a:prstGeom prst="rect">
            <a:avLst/>
          </a:prstGeom>
          <a:ln w="12700">
            <a:miter lim="400000"/>
          </a:ln>
        </p:spPr>
      </p:pic>
      <p:pic>
        <p:nvPicPr>
          <p:cNvPr id="400" name="Image" descr="Image"/>
          <p:cNvPicPr>
            <a:picLocks noChangeAspect="1"/>
          </p:cNvPicPr>
          <p:nvPr/>
        </p:nvPicPr>
        <p:blipFill>
          <a:blip r:embed="rId18"/>
          <a:stretch>
            <a:fillRect/>
          </a:stretch>
        </p:blipFill>
        <p:spPr>
          <a:xfrm>
            <a:off x="5484360" y="3674511"/>
            <a:ext cx="266701" cy="565151"/>
          </a:xfrm>
          <a:prstGeom prst="rect">
            <a:avLst/>
          </a:prstGeom>
          <a:ln w="12700">
            <a:miter lim="400000"/>
          </a:ln>
        </p:spPr>
      </p:pic>
      <p:pic>
        <p:nvPicPr>
          <p:cNvPr id="401" name="Image" descr="Image"/>
          <p:cNvPicPr>
            <a:picLocks noChangeAspect="1"/>
          </p:cNvPicPr>
          <p:nvPr/>
        </p:nvPicPr>
        <p:blipFill>
          <a:blip r:embed="rId17"/>
          <a:stretch>
            <a:fillRect/>
          </a:stretch>
        </p:blipFill>
        <p:spPr>
          <a:xfrm>
            <a:off x="5828985" y="3674511"/>
            <a:ext cx="273051" cy="565151"/>
          </a:xfrm>
          <a:prstGeom prst="rect">
            <a:avLst/>
          </a:prstGeom>
          <a:ln w="12700">
            <a:miter lim="400000"/>
          </a:ln>
        </p:spPr>
      </p:pic>
      <p:pic>
        <p:nvPicPr>
          <p:cNvPr id="402" name="Image" descr="Image"/>
          <p:cNvPicPr>
            <a:picLocks noChangeAspect="1"/>
          </p:cNvPicPr>
          <p:nvPr/>
        </p:nvPicPr>
        <p:blipFill>
          <a:blip r:embed="rId5"/>
          <a:stretch>
            <a:fillRect/>
          </a:stretch>
        </p:blipFill>
        <p:spPr>
          <a:xfrm>
            <a:off x="6029692" y="3674511"/>
            <a:ext cx="133351" cy="565151"/>
          </a:xfrm>
          <a:prstGeom prst="rect">
            <a:avLst/>
          </a:prstGeom>
          <a:ln w="12700">
            <a:miter lim="400000"/>
          </a:ln>
        </p:spPr>
      </p:pic>
      <p:pic>
        <p:nvPicPr>
          <p:cNvPr id="403" name="Image" descr="Image"/>
          <p:cNvPicPr>
            <a:picLocks noChangeAspect="1"/>
          </p:cNvPicPr>
          <p:nvPr/>
        </p:nvPicPr>
        <p:blipFill>
          <a:blip r:embed="rId18"/>
          <a:stretch>
            <a:fillRect/>
          </a:stretch>
        </p:blipFill>
        <p:spPr>
          <a:xfrm>
            <a:off x="6096059" y="3674511"/>
            <a:ext cx="266701" cy="565151"/>
          </a:xfrm>
          <a:prstGeom prst="rect">
            <a:avLst/>
          </a:prstGeom>
          <a:ln w="12700">
            <a:miter lim="400000"/>
          </a:ln>
        </p:spPr>
      </p:pic>
      <p:pic>
        <p:nvPicPr>
          <p:cNvPr id="404" name="Image" descr="Image"/>
          <p:cNvPicPr>
            <a:picLocks noChangeAspect="1"/>
          </p:cNvPicPr>
          <p:nvPr/>
        </p:nvPicPr>
        <p:blipFill>
          <a:blip r:embed="rId17"/>
          <a:srcRect/>
          <a:stretch>
            <a:fillRect/>
          </a:stretch>
        </p:blipFill>
        <p:spPr>
          <a:xfrm>
            <a:off x="6445952" y="3674511"/>
            <a:ext cx="273051" cy="565151"/>
          </a:xfrm>
          <a:prstGeom prst="rect">
            <a:avLst/>
          </a:prstGeom>
          <a:ln w="12700">
            <a:miter lim="400000"/>
          </a:ln>
        </p:spPr>
      </p:pic>
      <p:pic>
        <p:nvPicPr>
          <p:cNvPr id="405" name="Image" descr="Image"/>
          <p:cNvPicPr>
            <a:picLocks noChangeAspect="1"/>
          </p:cNvPicPr>
          <p:nvPr/>
        </p:nvPicPr>
        <p:blipFill>
          <a:blip r:embed="rId5"/>
          <a:stretch>
            <a:fillRect/>
          </a:stretch>
        </p:blipFill>
        <p:spPr>
          <a:xfrm>
            <a:off x="6632109" y="3674511"/>
            <a:ext cx="133351" cy="565151"/>
          </a:xfrm>
          <a:prstGeom prst="rect">
            <a:avLst/>
          </a:prstGeom>
          <a:ln w="12700">
            <a:miter lim="400000"/>
          </a:ln>
        </p:spPr>
      </p:pic>
      <p:pic>
        <p:nvPicPr>
          <p:cNvPr id="406" name="Image" descr="Image"/>
          <p:cNvPicPr>
            <a:picLocks noChangeAspect="1"/>
          </p:cNvPicPr>
          <p:nvPr/>
        </p:nvPicPr>
        <p:blipFill>
          <a:blip r:embed="rId18"/>
          <a:stretch>
            <a:fillRect/>
          </a:stretch>
        </p:blipFill>
        <p:spPr>
          <a:xfrm>
            <a:off x="6698784" y="3674511"/>
            <a:ext cx="266701" cy="565151"/>
          </a:xfrm>
          <a:prstGeom prst="rect">
            <a:avLst/>
          </a:prstGeom>
          <a:ln w="12700">
            <a:miter lim="400000"/>
          </a:ln>
        </p:spPr>
      </p:pic>
      <p:pic>
        <p:nvPicPr>
          <p:cNvPr id="407" name="Image" descr="Image"/>
          <p:cNvPicPr>
            <a:picLocks noChangeAspect="1"/>
          </p:cNvPicPr>
          <p:nvPr/>
        </p:nvPicPr>
        <p:blipFill>
          <a:blip r:embed="rId17"/>
          <a:stretch>
            <a:fillRect/>
          </a:stretch>
        </p:blipFill>
        <p:spPr>
          <a:xfrm>
            <a:off x="7013929" y="3674511"/>
            <a:ext cx="273051" cy="565151"/>
          </a:xfrm>
          <a:prstGeom prst="rect">
            <a:avLst/>
          </a:prstGeom>
          <a:ln w="12700">
            <a:miter lim="400000"/>
          </a:ln>
        </p:spPr>
      </p:pic>
      <p:pic>
        <p:nvPicPr>
          <p:cNvPr id="408" name="Image" descr="Image"/>
          <p:cNvPicPr>
            <a:picLocks noChangeAspect="1"/>
          </p:cNvPicPr>
          <p:nvPr/>
        </p:nvPicPr>
        <p:blipFill>
          <a:blip r:embed="rId5"/>
          <a:stretch>
            <a:fillRect/>
          </a:stretch>
        </p:blipFill>
        <p:spPr>
          <a:xfrm>
            <a:off x="7215057" y="3674511"/>
            <a:ext cx="133351" cy="565151"/>
          </a:xfrm>
          <a:prstGeom prst="rect">
            <a:avLst/>
          </a:prstGeom>
          <a:ln w="12700">
            <a:miter lim="400000"/>
          </a:ln>
        </p:spPr>
      </p:pic>
      <p:pic>
        <p:nvPicPr>
          <p:cNvPr id="409" name="Image" descr="Image"/>
          <p:cNvPicPr>
            <a:picLocks noChangeAspect="1"/>
          </p:cNvPicPr>
          <p:nvPr/>
        </p:nvPicPr>
        <p:blipFill>
          <a:blip r:embed="rId18"/>
          <a:stretch>
            <a:fillRect/>
          </a:stretch>
        </p:blipFill>
        <p:spPr>
          <a:xfrm>
            <a:off x="7280177" y="3674511"/>
            <a:ext cx="266701" cy="565151"/>
          </a:xfrm>
          <a:prstGeom prst="rect">
            <a:avLst/>
          </a:prstGeom>
          <a:ln w="12700">
            <a:miter lim="400000"/>
          </a:ln>
        </p:spPr>
      </p:pic>
      <p:pic>
        <p:nvPicPr>
          <p:cNvPr id="410" name="Image" descr="Image"/>
          <p:cNvPicPr>
            <a:picLocks noChangeAspect="1"/>
          </p:cNvPicPr>
          <p:nvPr/>
        </p:nvPicPr>
        <p:blipFill>
          <a:blip r:embed="rId17"/>
          <a:stretch>
            <a:fillRect/>
          </a:stretch>
        </p:blipFill>
        <p:spPr>
          <a:xfrm>
            <a:off x="7647886" y="3674511"/>
            <a:ext cx="273051" cy="565151"/>
          </a:xfrm>
          <a:prstGeom prst="rect">
            <a:avLst/>
          </a:prstGeom>
          <a:ln w="12700">
            <a:miter lim="400000"/>
          </a:ln>
        </p:spPr>
      </p:pic>
      <p:pic>
        <p:nvPicPr>
          <p:cNvPr id="411" name="Image" descr="Image"/>
          <p:cNvPicPr>
            <a:picLocks noChangeAspect="1"/>
          </p:cNvPicPr>
          <p:nvPr/>
        </p:nvPicPr>
        <p:blipFill>
          <a:blip r:embed="rId5"/>
          <a:stretch>
            <a:fillRect/>
          </a:stretch>
        </p:blipFill>
        <p:spPr>
          <a:xfrm>
            <a:off x="7850811" y="3674511"/>
            <a:ext cx="133351" cy="565151"/>
          </a:xfrm>
          <a:prstGeom prst="rect">
            <a:avLst/>
          </a:prstGeom>
          <a:ln w="12700">
            <a:miter lim="400000"/>
          </a:ln>
        </p:spPr>
      </p:pic>
      <p:pic>
        <p:nvPicPr>
          <p:cNvPr id="412" name="Image" descr="Image"/>
          <p:cNvPicPr>
            <a:picLocks noChangeAspect="1"/>
          </p:cNvPicPr>
          <p:nvPr/>
        </p:nvPicPr>
        <p:blipFill>
          <a:blip r:embed="rId18"/>
          <a:stretch>
            <a:fillRect/>
          </a:stretch>
        </p:blipFill>
        <p:spPr>
          <a:xfrm>
            <a:off x="7919100" y="3674511"/>
            <a:ext cx="266701" cy="565151"/>
          </a:xfrm>
          <a:prstGeom prst="rect">
            <a:avLst/>
          </a:prstGeom>
          <a:ln w="12700">
            <a:miter lim="400000"/>
          </a:ln>
        </p:spPr>
      </p:pic>
      <p:pic>
        <p:nvPicPr>
          <p:cNvPr id="413" name="Image" descr="Image"/>
          <p:cNvPicPr>
            <a:picLocks noChangeAspect="1"/>
          </p:cNvPicPr>
          <p:nvPr/>
        </p:nvPicPr>
        <p:blipFill>
          <a:blip r:embed="rId17"/>
          <a:stretch>
            <a:fillRect/>
          </a:stretch>
        </p:blipFill>
        <p:spPr>
          <a:xfrm>
            <a:off x="8220416" y="3674511"/>
            <a:ext cx="273051" cy="565151"/>
          </a:xfrm>
          <a:prstGeom prst="rect">
            <a:avLst/>
          </a:prstGeom>
          <a:ln w="12700">
            <a:miter lim="400000"/>
          </a:ln>
        </p:spPr>
      </p:pic>
      <p:pic>
        <p:nvPicPr>
          <p:cNvPr id="414" name="Image" descr="Image"/>
          <p:cNvPicPr>
            <a:picLocks noChangeAspect="1"/>
          </p:cNvPicPr>
          <p:nvPr/>
        </p:nvPicPr>
        <p:blipFill>
          <a:blip r:embed="rId5"/>
          <a:stretch>
            <a:fillRect/>
          </a:stretch>
        </p:blipFill>
        <p:spPr>
          <a:xfrm>
            <a:off x="8427388" y="3674511"/>
            <a:ext cx="133351" cy="565151"/>
          </a:xfrm>
          <a:prstGeom prst="rect">
            <a:avLst/>
          </a:prstGeom>
          <a:ln w="12700">
            <a:miter lim="400000"/>
          </a:ln>
        </p:spPr>
      </p:pic>
      <p:pic>
        <p:nvPicPr>
          <p:cNvPr id="415" name="Image" descr="Image"/>
          <p:cNvPicPr>
            <a:picLocks noChangeAspect="1"/>
          </p:cNvPicPr>
          <p:nvPr/>
        </p:nvPicPr>
        <p:blipFill>
          <a:blip r:embed="rId18"/>
          <a:stretch>
            <a:fillRect/>
          </a:stretch>
        </p:blipFill>
        <p:spPr>
          <a:xfrm>
            <a:off x="8497461" y="3674511"/>
            <a:ext cx="266701" cy="565151"/>
          </a:xfrm>
          <a:prstGeom prst="rect">
            <a:avLst/>
          </a:prstGeom>
          <a:ln w="12700">
            <a:miter lim="400000"/>
          </a:ln>
        </p:spPr>
      </p:pic>
      <p:sp>
        <p:nvSpPr>
          <p:cNvPr id="2" name="Oval 1">
            <a:extLst>
              <a:ext uri="{FF2B5EF4-FFF2-40B4-BE49-F238E27FC236}">
                <a16:creationId xmlns:a16="http://schemas.microsoft.com/office/drawing/2014/main" id="{5B3B7D56-3AAA-1CD4-73C7-AAA5220478DA}"/>
              </a:ext>
            </a:extLst>
          </p:cNvPr>
          <p:cNvSpPr/>
          <p:nvPr/>
        </p:nvSpPr>
        <p:spPr>
          <a:xfrm>
            <a:off x="8629775" y="4105275"/>
            <a:ext cx="134387" cy="13438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83626D-E44F-269D-5052-9E10A1C191BD}"/>
              </a:ext>
            </a:extLst>
          </p:cNvPr>
          <p:cNvSpPr txBox="1">
            <a:spLocks/>
          </p:cNvSpPr>
          <p:nvPr/>
        </p:nvSpPr>
        <p:spPr>
          <a:xfrm>
            <a:off x="9902131" y="6458224"/>
            <a:ext cx="1451669" cy="315912"/>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t>Dr Armin Chitizadeh</a:t>
            </a: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38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9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9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38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9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9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39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39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39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38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9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9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39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396"/>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39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38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37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8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8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8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9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39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nodeType="clickEffect">
                                  <p:stCondLst>
                                    <p:cond delay="0"/>
                                  </p:stCondLst>
                                  <p:childTnLst>
                                    <p:set>
                                      <p:cBhvr>
                                        <p:cTn id="118" dur="1" fill="hold">
                                          <p:stCondLst>
                                            <p:cond delay="0"/>
                                          </p:stCondLst>
                                        </p:cTn>
                                        <p:tgtEl>
                                          <p:spTgt spid="398"/>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nodeType="clickEffect">
                                  <p:stCondLst>
                                    <p:cond delay="0"/>
                                  </p:stCondLst>
                                  <p:childTnLst>
                                    <p:set>
                                      <p:cBhvr>
                                        <p:cTn id="122" dur="1" fill="hold">
                                          <p:stCondLst>
                                            <p:cond delay="0"/>
                                          </p:stCondLst>
                                        </p:cTn>
                                        <p:tgtEl>
                                          <p:spTgt spid="399"/>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400"/>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nodeType="clickEffect">
                                  <p:stCondLst>
                                    <p:cond delay="0"/>
                                  </p:stCondLst>
                                  <p:childTnLst>
                                    <p:set>
                                      <p:cBhvr>
                                        <p:cTn id="130" dur="1" fill="hold">
                                          <p:stCondLst>
                                            <p:cond delay="0"/>
                                          </p:stCondLst>
                                        </p:cTn>
                                        <p:tgtEl>
                                          <p:spTgt spid="383"/>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40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401"/>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40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401"/>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402"/>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nodeType="clickEffect">
                                  <p:stCondLst>
                                    <p:cond delay="0"/>
                                  </p:stCondLst>
                                  <p:childTnLst>
                                    <p:set>
                                      <p:cBhvr>
                                        <p:cTn id="150" dur="1" fill="hold">
                                          <p:stCondLst>
                                            <p:cond delay="0"/>
                                          </p:stCondLst>
                                        </p:cTn>
                                        <p:tgtEl>
                                          <p:spTgt spid="403"/>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nodeType="clickEffect">
                                  <p:stCondLst>
                                    <p:cond delay="0"/>
                                  </p:stCondLst>
                                  <p:childTnLst>
                                    <p:set>
                                      <p:cBhvr>
                                        <p:cTn id="154" dur="1" fill="hold">
                                          <p:stCondLst>
                                            <p:cond delay="0"/>
                                          </p:stCondLst>
                                        </p:cTn>
                                        <p:tgtEl>
                                          <p:spTgt spid="384"/>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40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404"/>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40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404"/>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405"/>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nodeType="clickEffect">
                                  <p:stCondLst>
                                    <p:cond delay="0"/>
                                  </p:stCondLst>
                                  <p:childTnLst>
                                    <p:set>
                                      <p:cBhvr>
                                        <p:cTn id="174" dur="1" fill="hold">
                                          <p:stCondLst>
                                            <p:cond delay="0"/>
                                          </p:stCondLst>
                                        </p:cTn>
                                        <p:tgtEl>
                                          <p:spTgt spid="406"/>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385"/>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nodeType="clickEffect">
                                  <p:stCondLst>
                                    <p:cond delay="0"/>
                                  </p:stCondLst>
                                  <p:childTnLst>
                                    <p:set>
                                      <p:cBhvr>
                                        <p:cTn id="182" dur="1" fill="hold">
                                          <p:stCondLst>
                                            <p:cond delay="0"/>
                                          </p:stCondLst>
                                        </p:cTn>
                                        <p:tgtEl>
                                          <p:spTgt spid="378"/>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386"/>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387"/>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38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408"/>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407"/>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409"/>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xit" presetSubtype="0" fill="hold" nodeType="clickEffect">
                                  <p:stCondLst>
                                    <p:cond delay="0"/>
                                  </p:stCondLst>
                                  <p:childTnLst>
                                    <p:set>
                                      <p:cBhvr>
                                        <p:cTn id="202" dur="1" fill="hold">
                                          <p:stCondLst>
                                            <p:cond delay="0"/>
                                          </p:stCondLst>
                                        </p:cTn>
                                        <p:tgtEl>
                                          <p:spTgt spid="407"/>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 presetClass="exit" presetSubtype="0" fill="hold" nodeType="clickEffect">
                                  <p:stCondLst>
                                    <p:cond delay="0"/>
                                  </p:stCondLst>
                                  <p:childTnLst>
                                    <p:set>
                                      <p:cBhvr>
                                        <p:cTn id="206" dur="1" fill="hold">
                                          <p:stCondLst>
                                            <p:cond delay="0"/>
                                          </p:stCondLst>
                                        </p:cTn>
                                        <p:tgtEl>
                                          <p:spTgt spid="408"/>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40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nodeType="clickEffect">
                                  <p:stCondLst>
                                    <p:cond delay="0"/>
                                  </p:stCondLst>
                                  <p:childTnLst>
                                    <p:set>
                                      <p:cBhvr>
                                        <p:cTn id="214" dur="1" fill="hold">
                                          <p:stCondLst>
                                            <p:cond delay="0"/>
                                          </p:stCondLst>
                                        </p:cTn>
                                        <p:tgtEl>
                                          <p:spTgt spid="386"/>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nodeType="clickEffect">
                                  <p:stCondLst>
                                    <p:cond delay="0"/>
                                  </p:stCondLst>
                                  <p:childTnLst>
                                    <p:set>
                                      <p:cBhvr>
                                        <p:cTn id="218" dur="1" fill="hold">
                                          <p:stCondLst>
                                            <p:cond delay="0"/>
                                          </p:stCondLst>
                                        </p:cTn>
                                        <p:tgtEl>
                                          <p:spTgt spid="41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410"/>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412"/>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nodeType="clickEffect">
                                  <p:stCondLst>
                                    <p:cond delay="0"/>
                                  </p:stCondLst>
                                  <p:childTnLst>
                                    <p:set>
                                      <p:cBhvr>
                                        <p:cTn id="226" dur="1" fill="hold">
                                          <p:stCondLst>
                                            <p:cond delay="0"/>
                                          </p:stCondLst>
                                        </p:cTn>
                                        <p:tgtEl>
                                          <p:spTgt spid="410"/>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1" presetClass="exit" presetSubtype="0" fill="hold" nodeType="clickEffect">
                                  <p:stCondLst>
                                    <p:cond delay="0"/>
                                  </p:stCondLst>
                                  <p:childTnLst>
                                    <p:set>
                                      <p:cBhvr>
                                        <p:cTn id="230" dur="1" fill="hold">
                                          <p:stCondLst>
                                            <p:cond delay="0"/>
                                          </p:stCondLst>
                                        </p:cTn>
                                        <p:tgtEl>
                                          <p:spTgt spid="411"/>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nodeType="clickEffect">
                                  <p:stCondLst>
                                    <p:cond delay="0"/>
                                  </p:stCondLst>
                                  <p:childTnLst>
                                    <p:set>
                                      <p:cBhvr>
                                        <p:cTn id="234" dur="1" fill="hold">
                                          <p:stCondLst>
                                            <p:cond delay="0"/>
                                          </p:stCondLst>
                                        </p:cTn>
                                        <p:tgtEl>
                                          <p:spTgt spid="412"/>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xit" presetSubtype="0" fill="hold" nodeType="clickEffect">
                                  <p:stCondLst>
                                    <p:cond delay="0"/>
                                  </p:stCondLst>
                                  <p:childTnLst>
                                    <p:set>
                                      <p:cBhvr>
                                        <p:cTn id="238" dur="1" fill="hold">
                                          <p:stCondLst>
                                            <p:cond delay="0"/>
                                          </p:stCondLst>
                                        </p:cTn>
                                        <p:tgtEl>
                                          <p:spTgt spid="387"/>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nodeType="clickEffect">
                                  <p:stCondLst>
                                    <p:cond delay="0"/>
                                  </p:stCondLst>
                                  <p:childTnLst>
                                    <p:set>
                                      <p:cBhvr>
                                        <p:cTn id="242" dur="1" fill="hold">
                                          <p:stCondLst>
                                            <p:cond delay="0"/>
                                          </p:stCondLst>
                                        </p:cTn>
                                        <p:tgtEl>
                                          <p:spTgt spid="414"/>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413"/>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415"/>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xit" presetSubtype="0" fill="hold" nodeType="clickEffect">
                                  <p:stCondLst>
                                    <p:cond delay="0"/>
                                  </p:stCondLst>
                                  <p:childTnLst>
                                    <p:set>
                                      <p:cBhvr>
                                        <p:cTn id="250" dur="1" fill="hold">
                                          <p:stCondLst>
                                            <p:cond delay="0"/>
                                          </p:stCondLst>
                                        </p:cTn>
                                        <p:tgtEl>
                                          <p:spTgt spid="413"/>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nodeType="clickEffect">
                                  <p:stCondLst>
                                    <p:cond delay="0"/>
                                  </p:stCondLst>
                                  <p:childTnLst>
                                    <p:set>
                                      <p:cBhvr>
                                        <p:cTn id="254" dur="1" fill="hold">
                                          <p:stCondLst>
                                            <p:cond delay="0"/>
                                          </p:stCondLst>
                                        </p:cTn>
                                        <p:tgtEl>
                                          <p:spTgt spid="414"/>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roperties of Iterative Deepening Search"/>
          <p:cNvSpPr txBox="1">
            <a:spLocks noGrp="1"/>
          </p:cNvSpPr>
          <p:nvPr>
            <p:ph type="title"/>
          </p:nvPr>
        </p:nvSpPr>
        <p:spPr>
          <a:prstGeom prst="rect">
            <a:avLst/>
          </a:prstGeom>
        </p:spPr>
        <p:txBody>
          <a:bodyPr>
            <a:noAutofit/>
          </a:bodyPr>
          <a:lstStyle/>
          <a:p>
            <a:pPr defTabSz="345043">
              <a:defRPr sz="9407"/>
            </a:pPr>
            <a:r>
              <a:rPr sz="5000"/>
              <a:t>Properties of</a:t>
            </a:r>
            <a:br>
              <a:rPr sz="5000"/>
            </a:br>
            <a:r>
              <a:rPr sz="5000"/>
              <a:t>Iterative Deepening Search </a:t>
            </a:r>
          </a:p>
        </p:txBody>
      </p:sp>
      <mc:AlternateContent xmlns:mc="http://schemas.openxmlformats.org/markup-compatibility/2006" xmlns:a14="http://schemas.microsoft.com/office/drawing/2010/main">
        <mc:Choice Requires="a14">
          <p:sp>
            <p:nvSpPr>
              <p:cNvPr id="462" name="Complete? Yes.…"/>
              <p:cNvSpPr txBox="1">
                <a:spLocks noGrp="1"/>
              </p:cNvSpPr>
              <p:nvPr>
                <p:ph type="body" idx="1"/>
              </p:nvPr>
            </p:nvSpPr>
            <p:spPr>
              <a:prstGeom prst="rect">
                <a:avLst/>
              </a:prstGeom>
            </p:spPr>
            <p:txBody>
              <a:bodyPr/>
              <a:lstStyle/>
              <a:p>
                <a:endParaRPr/>
              </a:p>
              <a:p>
                <a:r>
                  <a:rPr>
                    <a:solidFill>
                      <a:srgbClr val="FF40FF"/>
                    </a:solidFill>
                  </a:rPr>
                  <a:t>Complete?	</a:t>
                </a:r>
                <a:r>
                  <a:t>Yes.</a:t>
                </a:r>
              </a:p>
              <a:p>
                <a:r>
                  <a:rPr>
                    <a:solidFill>
                      <a:srgbClr val="FF40FF"/>
                    </a:solidFill>
                  </a:rPr>
                  <a:t>Time:			</a:t>
                </a:r>
                <a14:m>
                  <m:oMath xmlns:m="http://schemas.openxmlformats.org/officeDocument/2006/math">
                    <m:r>
                      <a:rPr sz="2775" i="1">
                        <a:solidFill>
                          <a:srgbClr val="000000"/>
                        </a:solidFill>
                        <a:latin typeface="Cambria Math" panose="02040503050406030204" pitchFamily="18" charset="0"/>
                      </a:rPr>
                      <m:t>𝑂</m:t>
                    </m:r>
                    <m:r>
                      <a:rPr sz="2775" i="1">
                        <a:solidFill>
                          <a:srgbClr val="000000"/>
                        </a:solidFill>
                        <a:latin typeface="Cambria Math" panose="02040503050406030204" pitchFamily="18" charset="0"/>
                      </a:rPr>
                      <m:t>(</m:t>
                    </m:r>
                    <m:sSup>
                      <m:sSupPr>
                        <m:ctrlPr>
                          <a:rPr sz="2775" i="1">
                            <a:solidFill>
                              <a:srgbClr val="000000"/>
                            </a:solidFill>
                            <a:latin typeface="Cambria Math" panose="02040503050406030204" pitchFamily="18" charset="0"/>
                          </a:rPr>
                        </m:ctrlPr>
                      </m:sSupPr>
                      <m:e>
                        <m:r>
                          <a:rPr sz="2775" i="1">
                            <a:solidFill>
                              <a:srgbClr val="000000"/>
                            </a:solidFill>
                            <a:latin typeface="Cambria Math" panose="02040503050406030204" pitchFamily="18" charset="0"/>
                          </a:rPr>
                          <m:t>𝑏</m:t>
                        </m:r>
                      </m:e>
                      <m:sup>
                        <m:r>
                          <a:rPr sz="2775" i="1">
                            <a:solidFill>
                              <a:srgbClr val="000000"/>
                            </a:solidFill>
                            <a:latin typeface="Cambria Math" panose="02040503050406030204" pitchFamily="18" charset="0"/>
                          </a:rPr>
                          <m:t>𝑑</m:t>
                        </m:r>
                      </m:sup>
                    </m:sSup>
                    <m:r>
                      <a:rPr sz="2775" i="1">
                        <a:solidFill>
                          <a:srgbClr val="000000"/>
                        </a:solidFill>
                        <a:latin typeface="Cambria Math" panose="02040503050406030204" pitchFamily="18" charset="0"/>
                      </a:rPr>
                      <m:t>)</m:t>
                    </m:r>
                  </m:oMath>
                </a14:m>
                <a:endParaRPr>
                  <a:solidFill>
                    <a:srgbClr val="FF40FF"/>
                  </a:solidFill>
                </a:endParaRPr>
              </a:p>
              <a:p>
                <a:r>
                  <a:rPr>
                    <a:solidFill>
                      <a:srgbClr val="FF40FF"/>
                    </a:solidFill>
                  </a:rPr>
                  <a:t>Space?			</a:t>
                </a:r>
                <a14:m>
                  <m:oMath xmlns:m="http://schemas.openxmlformats.org/officeDocument/2006/math">
                    <m:r>
                      <a:rPr sz="2750" i="1">
                        <a:solidFill>
                          <a:srgbClr val="000000"/>
                        </a:solidFill>
                        <a:latin typeface="Cambria Math" panose="02040503050406030204" pitchFamily="18" charset="0"/>
                      </a:rPr>
                      <m:t>𝑂</m:t>
                    </m:r>
                    <m:r>
                      <a:rPr sz="2750" i="1">
                        <a:solidFill>
                          <a:srgbClr val="000000"/>
                        </a:solidFill>
                        <a:latin typeface="Cambria Math" panose="02040503050406030204" pitchFamily="18" charset="0"/>
                      </a:rPr>
                      <m:t>(</m:t>
                    </m:r>
                    <m:r>
                      <a:rPr sz="2750" i="1">
                        <a:solidFill>
                          <a:srgbClr val="000000"/>
                        </a:solidFill>
                        <a:latin typeface="Cambria Math" panose="02040503050406030204" pitchFamily="18" charset="0"/>
                      </a:rPr>
                      <m:t>𝑏𝑑</m:t>
                    </m:r>
                    <m:r>
                      <a:rPr sz="2750" i="1">
                        <a:solidFill>
                          <a:srgbClr val="000000"/>
                        </a:solidFill>
                        <a:latin typeface="Cambria Math" panose="02040503050406030204" pitchFamily="18" charset="0"/>
                      </a:rPr>
                      <m:t>)</m:t>
                    </m:r>
                  </m:oMath>
                </a14:m>
                <a:endParaRPr>
                  <a:solidFill>
                    <a:srgbClr val="FF40FF"/>
                  </a:solidFill>
                </a:endParaRPr>
              </a:p>
              <a:p>
                <a:r>
                  <a:rPr>
                    <a:solidFill>
                      <a:srgbClr val="FF40FF"/>
                    </a:solidFill>
                  </a:rPr>
                  <a:t>Optimal?</a:t>
                </a:r>
                <a:r>
                  <a:t>			Yes, if step costs are identical. </a:t>
                </a:r>
              </a:p>
              <a:p>
                <a:r>
                  <a:t>In general, iterative deepening is the preferred search strategy for a large search space where depth of solution is not known</a:t>
                </a:r>
              </a:p>
            </p:txBody>
          </p:sp>
        </mc:Choice>
        <mc:Fallback xmlns="">
          <p:sp>
            <p:nvSpPr>
              <p:cNvPr id="462" name="Complete? Yes.…"/>
              <p:cNvSpPr txBox="1">
                <a:spLocks noGrp="1" noRot="1" noChangeAspect="1" noMove="1" noResize="1" noEditPoints="1" noAdjustHandles="1" noChangeArrowheads="1" noChangeShapeType="1" noTextEdit="1"/>
              </p:cNvSpPr>
              <p:nvPr>
                <p:ph type="body" idx="1"/>
              </p:nvPr>
            </p:nvSpPr>
            <p:spPr>
              <a:prstGeom prst="rect">
                <a:avLst/>
              </a:prstGeom>
              <a:blipFill>
                <a:blip r:embed="rId2"/>
                <a:stretch>
                  <a:fillRect l="-1206"/>
                </a:stretch>
              </a:blipFill>
            </p:spPr>
            <p:txBody>
              <a:bodyPr/>
              <a:lstStyle/>
              <a:p>
                <a:r>
                  <a:rPr lang="en-US">
                    <a:noFill/>
                  </a:rPr>
                  <a:t> </a:t>
                </a:r>
              </a:p>
            </p:txBody>
          </p:sp>
        </mc:Fallback>
      </mc:AlternateContent>
      <p:sp>
        <p:nvSpPr>
          <p:cNvPr id="2" name="Content Placeholder 2">
            <a:extLst>
              <a:ext uri="{FF2B5EF4-FFF2-40B4-BE49-F238E27FC236}">
                <a16:creationId xmlns:a16="http://schemas.microsoft.com/office/drawing/2014/main" id="{03EBDA5F-35DE-F591-E86C-FB8DF5D2C5C2}"/>
              </a:ext>
            </a:extLst>
          </p:cNvPr>
          <p:cNvSpPr txBox="1">
            <a:spLocks/>
          </p:cNvSpPr>
          <p:nvPr/>
        </p:nvSpPr>
        <p:spPr>
          <a:xfrm>
            <a:off x="9902131" y="6458224"/>
            <a:ext cx="1451669" cy="315912"/>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t>Dr Armin Chitizadeh</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7EF5-9C52-4A23-8370-17340CB0A99C}"/>
              </a:ext>
            </a:extLst>
          </p:cNvPr>
          <p:cNvSpPr>
            <a:spLocks noGrp="1"/>
          </p:cNvSpPr>
          <p:nvPr>
            <p:ph type="title"/>
          </p:nvPr>
        </p:nvSpPr>
        <p:spPr>
          <a:xfrm>
            <a:off x="838199" y="0"/>
            <a:ext cx="10515600" cy="1325563"/>
          </a:xfrm>
        </p:spPr>
        <p:txBody>
          <a:bodyPr/>
          <a:lstStyle/>
          <a:p>
            <a:r>
              <a:rPr lang="en-AU"/>
              <a:t>Exercise</a:t>
            </a:r>
          </a:p>
        </p:txBody>
      </p:sp>
      <p:sp>
        <p:nvSpPr>
          <p:cNvPr id="3" name="Content Placeholder 2">
            <a:extLst>
              <a:ext uri="{FF2B5EF4-FFF2-40B4-BE49-F238E27FC236}">
                <a16:creationId xmlns:a16="http://schemas.microsoft.com/office/drawing/2014/main" id="{37F7CC7E-72F7-4C4E-A10E-A0B0B0533863}"/>
              </a:ext>
            </a:extLst>
          </p:cNvPr>
          <p:cNvSpPr>
            <a:spLocks noGrp="1"/>
          </p:cNvSpPr>
          <p:nvPr>
            <p:ph idx="1"/>
          </p:nvPr>
        </p:nvSpPr>
        <p:spPr>
          <a:xfrm>
            <a:off x="778668" y="1253331"/>
            <a:ext cx="10634663" cy="4351338"/>
          </a:xfrm>
        </p:spPr>
        <p:txBody>
          <a:bodyPr/>
          <a:lstStyle/>
          <a:p>
            <a:r>
              <a:rPr lang="en-AU" sz="1800">
                <a:effectLst/>
                <a:latin typeface="TimesNewRomanPSMT"/>
              </a:rPr>
              <a:t>This exercise uses the route-finding example with the Romanian map from Russell &amp; Norvig </a:t>
            </a:r>
            <a:endParaRPr lang="en-AU">
              <a:effectLst/>
            </a:endParaRPr>
          </a:p>
          <a:p>
            <a:r>
              <a:rPr lang="en-AU" sz="1800">
                <a:effectLst/>
                <a:latin typeface="CMR10"/>
              </a:rPr>
              <a:t> (</a:t>
            </a:r>
            <a:r>
              <a:rPr lang="en-AU" sz="1800">
                <a:effectLst/>
                <a:latin typeface="CMTI10"/>
              </a:rPr>
              <a:t>Artificial Intelligence: A Modern Approach</a:t>
            </a:r>
            <a:r>
              <a:rPr lang="en-AU" sz="1800">
                <a:effectLst/>
                <a:latin typeface="CMR10"/>
              </a:rPr>
              <a:t>) as an example.</a:t>
            </a:r>
            <a:endParaRPr lang="en-AU">
              <a:effectLst/>
            </a:endParaRPr>
          </a:p>
          <a:p>
            <a:r>
              <a:rPr kumimoji="0" lang="en-AU" sz="1800" b="0" i="0" u="none" strike="noStrike" kern="1200" cap="none" spc="0" normalizeH="0" baseline="0" noProof="0">
                <a:ln>
                  <a:noFill/>
                </a:ln>
                <a:solidFill>
                  <a:srgbClr val="000000"/>
                </a:solidFill>
                <a:effectLst/>
                <a:uLnTx/>
                <a:uFillTx/>
                <a:latin typeface="TimesNewRomanPSMT"/>
                <a:ea typeface="+mn-ea"/>
                <a:cs typeface="+mn-cs"/>
              </a:rPr>
              <a:t>For the route from Arad to Bucharest, what order are nodes in the state space expanded for each of the following algorithms when searching for the shortest path between Arad and Bucharest? Where there is a choice of nodes take the first one by alphabetical ordering. For depth-first search use cycle checking along a path to avoid repeated states that may lead to infinite branches. Stop the search when the goal </a:t>
            </a:r>
            <a:r>
              <a:rPr lang="en-AU" sz="1800">
                <a:solidFill>
                  <a:srgbClr val="000000"/>
                </a:solidFill>
                <a:latin typeface="TimesNewRomanPSMT"/>
              </a:rPr>
              <a:t>state is expanded.</a:t>
            </a:r>
          </a:p>
          <a:p>
            <a:endParaRPr lang="en-AU" sz="1800">
              <a:solidFill>
                <a:srgbClr val="000000"/>
              </a:solidFill>
              <a:latin typeface="TimesNewRomanPSMT"/>
            </a:endParaRPr>
          </a:p>
          <a:p>
            <a:endParaRPr lang="en-AU" sz="1800">
              <a:solidFill>
                <a:srgbClr val="000000"/>
              </a:solidFill>
              <a:latin typeface="TimesNewRomanPSMT"/>
            </a:endParaRPr>
          </a:p>
          <a:p>
            <a:r>
              <a:rPr lang="en-AU" sz="1800">
                <a:solidFill>
                  <a:srgbClr val="000000"/>
                </a:solidFill>
                <a:latin typeface="TimesNewRomanPSMT"/>
              </a:rPr>
              <a:t>* Iterative Deepening </a:t>
            </a:r>
            <a:br>
              <a:rPr lang="en-AU" sz="1800">
                <a:solidFill>
                  <a:srgbClr val="000000"/>
                </a:solidFill>
                <a:latin typeface="TimesNewRomanPSMT"/>
              </a:rPr>
            </a:br>
            <a:r>
              <a:rPr lang="en-AU" sz="1800">
                <a:solidFill>
                  <a:srgbClr val="000000"/>
                </a:solidFill>
                <a:latin typeface="TimesNewRomanPSMT"/>
              </a:rPr>
              <a:t>Depth First Search</a:t>
            </a:r>
            <a:endParaRPr lang="en-AU"/>
          </a:p>
        </p:txBody>
      </p:sp>
      <p:pic>
        <p:nvPicPr>
          <p:cNvPr id="5" name="Picture 4" descr="A picture containing text, diagram, line, map&#10;&#10;Description automatically generated">
            <a:extLst>
              <a:ext uri="{FF2B5EF4-FFF2-40B4-BE49-F238E27FC236}">
                <a16:creationId xmlns:a16="http://schemas.microsoft.com/office/drawing/2014/main" id="{16EC1DA5-2E56-43CF-E418-8A34CB13096F}"/>
              </a:ext>
            </a:extLst>
          </p:cNvPr>
          <p:cNvPicPr>
            <a:picLocks noChangeAspect="1"/>
          </p:cNvPicPr>
          <p:nvPr/>
        </p:nvPicPr>
        <p:blipFill>
          <a:blip r:embed="rId2"/>
          <a:stretch>
            <a:fillRect/>
          </a:stretch>
        </p:blipFill>
        <p:spPr>
          <a:xfrm>
            <a:off x="4419600" y="3199994"/>
            <a:ext cx="7772400" cy="3658006"/>
          </a:xfrm>
          <a:prstGeom prst="rect">
            <a:avLst/>
          </a:prstGeom>
        </p:spPr>
      </p:pic>
    </p:spTree>
    <p:extLst>
      <p:ext uri="{BB962C8B-B14F-4D97-AF65-F5344CB8AC3E}">
        <p14:creationId xmlns:p14="http://schemas.microsoft.com/office/powerpoint/2010/main" val="1912667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7EF5-9C52-4A23-8370-17340CB0A99C}"/>
              </a:ext>
            </a:extLst>
          </p:cNvPr>
          <p:cNvSpPr>
            <a:spLocks noGrp="1"/>
          </p:cNvSpPr>
          <p:nvPr>
            <p:ph type="title"/>
          </p:nvPr>
        </p:nvSpPr>
        <p:spPr>
          <a:xfrm>
            <a:off x="838199" y="0"/>
            <a:ext cx="10515600" cy="1325563"/>
          </a:xfrm>
        </p:spPr>
        <p:txBody>
          <a:bodyPr/>
          <a:lstStyle/>
          <a:p>
            <a:r>
              <a:rPr lang="en-AU"/>
              <a:t>Exercise</a:t>
            </a:r>
            <a:br>
              <a:rPr lang="en-AU"/>
            </a:br>
            <a:r>
              <a:rPr lang="en-AU"/>
              <a:t>IDDFS d=1</a:t>
            </a:r>
          </a:p>
        </p:txBody>
      </p:sp>
      <p:pic>
        <p:nvPicPr>
          <p:cNvPr id="5" name="Picture 4" descr="A picture containing text, diagram, line, map&#10;&#10;Description automatically generated">
            <a:extLst>
              <a:ext uri="{FF2B5EF4-FFF2-40B4-BE49-F238E27FC236}">
                <a16:creationId xmlns:a16="http://schemas.microsoft.com/office/drawing/2014/main" id="{16EC1DA5-2E56-43CF-E418-8A34CB13096F}"/>
              </a:ext>
            </a:extLst>
          </p:cNvPr>
          <p:cNvPicPr>
            <a:picLocks noChangeAspect="1"/>
          </p:cNvPicPr>
          <p:nvPr/>
        </p:nvPicPr>
        <p:blipFill>
          <a:blip r:embed="rId2"/>
          <a:stretch>
            <a:fillRect/>
          </a:stretch>
        </p:blipFill>
        <p:spPr>
          <a:xfrm>
            <a:off x="5968313" y="357940"/>
            <a:ext cx="5877697" cy="2766282"/>
          </a:xfrm>
          <a:prstGeom prst="rect">
            <a:avLst/>
          </a:prstGeom>
        </p:spPr>
      </p:pic>
      <p:sp>
        <p:nvSpPr>
          <p:cNvPr id="7" name="Oval 6">
            <a:extLst>
              <a:ext uri="{FF2B5EF4-FFF2-40B4-BE49-F238E27FC236}">
                <a16:creationId xmlns:a16="http://schemas.microsoft.com/office/drawing/2014/main" id="{5BAAA685-210A-5663-4291-C0DA389A687F}"/>
              </a:ext>
            </a:extLst>
          </p:cNvPr>
          <p:cNvSpPr/>
          <p:nvPr/>
        </p:nvSpPr>
        <p:spPr>
          <a:xfrm>
            <a:off x="3387634" y="1641418"/>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3" name="Content Placeholder 2">
            <a:extLst>
              <a:ext uri="{FF2B5EF4-FFF2-40B4-BE49-F238E27FC236}">
                <a16:creationId xmlns:a16="http://schemas.microsoft.com/office/drawing/2014/main" id="{67656FBA-0A64-09A5-C175-F347BB6F09BD}"/>
              </a:ext>
            </a:extLst>
          </p:cNvPr>
          <p:cNvSpPr txBox="1">
            <a:spLocks/>
          </p:cNvSpPr>
          <p:nvPr/>
        </p:nvSpPr>
        <p:spPr>
          <a:xfrm>
            <a:off x="9902131" y="6458224"/>
            <a:ext cx="1451669" cy="315912"/>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t>Dr Armin Chitizadeh</a:t>
            </a:r>
          </a:p>
        </p:txBody>
      </p:sp>
    </p:spTree>
    <p:extLst>
      <p:ext uri="{BB962C8B-B14F-4D97-AF65-F5344CB8AC3E}">
        <p14:creationId xmlns:p14="http://schemas.microsoft.com/office/powerpoint/2010/main" val="366877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7EF5-9C52-4A23-8370-17340CB0A99C}"/>
              </a:ext>
            </a:extLst>
          </p:cNvPr>
          <p:cNvSpPr>
            <a:spLocks noGrp="1"/>
          </p:cNvSpPr>
          <p:nvPr>
            <p:ph type="title"/>
          </p:nvPr>
        </p:nvSpPr>
        <p:spPr>
          <a:xfrm>
            <a:off x="838199" y="0"/>
            <a:ext cx="10515600" cy="1325563"/>
          </a:xfrm>
        </p:spPr>
        <p:txBody>
          <a:bodyPr/>
          <a:lstStyle/>
          <a:p>
            <a:r>
              <a:rPr lang="en-AU"/>
              <a:t>Exercise</a:t>
            </a:r>
            <a:br>
              <a:rPr lang="en-AU"/>
            </a:br>
            <a:r>
              <a:rPr lang="en-AU"/>
              <a:t>IDDFS d=2</a:t>
            </a:r>
          </a:p>
        </p:txBody>
      </p:sp>
      <p:pic>
        <p:nvPicPr>
          <p:cNvPr id="5" name="Picture 4" descr="A picture containing text, diagram, line, map&#10;&#10;Description automatically generated">
            <a:extLst>
              <a:ext uri="{FF2B5EF4-FFF2-40B4-BE49-F238E27FC236}">
                <a16:creationId xmlns:a16="http://schemas.microsoft.com/office/drawing/2014/main" id="{16EC1DA5-2E56-43CF-E418-8A34CB13096F}"/>
              </a:ext>
            </a:extLst>
          </p:cNvPr>
          <p:cNvPicPr>
            <a:picLocks noChangeAspect="1"/>
          </p:cNvPicPr>
          <p:nvPr/>
        </p:nvPicPr>
        <p:blipFill>
          <a:blip r:embed="rId2"/>
          <a:stretch>
            <a:fillRect/>
          </a:stretch>
        </p:blipFill>
        <p:spPr>
          <a:xfrm>
            <a:off x="5968313" y="357940"/>
            <a:ext cx="5877697" cy="2766282"/>
          </a:xfrm>
          <a:prstGeom prst="rect">
            <a:avLst/>
          </a:prstGeom>
        </p:spPr>
      </p:pic>
      <p:sp>
        <p:nvSpPr>
          <p:cNvPr id="7" name="Oval 6">
            <a:extLst>
              <a:ext uri="{FF2B5EF4-FFF2-40B4-BE49-F238E27FC236}">
                <a16:creationId xmlns:a16="http://schemas.microsoft.com/office/drawing/2014/main" id="{5BAAA685-210A-5663-4291-C0DA389A687F}"/>
              </a:ext>
            </a:extLst>
          </p:cNvPr>
          <p:cNvSpPr/>
          <p:nvPr/>
        </p:nvSpPr>
        <p:spPr>
          <a:xfrm>
            <a:off x="3387634" y="1641418"/>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a:t>
            </a:r>
          </a:p>
        </p:txBody>
      </p:sp>
      <p:grpSp>
        <p:nvGrpSpPr>
          <p:cNvPr id="40" name="Group 39">
            <a:extLst>
              <a:ext uri="{FF2B5EF4-FFF2-40B4-BE49-F238E27FC236}">
                <a16:creationId xmlns:a16="http://schemas.microsoft.com/office/drawing/2014/main" id="{769B4E39-5A93-4261-4B3E-00957DE42D69}"/>
              </a:ext>
            </a:extLst>
          </p:cNvPr>
          <p:cNvGrpSpPr/>
          <p:nvPr/>
        </p:nvGrpSpPr>
        <p:grpSpPr>
          <a:xfrm>
            <a:off x="2211977" y="1981052"/>
            <a:ext cx="1345474" cy="640080"/>
            <a:chOff x="2211977" y="1981052"/>
            <a:chExt cx="1345474" cy="640080"/>
          </a:xfrm>
        </p:grpSpPr>
        <p:sp>
          <p:nvSpPr>
            <p:cNvPr id="8" name="Oval 7">
              <a:extLst>
                <a:ext uri="{FF2B5EF4-FFF2-40B4-BE49-F238E27FC236}">
                  <a16:creationId xmlns:a16="http://schemas.microsoft.com/office/drawing/2014/main" id="{385A7A10-DFB9-1889-9584-7EE2D5BDAFA7}"/>
                </a:ext>
              </a:extLst>
            </p:cNvPr>
            <p:cNvSpPr/>
            <p:nvPr/>
          </p:nvSpPr>
          <p:spPr>
            <a:xfrm>
              <a:off x="2211977" y="2281498"/>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a:t>
              </a:r>
            </a:p>
          </p:txBody>
        </p:sp>
        <p:cxnSp>
          <p:nvCxnSpPr>
            <p:cNvPr id="19" name="Straight Connector 18">
              <a:extLst>
                <a:ext uri="{FF2B5EF4-FFF2-40B4-BE49-F238E27FC236}">
                  <a16:creationId xmlns:a16="http://schemas.microsoft.com/office/drawing/2014/main" id="{A93AB716-64C0-B670-159F-7E30CCBD1426}"/>
                </a:ext>
              </a:extLst>
            </p:cNvPr>
            <p:cNvCxnSpPr>
              <a:stCxn id="7" idx="4"/>
              <a:endCxn id="8" idx="0"/>
            </p:cNvCxnSpPr>
            <p:nvPr/>
          </p:nvCxnSpPr>
          <p:spPr>
            <a:xfrm flipH="1">
              <a:off x="2381794" y="1981052"/>
              <a:ext cx="1175657" cy="30044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11C7C8C-AE10-7C83-E287-A4625085F833}"/>
              </a:ext>
            </a:extLst>
          </p:cNvPr>
          <p:cNvGrpSpPr/>
          <p:nvPr/>
        </p:nvGrpSpPr>
        <p:grpSpPr>
          <a:xfrm>
            <a:off x="3387634" y="1981052"/>
            <a:ext cx="339634" cy="655489"/>
            <a:chOff x="3387634" y="1981052"/>
            <a:chExt cx="339634" cy="655489"/>
          </a:xfrm>
        </p:grpSpPr>
        <p:sp>
          <p:nvSpPr>
            <p:cNvPr id="14" name="Oval 13">
              <a:extLst>
                <a:ext uri="{FF2B5EF4-FFF2-40B4-BE49-F238E27FC236}">
                  <a16:creationId xmlns:a16="http://schemas.microsoft.com/office/drawing/2014/main" id="{C4FFA79D-3DC1-852C-7554-4656945F37CF}"/>
                </a:ext>
              </a:extLst>
            </p:cNvPr>
            <p:cNvSpPr/>
            <p:nvPr/>
          </p:nvSpPr>
          <p:spPr>
            <a:xfrm>
              <a:off x="3387634" y="2296907"/>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a:t>
              </a:r>
            </a:p>
          </p:txBody>
        </p:sp>
        <p:cxnSp>
          <p:nvCxnSpPr>
            <p:cNvPr id="21" name="Straight Connector 20">
              <a:extLst>
                <a:ext uri="{FF2B5EF4-FFF2-40B4-BE49-F238E27FC236}">
                  <a16:creationId xmlns:a16="http://schemas.microsoft.com/office/drawing/2014/main" id="{93F9F360-F946-65D6-8CF8-0D4DF4FAFCA2}"/>
                </a:ext>
              </a:extLst>
            </p:cNvPr>
            <p:cNvCxnSpPr>
              <a:stCxn id="7" idx="4"/>
              <a:endCxn id="14" idx="0"/>
            </p:cNvCxnSpPr>
            <p:nvPr/>
          </p:nvCxnSpPr>
          <p:spPr>
            <a:xfrm>
              <a:off x="3557451" y="1981052"/>
              <a:ext cx="0" cy="31585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6AB20C7B-0872-D272-3940-274F3EEC561B}"/>
              </a:ext>
            </a:extLst>
          </p:cNvPr>
          <p:cNvGrpSpPr/>
          <p:nvPr/>
        </p:nvGrpSpPr>
        <p:grpSpPr>
          <a:xfrm>
            <a:off x="3557451" y="1981052"/>
            <a:ext cx="1196722" cy="622515"/>
            <a:chOff x="3557451" y="1981052"/>
            <a:chExt cx="1196722" cy="622515"/>
          </a:xfrm>
        </p:grpSpPr>
        <p:sp>
          <p:nvSpPr>
            <p:cNvPr id="12" name="Oval 11">
              <a:extLst>
                <a:ext uri="{FF2B5EF4-FFF2-40B4-BE49-F238E27FC236}">
                  <a16:creationId xmlns:a16="http://schemas.microsoft.com/office/drawing/2014/main" id="{0E41ECE5-B05B-086E-3339-6355538D691F}"/>
                </a:ext>
              </a:extLst>
            </p:cNvPr>
            <p:cNvSpPr/>
            <p:nvPr/>
          </p:nvSpPr>
          <p:spPr>
            <a:xfrm>
              <a:off x="4414539" y="2263933"/>
              <a:ext cx="339634" cy="339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Z</a:t>
              </a:r>
            </a:p>
          </p:txBody>
        </p:sp>
        <p:cxnSp>
          <p:nvCxnSpPr>
            <p:cNvPr id="23" name="Straight Connector 22">
              <a:extLst>
                <a:ext uri="{FF2B5EF4-FFF2-40B4-BE49-F238E27FC236}">
                  <a16:creationId xmlns:a16="http://schemas.microsoft.com/office/drawing/2014/main" id="{475D3106-29B2-033C-0BEC-73AD62F05728}"/>
                </a:ext>
              </a:extLst>
            </p:cNvPr>
            <p:cNvCxnSpPr>
              <a:stCxn id="7" idx="4"/>
              <a:endCxn id="12" idx="0"/>
            </p:cNvCxnSpPr>
            <p:nvPr/>
          </p:nvCxnSpPr>
          <p:spPr>
            <a:xfrm>
              <a:off x="3557451" y="1981052"/>
              <a:ext cx="1026905" cy="28288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0DAEE034-CA68-1455-F4AC-896B8C96F576}"/>
              </a:ext>
            </a:extLst>
          </p:cNvPr>
          <p:cNvSpPr txBox="1">
            <a:spLocks/>
          </p:cNvSpPr>
          <p:nvPr/>
        </p:nvSpPr>
        <p:spPr>
          <a:xfrm>
            <a:off x="9902131" y="6458224"/>
            <a:ext cx="1451669" cy="315912"/>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t>Dr Armin Chitizadeh</a:t>
            </a:r>
          </a:p>
        </p:txBody>
      </p:sp>
    </p:spTree>
    <p:extLst>
      <p:ext uri="{BB962C8B-B14F-4D97-AF65-F5344CB8AC3E}">
        <p14:creationId xmlns:p14="http://schemas.microsoft.com/office/powerpoint/2010/main" val="251298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NSW_2020">
      <a:dk1>
        <a:srgbClr val="000000"/>
      </a:dk1>
      <a:lt1>
        <a:sysClr val="window" lastClr="FFFFFF"/>
      </a:lt1>
      <a:dk2>
        <a:srgbClr val="737373"/>
      </a:dk2>
      <a:lt2>
        <a:srgbClr val="F2F2F2"/>
      </a:lt2>
      <a:accent1>
        <a:srgbClr val="FFDC00"/>
      </a:accent1>
      <a:accent2>
        <a:srgbClr val="FF635D"/>
      </a:accent2>
      <a:accent3>
        <a:srgbClr val="3F61C4"/>
      </a:accent3>
      <a:accent4>
        <a:srgbClr val="1AC987"/>
      </a:accent4>
      <a:accent5>
        <a:srgbClr val="FA91B6"/>
      </a:accent5>
      <a:accent6>
        <a:srgbClr val="8A68C8"/>
      </a:accent6>
      <a:hlink>
        <a:srgbClr val="0000FF"/>
      </a:hlink>
      <a:folHlink>
        <a:srgbClr val="7030A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le_16 x 9_Arial" id="{43ED8AD5-A308-344D-8557-E8FC3789B03C}" vid="{D5A9906B-E7E1-3741-9CFE-102EC935C89E}"/>
    </a:ext>
  </a:extLst>
</a:theme>
</file>

<file path=ppt/theme/theme2.xml><?xml version="1.0" encoding="utf-8"?>
<a:theme xmlns:a="http://schemas.openxmlformats.org/drawingml/2006/main" name="1_Custom Design">
  <a:themeElements>
    <a:clrScheme name="UNSW_2020">
      <a:dk1>
        <a:srgbClr val="000000"/>
      </a:dk1>
      <a:lt1>
        <a:sysClr val="window" lastClr="FFFFFF"/>
      </a:lt1>
      <a:dk2>
        <a:srgbClr val="737373"/>
      </a:dk2>
      <a:lt2>
        <a:srgbClr val="F2F2F2"/>
      </a:lt2>
      <a:accent1>
        <a:srgbClr val="FFDC00"/>
      </a:accent1>
      <a:accent2>
        <a:srgbClr val="FF635D"/>
      </a:accent2>
      <a:accent3>
        <a:srgbClr val="3F61C4"/>
      </a:accent3>
      <a:accent4>
        <a:srgbClr val="1AC987"/>
      </a:accent4>
      <a:accent5>
        <a:srgbClr val="FA91B6"/>
      </a:accent5>
      <a:accent6>
        <a:srgbClr val="8A68C8"/>
      </a:accent6>
      <a:hlink>
        <a:srgbClr val="0000FF"/>
      </a:hlink>
      <a:folHlink>
        <a:srgbClr val="7030A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le_16 x 9_Arial" id="{43ED8AD5-A308-344D-8557-E8FC3789B03C}" vid="{EE3658E5-E4BD-C24C-A1A6-0CA3D78995C7}"/>
    </a:ext>
  </a:extLst>
</a:theme>
</file>

<file path=ppt/theme/theme3.xml><?xml version="1.0" encoding="utf-8"?>
<a:theme xmlns:a="http://schemas.openxmlformats.org/drawingml/2006/main" name="2_Custom Design">
  <a:themeElements>
    <a:clrScheme name="UNSW_2020">
      <a:dk1>
        <a:srgbClr val="000000"/>
      </a:dk1>
      <a:lt1>
        <a:sysClr val="window" lastClr="FFFFFF"/>
      </a:lt1>
      <a:dk2>
        <a:srgbClr val="737373"/>
      </a:dk2>
      <a:lt2>
        <a:srgbClr val="F2F2F2"/>
      </a:lt2>
      <a:accent1>
        <a:srgbClr val="FFDC00"/>
      </a:accent1>
      <a:accent2>
        <a:srgbClr val="FF635D"/>
      </a:accent2>
      <a:accent3>
        <a:srgbClr val="3F61C4"/>
      </a:accent3>
      <a:accent4>
        <a:srgbClr val="1AC987"/>
      </a:accent4>
      <a:accent5>
        <a:srgbClr val="FA91B6"/>
      </a:accent5>
      <a:accent6>
        <a:srgbClr val="8A68C8"/>
      </a:accent6>
      <a:hlink>
        <a:srgbClr val="0000FF"/>
      </a:hlink>
      <a:folHlink>
        <a:srgbClr val="7030A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le_16 x 9_Arial" id="{43ED8AD5-A308-344D-8557-E8FC3789B03C}" vid="{4975DD83-592A-E845-BB73-002CFF0E9C5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717</TotalTime>
  <Words>342</Words>
  <Application>Microsoft Macintosh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Arial</vt:lpstr>
      <vt:lpstr>Calibri</vt:lpstr>
      <vt:lpstr>Cambria Math</vt:lpstr>
      <vt:lpstr>CMR10</vt:lpstr>
      <vt:lpstr>CMTI10</vt:lpstr>
      <vt:lpstr>TimesNewRomanPSMT</vt:lpstr>
      <vt:lpstr>Office Theme</vt:lpstr>
      <vt:lpstr>1_Custom Design</vt:lpstr>
      <vt:lpstr>2_Custom Design</vt:lpstr>
      <vt:lpstr>Search_Animations COMP9414 23t2</vt:lpstr>
      <vt:lpstr>Iterative Deepening Search </vt:lpstr>
      <vt:lpstr>Iterative Deepening Search </vt:lpstr>
      <vt:lpstr>Iterative Deepening Search </vt:lpstr>
      <vt:lpstr>Iterative Deepening Search </vt:lpstr>
      <vt:lpstr>Properties of Iterative Deepening Search </vt:lpstr>
      <vt:lpstr>Exercise</vt:lpstr>
      <vt:lpstr>Exercise IDDFS d=1</vt:lpstr>
      <vt:lpstr>Exercise IDDFS d=2</vt:lpstr>
      <vt:lpstr>Exercise IDDFS d=3</vt:lpstr>
      <vt:lpstr>Exercise IDDFS d=4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Armin Chitizadeh</dc:creator>
  <cp:lastModifiedBy>Armin Chitizadeh</cp:lastModifiedBy>
  <cp:revision>6</cp:revision>
  <dcterms:created xsi:type="dcterms:W3CDTF">2023-03-13T23:07:03Z</dcterms:created>
  <dcterms:modified xsi:type="dcterms:W3CDTF">2023-06-11T15:05:39Z</dcterms:modified>
</cp:coreProperties>
</file>