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4"/>
  </p:notesMasterIdLst>
  <p:handoutMasterIdLst>
    <p:handoutMasterId r:id="rId25"/>
  </p:handoutMasterIdLst>
  <p:sldIdLst>
    <p:sldId id="267" r:id="rId3"/>
    <p:sldId id="270" r:id="rId4"/>
    <p:sldId id="272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836" y="10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2024-11-05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11/5/2024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11/5/2024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11/5/2024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셋째마당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 err="1">
                <a:solidFill>
                  <a:schemeClr val="tx2"/>
                </a:solidFill>
              </a:rPr>
              <a:t>딥러닝의</a:t>
            </a:r>
            <a:r>
              <a:rPr lang="ko-KR" altLang="en-US" sz="5400" dirty="0">
                <a:solidFill>
                  <a:schemeClr val="tx2"/>
                </a:solidFill>
              </a:rPr>
              <a:t> 시작</a:t>
            </a:r>
            <a:r>
              <a:rPr lang="en-US" altLang="ko-KR" sz="5400" dirty="0">
                <a:solidFill>
                  <a:schemeClr val="tx2"/>
                </a:solidFill>
              </a:rPr>
              <a:t>, </a:t>
            </a:r>
            <a:r>
              <a:rPr lang="ko-KR" altLang="en-US" sz="5400" dirty="0">
                <a:solidFill>
                  <a:schemeClr val="tx2"/>
                </a:solidFill>
              </a:rPr>
              <a:t>신경망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163626-D606-427B-A641-8B605CDEB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5" y="1643183"/>
            <a:ext cx="54578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3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가중치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(weighted sum)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이란 입력 값과 가중치를 모두 곱한 후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바이어스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편향</a:t>
            </a:r>
            <a:r>
              <a:rPr lang="en-US" altLang="ko-KR" dirty="0" smtClean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더한 값을 의미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00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과제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656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완성되고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의해 보완되며 드디어 현실 세계의 다양한 문제를 해결하는 인공지능이 개발될 것으로 기대했음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곧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한계가 보고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한계가 무엇이었는지 알고 이를 극복하는 과정을 이해하는 것은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우리에게도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매우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이것을 해결한 것이 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한계와 이를 해결하는 과정을 보며 신경망의 기본 개념을 확립해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64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DBEAD84-6F8E-4D09-B776-2FDE95BB805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7-3 | </a:t>
            </a:r>
            <a:r>
              <a:rPr lang="ko-KR" altLang="en-US" sz="1600" b="1" dirty="0"/>
              <a:t>사각형 종이에 놓인 검은색 점 두 개와 흰색 점 두 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3299C0-5B24-44C5-AB31-16E0A2A7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81" y="1889049"/>
            <a:ext cx="14954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2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사각형 종이에 검은색 점 두 개와 흰색 점 두 개가 놓여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네 점 사이에 직선을 하나 긋는다고 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직선의 한쪽 편에는 검은색 점만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한쪽에는 흰색 점만 있게끔 선을 그을 수 있을까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7A443F6-74F1-474C-B27F-13876BB5BEFA}"/>
              </a:ext>
            </a:extLst>
          </p:cNvPr>
          <p:cNvSpPr txBox="1">
            <a:spLocks/>
          </p:cNvSpPr>
          <p:nvPr/>
        </p:nvSpPr>
        <p:spPr>
          <a:xfrm>
            <a:off x="597117" y="319857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7-4 | </a:t>
            </a:r>
            <a:r>
              <a:rPr lang="ko-KR" altLang="en-US" sz="1600" b="1" dirty="0"/>
              <a:t>선으로는 같은 색끼리 나눌 수 없다</a:t>
            </a:r>
            <a:r>
              <a:rPr lang="en-US" altLang="ko-KR" sz="1600" b="1" dirty="0"/>
              <a:t>: </a:t>
            </a:r>
            <a:r>
              <a:rPr lang="ko-KR" altLang="en-US" sz="1600" b="1" dirty="0" err="1"/>
              <a:t>퍼셉트론의</a:t>
            </a:r>
            <a:r>
              <a:rPr lang="ko-KR" altLang="en-US" sz="1600" b="1" dirty="0"/>
              <a:t> 한계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5CA44-B656-4CDC-A5BA-3A40AC611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3601821"/>
            <a:ext cx="2324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5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퍼셉트론의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과제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선을 여러 개 아무리 그어 보아도 하나의 직선으로는 흰색 점과 검은색 점을 구분할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퍼셉트론이나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평면상에 직선을 긋는 것만 가능함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예시는 경우에 따라 선을 아무리 그어도 해결되지 않는 상황이 있다는 것을 말해 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6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XOR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621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한계를 설명할 때 등장하는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(exclusive OR)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문제는 논리 회로에 등장하는 개념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컴퓨터는 두 가지의 디지털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입력해 하나의 값을 출력하는 회로가 모여 만들어지는데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회로를 ‘게이트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(gate)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게이트에 대한 값을 정리한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en-US" altLang="ko-KR" baseline="-25000" dirty="0">
                <a:latin typeface="KoPub돋움체_Pro Light" pitchFamily="18" charset="-127"/>
                <a:ea typeface="KoPub돋움체_Pro Light" pitchFamily="18" charset="-127"/>
              </a:rPr>
              <a:t>2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둘 중 하나라도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둘 중 하나만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 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출력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67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8E69F61-6F4E-4DD5-9268-ECF5835EB7E3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7-5 | AND, OR, XOR </a:t>
            </a:r>
            <a:r>
              <a:rPr lang="ko-KR" altLang="en-US" sz="1600" b="1" dirty="0"/>
              <a:t>게이트에 대한 </a:t>
            </a:r>
            <a:r>
              <a:rPr lang="ko-KR" altLang="en-US" sz="1600" b="1" dirty="0" err="1"/>
              <a:t>진리표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362BDF-A4A1-4AE0-A786-5AE17EDC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42119"/>
            <a:ext cx="49815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0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7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퍼셉트론과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인공지능의 시작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18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인공지능의 시작을 알린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퍼셉트론의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과제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XOR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문제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각각 그래프로 좌표 평면에 나타내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흰색 점으로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이면 검은색 점으로 나타낸 후 조금 전처럼 직선을 그어 위 조건을 만족할 수 있는지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7A15F4-15E8-427C-8594-0B5D626F463E}"/>
              </a:ext>
            </a:extLst>
          </p:cNvPr>
          <p:cNvSpPr txBox="1">
            <a:spLocks/>
          </p:cNvSpPr>
          <p:nvPr/>
        </p:nvSpPr>
        <p:spPr>
          <a:xfrm>
            <a:off x="597117" y="285581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7-6 | AND, OR, XOR </a:t>
            </a:r>
            <a:r>
              <a:rPr lang="ko-KR" altLang="en-US" sz="1600" b="1" dirty="0"/>
              <a:t>진리표대로 좌표 평면에 표현한 후 선을 그어 색이 같은 점끼리 </a:t>
            </a:r>
            <a:endParaRPr lang="en-US" altLang="ko-KR" sz="1600" b="1" dirty="0"/>
          </a:p>
          <a:p>
            <a:r>
              <a:rPr lang="en-US" altLang="ko-KR" sz="1600" b="1" dirty="0"/>
              <a:t>     </a:t>
            </a:r>
            <a:r>
              <a:rPr lang="ko-KR" altLang="en-US" sz="1600" b="1" dirty="0"/>
              <a:t>나누기</a:t>
            </a:r>
            <a:r>
              <a:rPr lang="en-US" altLang="ko-KR" sz="1600" b="1" dirty="0"/>
              <a:t>(XOR</a:t>
            </a:r>
            <a:r>
              <a:rPr lang="ko-KR" altLang="en-US" sz="1600" b="1" dirty="0"/>
              <a:t>는 불가능</a:t>
            </a:r>
            <a:r>
              <a:rPr lang="en-US" altLang="ko-KR" sz="1600" b="1" dirty="0"/>
              <a:t>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8E586C-1BBA-49E3-BF90-5DC14E697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08" y="3544214"/>
            <a:ext cx="50387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63102" cy="4964629"/>
          </a:xfrm>
        </p:spPr>
        <p:txBody>
          <a:bodyPr/>
          <a:lstStyle/>
          <a:p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XOR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문제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게이트는 직선을 그어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검은색 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구별할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경우 선을 그어 구분할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인공지능 분야의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선구자였던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MIT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마빈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민스키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(Marvin Minsky)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교수가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1969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년에 발표한 “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퍼셉트론즈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Perceptrons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논문에 나오는 내용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 → 신경망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지능’이라는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도식에 따라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→ 인공 신경망 →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인공지능’이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가능하리라 꿈꾸었던 당시 사람들은 이것이 생각처럼 쉽지 않다는 사실을 깨닫게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알고 보니 간단한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XOR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문제조차 해결할 수 없었던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논문 이후 인공지능 연구가 한동안 침체기를 겪게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문제는 두 가지 방법이 순차적으로 개발되면서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하나는 다층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(multilayer perceptron)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또 하나는 오차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(back propagation)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280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인공지능의 시작을 알린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퍼셉트론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인간의 뇌는 치밀하게 연결된 뉴런 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1,000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억 개로 이루어져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뉴런과 뉴런 사이에는 시냅스라는 연결 부위가 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 말단에서 자극을 받으면 시냅스에서 화학 물질이 나와 전위 변화를 일으킴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전위가 임계 값을 넘으면 다음 뉴런으로 신호를 전달하고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임계 값에 미치지 못하면 아무것도 하지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메커니즘은 우리가 앞서 배운 로지스틱 회귀와 많이 닮았음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간단한 회로는 입력 값을 놓고 활성화 함수에 의해 일정한 수준을 넘으면 참을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그렇지 않으면 거짓을 내보내는 일을 하는데 뉴런과 유사함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70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C325D2B-6D4E-4595-A712-6750848325DB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7-1 | </a:t>
            </a:r>
            <a:r>
              <a:rPr lang="ko-KR" altLang="en-US" sz="1600" b="1" dirty="0"/>
              <a:t>뉴런의 신호 전달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D7F0E5-3176-430B-9D4B-3A3707CE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42315"/>
            <a:ext cx="46767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4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 몸 안에 있는 수많은 뉴런은 서로 긴밀히 연결되어 신경 말단부터 뇌까지 곳곳에서 자신의 역할을 수행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이처럼 복잡하고 어려운 조합의 결과가 바로 우리의 ‘생각’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뉴런과 비슷한 메커니즘을 사용하면 인공적으로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생각’하는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 무언가를 만들 수 있지 않을까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64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상상과 함께 출발한 연구가 바로 인공 신경망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(artificial neural network,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이하 줄여서 ‘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신경망’이라고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연구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맨 처음 시작은 ‘켜고 끄는 기능이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신경’을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그물망 형태로 연결하면 사람의 뇌처럼 동작할 수 있다는 가능성을 처음으로 주장한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맥컬럭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월터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피츠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(McCulloch-Walter Pitts)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1943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논문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1957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미국의 신경 생물학자 프랑크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로젠블랫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(Frank Rosenblatt)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이 개념을 실제 장치로 만들어 선보임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이것의 이름이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(perceptron)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20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 값을 여러 개 받아 출력을 만드는데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입력 값에 가중치를 조절할 수 있게 만들어 최초로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학습’을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하게 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7-2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여기에 앞 장에서 다룬 경사 하강법을 도입해 최적의 경계선을 그릴 수 있게 한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아달라인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(Adaline)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개발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7-2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이후 서포트 벡터 머신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머신 러닝의 중요한 알고리즘들로 발전해 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중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활성화 함수로 사용한 것이 바로 앞서 배웠던 로지스틱 회귀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A16B56-2E98-4D7C-BC07-FCF70D4C9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36" y="2161646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7D4ACF-8C98-4588-B1EC-62DC66E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68" y="2795323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인공지능의 시작을 알린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퍼셉트론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927A4F9-C03D-448F-B57C-115744E238C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7-2 | </a:t>
            </a:r>
            <a:r>
              <a:rPr lang="ko-KR" altLang="en-US" sz="1600" b="1" dirty="0" err="1"/>
              <a:t>퍼셉트론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아달라인</a:t>
            </a:r>
            <a:r>
              <a:rPr lang="ko-KR" altLang="en-US" sz="1600" b="1" dirty="0"/>
              <a:t> 그리고 로지스틱 회귀 모델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6F18D9-621F-4AF6-8F69-F0BCD127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49511"/>
            <a:ext cx="69723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72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2425</TotalTime>
  <Words>914</Words>
  <Application>Microsoft Office PowerPoint</Application>
  <PresentationFormat>화면 슬라이드 쇼(4:3)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1 인공지능의 시작을 알린 퍼셉트론</vt:lpstr>
      <vt:lpstr>PowerPoint 프레젠테이션</vt:lpstr>
      <vt:lpstr>2 퍼셉트론의 과제</vt:lpstr>
      <vt:lpstr>2 퍼셉트론의 과제</vt:lpstr>
      <vt:lpstr>2 퍼셉트론의 과제</vt:lpstr>
      <vt:lpstr>2 퍼셉트론의 과제</vt:lpstr>
      <vt:lpstr>PowerPoint 프레젠테이션</vt:lpstr>
      <vt:lpstr>3 XOR 문제</vt:lpstr>
      <vt:lpstr>3 XOR 문제</vt:lpstr>
      <vt:lpstr>3 XOR 문제</vt:lpstr>
      <vt:lpstr>3 XOR 문제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363</cp:revision>
  <cp:lastPrinted>2016-08-10T06:58:55Z</cp:lastPrinted>
  <dcterms:created xsi:type="dcterms:W3CDTF">2013-04-05T19:58:06Z</dcterms:created>
  <dcterms:modified xsi:type="dcterms:W3CDTF">2024-11-05T00:15:13Z</dcterms:modified>
</cp:coreProperties>
</file>