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267" r:id="rId3"/>
    <p:sldId id="270" r:id="rId4"/>
    <p:sldId id="278" r:id="rId5"/>
    <p:sldId id="272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836" y="10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2024-11-11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11/11/2024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11/11/2024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구조를 짜고 층을 설정하는 부분을 살펴보면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BBFCC-925A-475A-9612-4B7A86FE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1" y="2211171"/>
            <a:ext cx="7086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셋째 마당에서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은닉층들을 차곡차곡 추가하면서 학습시키는 것임을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층들이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쉽게 구현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선언해 놓고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라인을 추가하면 새로운 층이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코드에는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시작되는 라인이 두 개 있으므로 층을 두 개 가진 모델을 만든 것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맨 마지막 층은 결과를 출력하는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나머지는 모두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역할을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만들어진 이 층 두 개는 각각 은닉층과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각각의 층은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통해 구체적으로 그 구조가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84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(Dense(30,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=16))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더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새로운 층을 만들고 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첫 번째 인자에 몇 개의 노드를 이 층에 만들 것인지 숫자를 적어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노드란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앞서 소개된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해당하는 것으로 이전 층에서 전달된 변수와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바이어스가 하나로 모이게 되는 곳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하나의 층에 여러 개의 노드를 적절히 만들어 주어야 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되어 있는 것은 이 층에 노드를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만들겠다는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18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변수가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입력 데이터에서 몇 개의 값을 가져올지 정하는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입력층을 따로 만드는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은닉층에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적어 줌으로써 첫 번째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입력층의 역할을 겸함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다루고 있는 폐암 수술 환자의 생존 여부 데이터에는 입력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데이터에서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받아 은닉층의 노드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개로 보낸다는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2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40DAF5-F71B-45C4-ADC1-3BB992B1878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10-1 | </a:t>
            </a:r>
            <a:r>
              <a:rPr lang="ko-KR" altLang="en-US" sz="1600" b="1" dirty="0"/>
              <a:t>첫 번째 </a:t>
            </a:r>
            <a:r>
              <a:rPr lang="en-US" altLang="ko-KR" sz="1600" b="1" dirty="0"/>
              <a:t>Dense</a:t>
            </a:r>
            <a:r>
              <a:rPr lang="ko-KR" altLang="en-US" sz="1600" b="1" dirty="0"/>
              <a:t>는 입력층과 첫 번째 은닉층을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두 번째 </a:t>
            </a:r>
            <a:r>
              <a:rPr lang="en-US" altLang="ko-KR" sz="1600" b="1" dirty="0"/>
              <a:t>Dense</a:t>
            </a:r>
            <a:r>
              <a:rPr lang="ko-KR" altLang="en-US" sz="1600" b="1" dirty="0"/>
              <a:t>는 출력층을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3B5D7A-87BD-46FD-944B-DD3F39A4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2276860"/>
            <a:ext cx="4171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번째 나오는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(Dense(1, activation='sigmoid'))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보겠음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층이므로 이 층이 곧 출력층이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 값을 하나로 정해서 보여 주어야 하므로 출력층의 노드 수는 한 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노드에서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값은 활성화 함수를 거쳐 최종 출력 값으로 나와야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활성화 함수로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(sigmoid)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47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96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D3ACBC-EB01-4342-AD0F-CBE34E9D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2219253"/>
            <a:ext cx="7096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앞서 지정한 모델이 효과적으로 구현될 수 있게 여러 가지 환경을 설정해 주면서 컴파일하는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어떤 오차 함수를 사용할지 정해야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손실 함수에는 두 가지 종류가 있음을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선형 회귀에서 사용한 평균 제곱 오차와 로지스틱 회귀에서 사용한 교차 엔트로피 오차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폐암 수술 환자의 생존율 예측은 생존과 사망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중 하나를 예측하므로 교차 엔트로피 오차 함수를 적용하기 위해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93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함수는 최적의 가중치를 학습하기 위해 필수적인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올바른 손실 함수를 통해 계산된 오차는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적절히 활용하도록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쉽게 사용 가능한 여러 가지 손실 함수를 준비해 놓고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크게 평균 제곱 오차 계열과 교차 엔트로피 계열 오차로 나뉘는데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정리해 놓았음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 모델은 평균 제곱 계열 중 하나를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분류를 위해서는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다항 분류에서는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사용한다는 것을 기억하자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10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 모델 설계하기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51B7B3D-A56F-4D98-87FE-D2208B012BC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10-1 | </a:t>
            </a:r>
            <a:r>
              <a:rPr lang="ko-KR" altLang="en-US" sz="1600" b="1" dirty="0"/>
              <a:t>대표적인 오차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712A4B-4B3C-41FF-8472-D15DF2B8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458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4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선택할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장에서 현재 가장 많이 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Optimizer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적어 주는 것으로 실행할 준비가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optimizer='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metrics()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모델이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컴파일될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 모델 수행의 결과를 나타내게끔 설정하는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설정한 것은 학습셋에 대한 정확도에 기반해 결과를 출력하라는 의미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metrics=['accuracy’])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외에 학습셋에 대한 손실 값을 나타내는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테스트셋을 적용할 경우 테스트셋에 대한 정확도를 나타내는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테스트셋에 대한 손실 값을 나타내는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등을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1019A-F5E8-43F9-8609-183FF9AC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12" y="2852930"/>
            <a:ext cx="1809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950665-22A0-48CD-A1E6-675F1E44C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85" y="4062677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42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정의하고 컴파일하고 나면 이제 실행시킬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컴파일 단계에서 정해진 환경을 주어진 데이터를 불러 실행시킬 때 사용되는 함수는 다음과 같이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D23A7-0DCF-454F-A429-7D08956B9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01721"/>
            <a:ext cx="7096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부분을 설명하기에 앞서 용어를 다시 한 번 정리해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폐암 수술 환자의 수술 후 생존 여부 데이터는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명의 환자에게서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정보를 정리한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각 정보를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속성’이라고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생존 여부를 클래스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가로 한 줄에 해당하는 각 환자의 정보를 각각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데이터에는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개씩의 속성을 가지고 있는 것이라고 앞서 설명한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02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B11819D-C274-4ACB-A0FD-EC581F7D0205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10-2 | </a:t>
            </a:r>
            <a:r>
              <a:rPr lang="ko-KR" altLang="en-US" sz="1600" b="1" dirty="0"/>
              <a:t>폐암 환자 생존율 예측 데이터의 샘플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클래스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D8FFC-2D3C-400C-B47C-6E36221F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6038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용어는 출처마다 조금씩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샘플을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instance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example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 대신 피처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(feature)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특성이라고도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속성’과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샘플’로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통일해서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01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프로세스가 모든 샘플에 대해 한 번 실행되는 것을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epoch(‘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읽음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epochs=5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지정한 것은 각 샘플이 처음부터 끝까지 다섯 번 재사용될 때까지 실행을 반복하라는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샘플을 한 번에 몇 개씩 처리할지 정하는 부분으로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전체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개씩 끊어서 집어넣으라는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너무 크면 학습 속도가 느려지고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너무 작으면 각 실행 값의 편차가 생겨서 전체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불안정해질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자신의 컴퓨터 메모리가 감당할 만큼의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찾아 설정해 주는 것이 좋음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1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딥러닝 모델 설계하기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모델 설계하기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가끔 어려운 수식이 나오기도 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개념이 머릿속에 정리되었다면 여러분을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세계로 성큼성큼 안내해 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함께 지금부터 초고속으로 전진할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개념들이 실전에서는 어떤 방식으로 구현되는지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 우리가 그 어려운 개념들을 익혀야 했는지 공부하겠음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소개한 ‘폐암 수술 환자의 생존율 예측하기’ 예제를 기억하나요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당시에는 딥러닝 모델 부분을 자세히 설명할 수 없었지만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설명할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여러분은 앞서 배운 내용이 이 짧은 코드 안에 모두 들어 있다는 사실에 감탄할지도 모름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머릿속에 차곡차곡 들어찬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개념들이 어떻게 활용되는지 지금부터 함께 알아보자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‘폐암 수술 환자의 생존율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예측하기’의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딥러닝 코드를 다시 한 번 옮겨 보면 다음과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9A50A-9165-4E75-8F1A-340C24CA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1247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3D467-27D5-43D5-A762-583A418A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38217"/>
            <a:ext cx="7200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23D04-E008-4FBA-88F0-D4F80B8DB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9" y="1931218"/>
            <a:ext cx="7077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코드에서 데이터를 불러오고 다루는 부분은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이미 살펴보았으므로 여기서는 실제로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수행되는 부분을 더 자세히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모델을 설정하고 구동하는 부분은 모두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함수를 선언하며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 = Sequential()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시작되는 부분은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구조를 짜고 층을 설정하는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나오는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앞에서 정한 모델을 컴퓨터가 알아들을 수 있게끔 컴파일하는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시작하는 부분은 모델을 실제로 수행하는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7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6408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1133</Words>
  <Application>Microsoft Office PowerPoint</Application>
  <PresentationFormat>화면 슬라이드 쇼(4:3)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딥러닝 모델 설계하기</vt:lpstr>
      <vt:lpstr>PowerPoint 프레젠테이션</vt:lpstr>
      <vt:lpstr>1 모델의 정의</vt:lpstr>
      <vt:lpstr>1 모델의 정의</vt:lpstr>
      <vt:lpstr>1 모델의 정의</vt:lpstr>
      <vt:lpstr>1 모델의 정의</vt:lpstr>
      <vt:lpstr>PowerPoint 프레젠테이션</vt:lpstr>
      <vt:lpstr>2 입력층, 은닉층, 출력층</vt:lpstr>
      <vt:lpstr>2 입력층, 은닉층, 출력층</vt:lpstr>
      <vt:lpstr>2 입력층, 은닉층, 출력층</vt:lpstr>
      <vt:lpstr>2 입력층, 은닉층, 출력층</vt:lpstr>
      <vt:lpstr>2 입력층, 은닉층, 출력층</vt:lpstr>
      <vt:lpstr>2 입력층, 은닉층, 출력층</vt:lpstr>
      <vt:lpstr>PowerPoint 프레젠테이션</vt:lpstr>
      <vt:lpstr>3 모델 컴파일</vt:lpstr>
      <vt:lpstr>3 모델 컴파일</vt:lpstr>
      <vt:lpstr>3 모델 컴파일</vt:lpstr>
      <vt:lpstr>3 모델 컴파일</vt:lpstr>
      <vt:lpstr>3 모델 컴파일</vt:lpstr>
      <vt:lpstr>PowerPoint 프레젠테이션</vt:lpstr>
      <vt:lpstr>4 모델 실행하기</vt:lpstr>
      <vt:lpstr>4 모델 실행하기</vt:lpstr>
      <vt:lpstr>4 모델 실행하기</vt:lpstr>
      <vt:lpstr>4 모델 실행하기</vt:lpstr>
      <vt:lpstr>4 모델 실행하기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424</cp:revision>
  <cp:lastPrinted>2016-08-10T06:58:55Z</cp:lastPrinted>
  <dcterms:created xsi:type="dcterms:W3CDTF">2013-04-05T19:58:06Z</dcterms:created>
  <dcterms:modified xsi:type="dcterms:W3CDTF">2024-11-11T11:18:49Z</dcterms:modified>
</cp:coreProperties>
</file>