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8"/>
  </p:notesMasterIdLst>
  <p:handoutMasterIdLst>
    <p:handoutMasterId r:id="rId39"/>
  </p:handoutMasterIdLst>
  <p:sldIdLst>
    <p:sldId id="267" r:id="rId3"/>
    <p:sldId id="270" r:id="rId4"/>
    <p:sldId id="272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1836" y="10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2024-11-18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11/18/2024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11/18/2024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11/18/2024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11/18/2024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넷째마당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기본기 다지기 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F61EA8-2418-4FA2-9F73-6353F48B8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27" y="1901873"/>
            <a:ext cx="55340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시본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(seaborn)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라이브러리에 있는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pairplot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써서 전체 상관도를 볼 수 있는 그래프를 출력해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3A22F-7D21-4C52-8331-674958F66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56151"/>
            <a:ext cx="70961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8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D232E15-606E-4AB5-962D-F4C6F5B5B316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12-3 | </a:t>
            </a:r>
            <a:r>
              <a:rPr lang="en-US" altLang="ko-KR" sz="1600" b="1" dirty="0" err="1"/>
              <a:t>pairplot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함수로 데이터 한번에 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1500C7-86D2-45DC-8966-5940F963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45530"/>
            <a:ext cx="69818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7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99FA2F-77C3-497D-9325-B183BDD8F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666875"/>
            <a:ext cx="69818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9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그림을 상관도 그래프라고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통해 각 속성별 데이터 분포와 속성 간의 관계를 한눈에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pairplot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설정 중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hue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옵션은 주어진 데이터 중 어떤 카테고리를 중심으로 그래프를 그릴지 정해 주게 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품종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species)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따라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보여지게끔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그래프 각각의 가로축과 세로축은 서로 다른 속성을 나타내며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속성에 따라 품종이 어떻게 분포되는지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가운데 대각선 위치에 있는 그림은 가로축과 세로축이 같으므로 단순히 해당 속성에 따라 각 품종들이 어떻게 분포하는지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분석을 통해 사진상으로 비슷해 보이던 꽃잎과 꽃받침의 크기와 너비가 품종별로 어떤 차이가 있는지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07DCD0-3D0E-4ECB-8501-15C02FFDD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26" y="2795323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5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4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 아이리스의 품종을 예측해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Iris-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setosa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Iris-virginica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데이터 안에 문자열이 포함되어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조금 전 불러온 데이터 프레임을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나누겠음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AA7370-B78B-4E8F-9107-51DB1FE6A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94499"/>
            <a:ext cx="70675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2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첫 다섯 줄을 출력해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460276-B1DA-438E-907A-EFA5D930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2189379"/>
            <a:ext cx="7077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8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D9E51A-F797-4DFC-9E54-91058260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59" y="1873611"/>
            <a:ext cx="7115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저장한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값이 숫자가 아닌 문자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계산을 위해 문자를 모두 숫자형으로 바꾸어 주어야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위해서는 다음과 같이 처리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아이리스 꽃의 종류는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세 종류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각각의 이름으로 세 개의 열을 만든 후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자신의 이름이 일치하는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바꾸어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A062F5-0B88-4FE9-B2AF-4F2ACB80A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88" y="2852930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7FA256-03D8-4E79-9C5A-369B3F5B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65" y="3219450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249798-1824-40CB-A7ED-EDDD0F78F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5" y="3228975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4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다중 분류 문제 해결하기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9832E82-9CC6-4867-BEEA-BB5A8EF1D6D6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12-4 | </a:t>
            </a:r>
            <a:r>
              <a:rPr lang="ko-KR" altLang="en-US" sz="1600" b="1" dirty="0"/>
              <a:t>원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핫 인코딩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EAB107-1D40-4963-BED0-84D1FD334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8" y="1873611"/>
            <a:ext cx="57150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94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개의 값으로 된 문자열을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로만 이루어진 형태로 만들어 주는 과정을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핫 인코딩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(one-hot encoding)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핫 인코딩은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제공하는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get_dummies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사용하면 간단하게 해낼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F12BAE-BD99-4DB0-8A97-B3FC1A93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3060796"/>
            <a:ext cx="71056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63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원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‐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핫 인코딩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E1DD5-D876-4105-9EDB-DB6A8B217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988825"/>
            <a:ext cx="71532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06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852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모델을 만들어 줄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코드를 보면서 이전에 실행했던 피마 인디언의 당뇨병 예측과 무엇이 달라졌는지 찾아보기 바람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01AAA6-F1E2-450E-8BE8-2F406CDAE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756525"/>
            <a:ext cx="71151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0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세 가지가 달라졌음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첫째 출력층의 노드 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바뀜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활성화 함수가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softmax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마지막으로 컴파일 부분에서 손실 함수 부분이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categorical_crossentropy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바뀜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932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출력 부분에 대해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이전까지 우리는 출력이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0~1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 하나의 값으로 나왔음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당뇨인지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아닌지에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대한 예측 값이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거치며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0~1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값 중 하나로 변환되어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0.5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이상이면 당뇨로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이하이면 정상으로 판단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이항 분류의 경우 출력 값이 하나면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 예제에서는 예측해야 할 값이 세 가지로 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샘플마다 이것이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setosa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확률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versicolor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확률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virginica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확률을 따로따로 구해야 한다는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예측 결과는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같은 형태로 나타남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987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889D608-3454-4307-BD50-56C9DD55B9DC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12-5 | </a:t>
            </a:r>
            <a:r>
              <a:rPr lang="ko-KR" altLang="en-US" sz="1600" b="1" dirty="0" err="1"/>
              <a:t>소프트맥스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F9842E-3BE9-4FC6-BD2B-B6BA63374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28331"/>
            <a:ext cx="64865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4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소프트맥스</a:t>
            </a:r>
            <a:endParaRPr lang="ko-KR" altLang="en-US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세 가지의 확률을 모두 구해야 하므로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함수가 아닌 다른 함수가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사용되는 함수가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함수는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각 항목당 예측 확률을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값으로 나타내 주는데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샘플당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예측 확률의 총합이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형태로 바꾸어 주게 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샘플의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0.2 + 0.7 + 0.1 =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activation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란에 ‘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softmax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적어 주는 것으로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소프트맥스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함수를 바로 적용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할수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마찬가지로 손실 함수도 이전과는 달라져야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이항 분류에서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썼다면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다항 분류에서는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categorical_crossentropy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쓰면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768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66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모든 소스 코드를 모아 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0B04F-A142-43FA-BAD2-00BE105E0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6" y="2219253"/>
            <a:ext cx="71532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8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905FE9-F73B-45D3-9536-3AB61F930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1873611"/>
            <a:ext cx="71723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36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D5E4E-733B-4173-A127-C63312D71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873611"/>
            <a:ext cx="72199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39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21A554-EBB8-41CC-9D6D-8AA02CDD7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873611"/>
            <a:ext cx="72009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96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2422EF-A72D-4FFC-81EE-F90C5BE6B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66" y="1873611"/>
            <a:ext cx="7191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1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아이리스 품종 예측의 실행</a:t>
            </a: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model.summary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사용해 두 개의 은닉층에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개와 여덟 개의 노드가 만들어졌고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출력은 세 개임을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반복했을 때 정확도가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96.0%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꽃의 너비와 길이를 담은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데이터 중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144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꽃 종류를 정확히 맞추었다는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이제부터는 이렇게 측정된 정확도를 어떻게 신뢰할 수 있는지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결과의 신뢰도를 높이는 방법에 대해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82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아이리스는 그 꽃봉오리가 마치 먹물을 머금은 붓과 같다 하여 우리나라에서는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붓꽃’이라고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부르는 아름다운 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아이리스는 꽃잎의 모양과 길이에 따라 여러 가지 품종으로 나뉨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사진을 보면 품종마다 비슷해 보이는데요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사용해서 이들을 구별해 낼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0D052CD-2071-4A4C-B02D-9F77199C14D8}"/>
              </a:ext>
            </a:extLst>
          </p:cNvPr>
          <p:cNvSpPr txBox="1">
            <a:spLocks/>
          </p:cNvSpPr>
          <p:nvPr/>
        </p:nvSpPr>
        <p:spPr>
          <a:xfrm>
            <a:off x="597117" y="348949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12-1 | </a:t>
            </a:r>
            <a:r>
              <a:rPr lang="ko-KR" altLang="en-US" sz="1600" b="1" dirty="0"/>
              <a:t>아이리스의 품종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24ACD7-D11A-4245-B268-BED484F35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832249"/>
            <a:ext cx="62293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아이리스 품종 예측 데이터는 예제 파일의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폴더에서 찾을 수 있음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(data/iris3.csv)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데이터의 구조는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6054310-6E2C-4150-A9BB-CD93F1BDA4CE}"/>
              </a:ext>
            </a:extLst>
          </p:cNvPr>
          <p:cNvSpPr txBox="1">
            <a:spLocks/>
          </p:cNvSpPr>
          <p:nvPr/>
        </p:nvSpPr>
        <p:spPr>
          <a:xfrm>
            <a:off x="1000366" y="285485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12-2 | </a:t>
            </a:r>
            <a:r>
              <a:rPr lang="ko-KR" altLang="en-US" sz="1600" b="1" dirty="0"/>
              <a:t>아이리스 데이터의 샘플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클래스 구분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91DA65-0868-4C46-B20A-E13E6AF46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222191"/>
            <a:ext cx="63817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0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2B705C-3720-4022-8863-A15470CD9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" y="1620164"/>
            <a:ext cx="7910332" cy="238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2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다중 분류 문제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속성을 보니 우리가 앞서 다루었던 것과 중요한 차이가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클래스가 두 개가 아니라 세 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(1)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거짓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(0)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해결하는 것이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개 중에 어떤 것이 답인지 예측하는 문제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여러 개의 답 중 하나를 고르는 분류 문제를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다중 분류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 classification)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다중 분류 문제는 둘 중에 하나를 고르는 이항 분류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(binary classification)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와는 접근 방식이 조금 다름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 아이리스 품종을 예측하는 실습을 통해 다중 분류 문제를 해결해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11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87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상관도 그래프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데이터의 일부를 불러와 내용을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4D3869-193E-48A3-94B1-2F0E165C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675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864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3248</TotalTime>
  <Words>968</Words>
  <Application>Microsoft Office PowerPoint</Application>
  <PresentationFormat>화면 슬라이드 쇼(4:3)</PresentationFormat>
  <Paragraphs>129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1 다중 분류 문제</vt:lpstr>
      <vt:lpstr>1 다중 분류 문제</vt:lpstr>
      <vt:lpstr>1 다중 분류 문제</vt:lpstr>
      <vt:lpstr>1 다중 분류 문제</vt:lpstr>
      <vt:lpstr>PowerPoint 프레젠테이션</vt:lpstr>
      <vt:lpstr>2 상관도 그래프</vt:lpstr>
      <vt:lpstr>2 상관도 그래프</vt:lpstr>
      <vt:lpstr>2 상관도 그래프</vt:lpstr>
      <vt:lpstr>2 상관도 그래프</vt:lpstr>
      <vt:lpstr>2 상관도 그래프</vt:lpstr>
      <vt:lpstr>2 상관도 그래프</vt:lpstr>
      <vt:lpstr>PowerPoint 프레젠테이션</vt:lpstr>
      <vt:lpstr>3 원‐핫 인코딩</vt:lpstr>
      <vt:lpstr>3 원‐핫 인코딩</vt:lpstr>
      <vt:lpstr>3 원‐핫 인코딩</vt:lpstr>
      <vt:lpstr>3 원‐핫 인코딩</vt:lpstr>
      <vt:lpstr>3 원‐핫 인코딩</vt:lpstr>
      <vt:lpstr>3 원‐핫 인코딩</vt:lpstr>
      <vt:lpstr>3 원‐핫 인코딩</vt:lpstr>
      <vt:lpstr>PowerPoint 프레젠테이션</vt:lpstr>
      <vt:lpstr>4 소프트맥스</vt:lpstr>
      <vt:lpstr>4 소프트맥스</vt:lpstr>
      <vt:lpstr>4 소프트맥스</vt:lpstr>
      <vt:lpstr>4 소프트맥스</vt:lpstr>
      <vt:lpstr>4 소프트맥스</vt:lpstr>
      <vt:lpstr>PowerPoint 프레젠테이션</vt:lpstr>
      <vt:lpstr>5 아이리스 품종 예측의 실행</vt:lpstr>
      <vt:lpstr>5 아이리스 품종 예측의 실행</vt:lpstr>
      <vt:lpstr>5 아이리스 품종 예측의 실행</vt:lpstr>
      <vt:lpstr>5 아이리스 품종 예측의 실행</vt:lpstr>
      <vt:lpstr>5 아이리스 품종 예측의 실행</vt:lpstr>
      <vt:lpstr>5 아이리스 품종 예측의 실행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Jo</cp:lastModifiedBy>
  <cp:revision>458</cp:revision>
  <cp:lastPrinted>2016-08-10T06:58:55Z</cp:lastPrinted>
  <dcterms:created xsi:type="dcterms:W3CDTF">2013-04-05T19:58:06Z</dcterms:created>
  <dcterms:modified xsi:type="dcterms:W3CDTF">2024-11-18T11:17:43Z</dcterms:modified>
</cp:coreProperties>
</file>