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51"/>
  </p:notesMasterIdLst>
  <p:handoutMasterIdLst>
    <p:handoutMasterId r:id="rId52"/>
  </p:handoutMasterIdLst>
  <p:sldIdLst>
    <p:sldId id="267" r:id="rId3"/>
    <p:sldId id="270" r:id="rId4"/>
    <p:sldId id="272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7C9CD"/>
    <a:srgbClr val="59D2D5"/>
    <a:srgbClr val="E06361"/>
    <a:srgbClr val="75B77D"/>
    <a:srgbClr val="A3CFA8"/>
    <a:srgbClr val="8D9DD8"/>
    <a:srgbClr val="FEF7DB"/>
    <a:srgbClr val="FED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4" d="100"/>
          <a:sy n="94" d="100"/>
        </p:scale>
        <p:origin x="990" y="7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2024-12-02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12/2/2024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12/2/2024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12/2/2024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12/2/2024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12/2/2024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12/2/2024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12/2/2024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12/2/2024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12/2/2024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12/2/2024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12/2/2024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12/2/2024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12/2/2024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12/2/2024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12/2/2024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12/2/2024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12/2/2024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12/2/2024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12/2/2024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12/2/2024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12/2/2024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12/2/2024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rgbClr val="E06361"/>
                </a:solidFill>
              </a:rPr>
              <a:t>넷째마당</a:t>
            </a:r>
            <a:endParaRPr lang="en-US" altLang="ko-KR" sz="5400" dirty="0">
              <a:solidFill>
                <a:srgbClr val="E06361"/>
              </a:solidFill>
            </a:endParaRPr>
          </a:p>
          <a:p>
            <a:pPr algn="ctr"/>
            <a:r>
              <a:rPr lang="ko-KR" altLang="en-US" sz="5400" dirty="0">
                <a:solidFill>
                  <a:schemeClr val="tx2"/>
                </a:solidFill>
              </a:rPr>
              <a:t>딥러닝 기본기 다지기 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학습이 끝난 모델을 테스트해 보는 것이 테스트셋의 목적이라면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최적의 학습 파라미터를 찾기 위해 학습 과정에서 사용하는 것이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검증셋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검증셋을 설정하면 검증셋에 테스트한 결과를 추적하면서 최적의 모델을 만들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검증셋은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model.fit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 안에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validation_split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옵션을 주면 만들어짐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14-1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같이 전체의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80%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학습셋으로 만들고 이 중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25%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검증셋으로 하면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학습셋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: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검증셋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: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테스트셋의 비율이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60:20:20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전체 코드를 실행하면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B2BCA1-5662-41A6-849F-1AB45FAA3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19253"/>
            <a:ext cx="71056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2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E9D23A-F304-4A9F-A849-7805E6C3D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1899203"/>
            <a:ext cx="71056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0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9D28F9-82E8-4E57-9660-A7D0183FF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1873611"/>
            <a:ext cx="71247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5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26D8A2-06EF-42C9-BC16-06E54DA35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1873611"/>
            <a:ext cx="70675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58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5480E5-40F0-4BD9-B1F0-259AD2FC3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66" y="1873611"/>
            <a:ext cx="70770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61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DFDD15B-A85A-4B1A-A2F6-ED539460D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66" y="1883340"/>
            <a:ext cx="71056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81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2222BC-5DB6-4A8C-AB59-C091EF9D1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873611"/>
            <a:ext cx="71056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24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세 개의 은닉층을 만들고 각각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12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8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노드를 만들었음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번을 반복했을 때 정확도가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94.15%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나왔음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꽤 높은 정확도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이것이 과연 최적의 결과일까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여기에 여러 옵션을 더해 가면서 더 나은 모델을 만들어 가는 방법을 알아보자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7100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업데이트하기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17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14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모델 성능 향상시키기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1740023" y="1181435"/>
            <a:ext cx="5788241" cy="12051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6041348" cy="247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업데이트하기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업데이트하기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업데이트하기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(epochs)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학습을 몇 번 반복할 것인지 정해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이면 순전파와 역전파를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 실시한다는 뜻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학습을 많이 반복한다고 해서 모델 성능이 지속적으로 좋아지는 것은 아님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적절히 정해 주는 것이 중요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중 최적의 학습이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번째에 이루어졌다면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어떻게 해서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모델을 불러와 사용할 수 있을까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이번에는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에포크마다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모델의 정확도를 함께 기록하면서 저장하는 방법을 알아보자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2749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업데이트하기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업데이트하기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모델이 어떤 식으로 저장될지 정함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코드는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./data/model/all/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폴더에 모델을 지정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검증셋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정확도가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0.9346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50-0.9346.hdf5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이름으로 저장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33B4A9-FE1B-4E66-8F31-897211D10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91" y="2852930"/>
            <a:ext cx="71056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38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업데이트하기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업데이트하기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 중인 모델을 저장하는 함수는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API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ModelCheckpoint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모델이 저장될 곳을 정하고 진행되는 현황을 모니터할 수 있도록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verbose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1(True)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설정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8BE605-F15C-4445-81CA-38B272FBB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91" y="2795323"/>
            <a:ext cx="70675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73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업데이트하기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업데이트하기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전체 코드를 실행해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 절에서 배운 코드 중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model.compile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까지는 동일함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 아래에 추가되는 코드는 다음과 같음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7BF303-A364-4EFD-BB86-63E9F8790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852930"/>
            <a:ext cx="7082668" cy="37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85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업데이트하기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업데이트하기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4029E9-0C22-4D8C-8E76-26E0F12D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09" y="1873611"/>
            <a:ext cx="70961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03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업데이트하기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업데이트하기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파일명을 통해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수와 정확도를 알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첫 번째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76.46%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였던 정확도가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94.08%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업데이트되는 것과 각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모델이 지정된 폴더에 저장되는 것을 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테스트하면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93.9%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정확도를 보여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실행 결과는 환경에 따라 미세하게 달라질 수 있음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787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26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5923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역전파를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 반복하면서 학습을 진행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과연 이 반복 횟수는 적절했을까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학습의 반복 횟수가 너무 적으면 데이터셋의 패턴을 충분히 파악하지 못함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학습을 너무 많이 반복하는 것도 좋지 않음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너무 과한 학습은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13.2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절에서 이야기한 바 있는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과적합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현상을 불러오기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적절한 학습 횟수를 정하기 위해서는 검증셋과 테스트셋의 결과를 그래프로 보는 것이 가장 좋음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확인하기 위해 학습을 길게 실행해 보고 결과를 알아보자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5733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수를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2000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늘려 긴 학습을 해 보자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427EC4-125D-478B-AAB9-8A17B5915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161646"/>
            <a:ext cx="71151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58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코드를 포함해 그동안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model.fit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실행할 때마다 결과를 항상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history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저장해 왔음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저장된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history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어떻게 활용할 수 있는지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model.fit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학습을 진행하면서 매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에포크마다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결과를 출력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일반적으로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loss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출력되고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model.compile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metrics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accuracy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지정하면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accuracy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함께 출력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loss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학습을 통해 구한 예측 값과 실제 값의 차이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(=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의미하고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accuracy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전체 샘플 중에서 정답을 맞춘 샘플이 몇 개인지의 비율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(=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정확도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이번 예제처럼 검증셋을 지정하면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val_loss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함께 출력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metrics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accuracy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지정하면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accuracy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함께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val_accuracy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값도 출력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val_loss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학습한 모델을 검증셋에 적용해 얻은 오차이고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val_accuracy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검증셋으로 얻은 정확도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5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578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값이 저장된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history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model.fit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결과를 가진 파이썬 객체로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history.params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model.fit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설정 값들이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history.epoch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정보가 들어 있게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우리에게 필요한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loss, accuracy,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val_loss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val_accuracy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history.history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들어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판다스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라이브러리로 불러와 내부를 살펴보자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4A9E59-E76A-4B9E-9001-CADFD4AFE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3659428"/>
            <a:ext cx="70961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59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724A6B-791E-49DE-AFFA-272B7354C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1873611"/>
            <a:ext cx="71151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45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2,000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번의 학습 결과가 저장되어 있음을 알 수 있음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3300AB-457D-42A2-A0DE-72DC31B13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2" y="1905529"/>
            <a:ext cx="70770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55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중 학습한 모델을 검증셋에 적용해 얻은 오차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val_loss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y_vloss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저장하고 학습셋에서 얻은 오차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(loss)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y_loss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저장해 보자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9806A8-593D-4EF7-BB33-B2A972C48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2449681"/>
            <a:ext cx="71247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52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그래프로 표시해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학습셋에서 얻은 오차는 빨간색으로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검증셋에서 얻은 오차는 파란색으로 표시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142995-E903-4C50-B550-95ABEF1AC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564895"/>
            <a:ext cx="70675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32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하나의 코드로 정리해서 앞서 실행했던 주피터 노트북에 이어 실행해 보자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E2BFEA-D805-4D18-91C1-5615F2320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2270750"/>
            <a:ext cx="71056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00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CDBC43-05A9-418D-829B-AE0230049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91" y="1873611"/>
            <a:ext cx="71818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93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95FBF2-61F9-41BB-A0ED-AAFF8DD01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1844410"/>
            <a:ext cx="7143750" cy="475297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A39F9111-DB64-4FAA-92B6-213ADE8F056D}"/>
              </a:ext>
            </a:extLst>
          </p:cNvPr>
          <p:cNvSpPr txBox="1">
            <a:spLocks/>
          </p:cNvSpPr>
          <p:nvPr/>
        </p:nvSpPr>
        <p:spPr>
          <a:xfrm>
            <a:off x="1346008" y="227686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14-2 | </a:t>
            </a:r>
            <a:r>
              <a:rPr lang="ko-KR" altLang="en-US" sz="1600" b="1" dirty="0"/>
              <a:t>학습셋에서 얻은 오차와 검증셋에서 얻은 오차 비교 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792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그래프의 형태는 실행에 따라 조금씩 다를 수 있지만 대략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14-2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같은 그래프가 나옴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우리가 눈여겨보아야 할 부분은 학습이 오래 진행될수록 검증셋의 오차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파란색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줄어들지만 테스트셋의 오차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빨간색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다시 커진다는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이는 과도한 학습으로 과적합이 발생했기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사실을 통해 알 수 있는 것은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검증셋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오차가 커지기 직전까지 학습한 모델이 최적의 횟수로 학습한 모델이라는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검증셋의 오차가 커지기 전에 학습을 자동으로 중단시키고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그때의 모델을 저장하는 방법을 알아보자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114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39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762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데이터를 불러와 대략적인 구조를 살펴보자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2504D5-E9D9-44A7-B43B-C1933B67B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98" y="2189649"/>
            <a:ext cx="71437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68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포함된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API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EarlyStopping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제공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학습이 진행되어도 테스트셋 오차가 줄어들지 않으면 학습을 자동으로 멈추게 하는 함수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조금 전 배운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ModelCheckpoint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함수와 함께 사용해 보면서 최적의 모델을 저장해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다음과 같이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EarlyStopping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불러옴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44F51D-8AEB-4782-ACC1-F1E125AFE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774642"/>
            <a:ext cx="71056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76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monitor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옵션은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model.fit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실행 결과 중 어떤 것을 이용할지 정함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검증셋의 오차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val_loss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지정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patience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옵션은 지정된 값이 몇 번 이상 향상되지 않으면 학습을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종료시킬지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정함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monitor='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val_loss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', patience=20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지정하면 검증셋의 오차가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 이상 낮아지지 않을 경우 학습을 종료하라는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415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모델 저장에 관한 설정은 앞 절에서 사용한 내용을 그대로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따르겠음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다만 이번에는 최고의 모델 하나만 저장되게끔 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위해 저장될 모델 이름에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정확도 정보를 포함하지 않고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ModelCheckpoint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save_best_only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옵션을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True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설정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DE490F-4450-4D04-BD07-CFF8B5A36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86" y="3140965"/>
            <a:ext cx="71247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909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모델을 실행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자동으로 최적의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찾아 멈출 예정이므로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epochs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넉넉하게 설정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77E568-F229-4566-9239-3A4ECB9A0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507288"/>
            <a:ext cx="70866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849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만든 기본 코드에 다음과 같이 새로운 코드를 불러와 덧붙여 실행해 보자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BFE1AE-0A37-45DC-B8F8-B31BD7A94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66" y="2161646"/>
            <a:ext cx="72009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999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64944B-8CF7-4E4D-B2C2-EE9EB84C4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09" y="1914525"/>
            <a:ext cx="70961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314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2,000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번으로 설정했지만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394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번에서 멈추었음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이때의 모델이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model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폴더에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Ch14-4-bestmodel.hdf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이름으로 저장된 것을 확인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1E111F-6FC3-40F2-B81D-76AC98A1F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66" y="1924579"/>
            <a:ext cx="71056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561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지금까지 만든 모델을 테스트해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따로 저장되어 학습 과정에 포함되지 않은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X_test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y_test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지금의 모델을 적용한 결과는 다음과 같음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7AA54D-C27D-4437-B745-60E961B69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16" y="2795323"/>
            <a:ext cx="71342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580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정확도가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98.84%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14.1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절에서 실행했던 기본 소스가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94.15%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정확도를 보였던 것과 비교하면 모델 성능이 대폭 향상된 것을 알 수 있음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5CDC62-6379-4339-B5E3-A023A39A5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41" y="1816004"/>
            <a:ext cx="71247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2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744F61-2ED2-409D-9F89-8758B7111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1873611"/>
            <a:ext cx="71247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9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샘플이 전체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6,497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모두 속성이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 기록되어 있고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열에 클래스가 준비되어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속성에 대한 정보는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14EA11-A2A7-4CE6-9942-9FA8C8DE0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2852930"/>
            <a:ext cx="50673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4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0~11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열에 해당하는 속성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13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열을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정하겠음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094416-3F95-4550-9E77-5130B388C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27936"/>
            <a:ext cx="71056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5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실행할 차례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우리는 학습셋과 테스트셋을 나누는 방법에 대해 알아보았음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장에서는 여기에 검증셋을 더해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8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B6F5062-20D5-45FD-A6A0-3FFD71C8D42E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14-1 | </a:t>
            </a:r>
            <a:r>
              <a:rPr lang="ko-KR" altLang="en-US" sz="1600" b="1" dirty="0" err="1"/>
              <a:t>학습셋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테스트셋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검증셋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1DEB0D-81BF-4307-B718-EAFF2B488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5" y="1928331"/>
            <a:ext cx="38481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814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3533</TotalTime>
  <Words>1294</Words>
  <Application>Microsoft Office PowerPoint</Application>
  <PresentationFormat>화면 슬라이드 쇼(4:3)</PresentationFormat>
  <Paragraphs>206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48</vt:i4>
      </vt:variant>
    </vt:vector>
  </HeadingPairs>
  <TitlesOfParts>
    <vt:vector size="58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PowerPoint 프레젠테이션</vt:lpstr>
      <vt:lpstr>1 데이터의 확인과 검증셋</vt:lpstr>
      <vt:lpstr>1 데이터의 확인과 검증셋</vt:lpstr>
      <vt:lpstr>1 데이터의 확인과 검증셋</vt:lpstr>
      <vt:lpstr>1 데이터의 확인과 검증셋</vt:lpstr>
      <vt:lpstr>1 데이터의 확인과 검증셋</vt:lpstr>
      <vt:lpstr>1 데이터의 확인과 검증셋</vt:lpstr>
      <vt:lpstr>1 데이터의 확인과 검증셋</vt:lpstr>
      <vt:lpstr>1 데이터의 확인과 검증셋</vt:lpstr>
      <vt:lpstr>1 데이터의 확인과 검증셋</vt:lpstr>
      <vt:lpstr>1 데이터의 확인과 검증셋</vt:lpstr>
      <vt:lpstr>1 데이터의 확인과 검증셋</vt:lpstr>
      <vt:lpstr>1 데이터의 확인과 검증셋</vt:lpstr>
      <vt:lpstr>1 데이터의 확인과 검증셋</vt:lpstr>
      <vt:lpstr>1 데이터의 확인과 검증셋</vt:lpstr>
      <vt:lpstr>1 데이터의 확인과 검증셋</vt:lpstr>
      <vt:lpstr>PowerPoint 프레젠테이션</vt:lpstr>
      <vt:lpstr>2 모델 업데이트하기</vt:lpstr>
      <vt:lpstr>2 모델 업데이트하기</vt:lpstr>
      <vt:lpstr>2 모델 업데이트하기</vt:lpstr>
      <vt:lpstr>2 모델 업데이트하기</vt:lpstr>
      <vt:lpstr>2 모델 업데이트하기</vt:lpstr>
      <vt:lpstr>2 모델 업데이트하기</vt:lpstr>
      <vt:lpstr>PowerPoint 프레젠테이션</vt:lpstr>
      <vt:lpstr>3 그래프로 과적합 확인하기</vt:lpstr>
      <vt:lpstr>3 그래프로 과적합 확인하기</vt:lpstr>
      <vt:lpstr>3 그래프로 과적합 확인하기</vt:lpstr>
      <vt:lpstr>3 그래프로 과적합 확인하기</vt:lpstr>
      <vt:lpstr>3 그래프로 과적합 확인하기</vt:lpstr>
      <vt:lpstr>3 그래프로 과적합 확인하기</vt:lpstr>
      <vt:lpstr>3 그래프로 과적합 확인하기</vt:lpstr>
      <vt:lpstr>3 그래프로 과적합 확인하기</vt:lpstr>
      <vt:lpstr>3 그래프로 과적합 확인하기</vt:lpstr>
      <vt:lpstr>3 그래프로 과적합 확인하기</vt:lpstr>
      <vt:lpstr>3 그래프로 과적합 확인하기</vt:lpstr>
      <vt:lpstr>3 그래프로 과적합 확인하기</vt:lpstr>
      <vt:lpstr>PowerPoint 프레젠테이션</vt:lpstr>
      <vt:lpstr>4 학습의 자동 중단</vt:lpstr>
      <vt:lpstr>4 학습의 자동 중단</vt:lpstr>
      <vt:lpstr>4 학습의 자동 중단</vt:lpstr>
      <vt:lpstr>4 학습의 자동 중단</vt:lpstr>
      <vt:lpstr>4 학습의 자동 중단</vt:lpstr>
      <vt:lpstr>4 학습의 자동 중단</vt:lpstr>
      <vt:lpstr>4 학습의 자동 중단</vt:lpstr>
      <vt:lpstr>4 학습의 자동 중단</vt:lpstr>
      <vt:lpstr>4 학습의 자동 중단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Jo</cp:lastModifiedBy>
  <cp:revision>509</cp:revision>
  <cp:lastPrinted>2016-08-10T06:58:55Z</cp:lastPrinted>
  <dcterms:created xsi:type="dcterms:W3CDTF">2013-04-05T19:58:06Z</dcterms:created>
  <dcterms:modified xsi:type="dcterms:W3CDTF">2024-12-02T09:57:08Z</dcterms:modified>
</cp:coreProperties>
</file>