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427" r:id="rId3"/>
    <p:sldId id="275" r:id="rId4"/>
    <p:sldId id="565" r:id="rId5"/>
    <p:sldId id="566" r:id="rId6"/>
    <p:sldId id="567" r:id="rId7"/>
    <p:sldId id="568" r:id="rId8"/>
    <p:sldId id="569" r:id="rId9"/>
    <p:sldId id="570" r:id="rId10"/>
    <p:sldId id="564" r:id="rId11"/>
    <p:sldId id="571" r:id="rId12"/>
    <p:sldId id="572" r:id="rId13"/>
    <p:sldId id="573" r:id="rId14"/>
    <p:sldId id="574" r:id="rId15"/>
    <p:sldId id="575" r:id="rId16"/>
    <p:sldId id="576" r:id="rId17"/>
    <p:sldId id="577" r:id="rId18"/>
    <p:sldId id="578" r:id="rId19"/>
    <p:sldId id="542" r:id="rId20"/>
  </p:sldIdLst>
  <p:sldSz cx="10693400" cy="7561263"/>
  <p:notesSz cx="6858000" cy="9144000"/>
  <p:defaultTextStyle>
    <a:defPPr>
      <a:defRPr lang="ko-KR"/>
    </a:defPPr>
    <a:lvl1pPr marL="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7BA"/>
    <a:srgbClr val="0000FF"/>
    <a:srgbClr val="8E8F90"/>
    <a:srgbClr val="62259D"/>
    <a:srgbClr val="0095A8"/>
    <a:srgbClr val="FFA300"/>
    <a:srgbClr val="00A0E0"/>
    <a:srgbClr val="DF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47" autoAdjust="0"/>
    <p:restoredTop sz="94660"/>
  </p:normalViewPr>
  <p:slideViewPr>
    <p:cSldViewPr>
      <p:cViewPr varScale="1">
        <p:scale>
          <a:sx n="85" d="100"/>
          <a:sy n="85" d="100"/>
        </p:scale>
        <p:origin x="1302" y="90"/>
      </p:cViewPr>
      <p:guideLst>
        <p:guide orient="horz" pos="2382"/>
        <p:guide pos="3368"/>
      </p:guideLst>
    </p:cSldViewPr>
  </p:slideViewPr>
  <p:notesTextViewPr>
    <p:cViewPr>
      <p:scale>
        <a:sx n="20" d="100"/>
        <a:sy n="20" d="100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24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환수" userId="f1cac8d9-9172-4d6c-9b10-74cb51d57900" providerId="ADAL" clId="{7A11B9EA-CA0F-44BD-BE01-AB2589484C81}"/>
  </pc:docChgLst>
  <pc:docChgLst>
    <pc:chgData name="강환수" userId="f1cac8d9-9172-4d6c-9b10-74cb51d57900" providerId="ADAL" clId="{50D8E6F2-D2AE-48A7-A63D-968883BC3405}"/>
  </pc:docChgLst>
  <pc:docChgLst>
    <pc:chgData name="강환수" userId="f1cac8d9-9172-4d6c-9b10-74cb51d57900" providerId="ADAL" clId="{D4E92F4A-DDB3-4D3B-8EF9-CEDD11124057}"/>
  </pc:docChgLst>
  <pc:docChgLst>
    <pc:chgData name="강환수" userId="f1cac8d9-9172-4d6c-9b10-74cb51d57900" providerId="ADAL" clId="{46DCA983-04C1-4486-84C4-7449DA6B4520}"/>
  </pc:docChgLst>
  <pc:docChgLst>
    <pc:chgData name="강환수" userId="f1cac8d9-9172-4d6c-9b10-74cb51d57900" providerId="ADAL" clId="{20858B31-2CDD-4295-A59C-5A556D2C94D7}"/>
    <pc:docChg chg="custSel addSld delSld modSld sldOrd">
      <pc:chgData name="강환수" userId="f1cac8d9-9172-4d6c-9b10-74cb51d57900" providerId="ADAL" clId="{20858B31-2CDD-4295-A59C-5A556D2C94D7}" dt="2022-12-24T05:52:00.391" v="1633" actId="1038"/>
      <pc:docMkLst>
        <pc:docMk/>
      </pc:docMkLst>
      <pc:sldChg chg="delSp modSp">
        <pc:chgData name="강환수" userId="f1cac8d9-9172-4d6c-9b10-74cb51d57900" providerId="ADAL" clId="{20858B31-2CDD-4295-A59C-5A556D2C94D7}" dt="2022-12-24T05:19:20.032" v="949" actId="1036"/>
        <pc:sldMkLst>
          <pc:docMk/>
          <pc:sldMk cId="0" sldId="256"/>
        </pc:sldMkLst>
        <pc:spChg chg="mod">
          <ac:chgData name="강환수" userId="f1cac8d9-9172-4d6c-9b10-74cb51d57900" providerId="ADAL" clId="{20858B31-2CDD-4295-A59C-5A556D2C94D7}" dt="2022-12-24T05:19:20.032" v="949" actId="1036"/>
          <ac:spMkLst>
            <pc:docMk/>
            <pc:sldMk cId="0" sldId="256"/>
            <ac:spMk id="12" creationId="{00000000-0000-0000-0000-000000000000}"/>
          </ac:spMkLst>
        </pc:spChg>
        <pc:spChg chg="del">
          <ac:chgData name="강환수" userId="f1cac8d9-9172-4d6c-9b10-74cb51d57900" providerId="ADAL" clId="{20858B31-2CDD-4295-A59C-5A556D2C94D7}" dt="2022-12-24T05:19:15.942" v="936" actId="478"/>
          <ac:spMkLst>
            <pc:docMk/>
            <pc:sldMk cId="0" sldId="256"/>
            <ac:spMk id="13" creationId="{00000000-0000-0000-0000-000000000000}"/>
          </ac:spMkLst>
        </pc:spChg>
      </pc:sldChg>
      <pc:sldChg chg="modSp ord">
        <pc:chgData name="강환수" userId="f1cac8d9-9172-4d6c-9b10-74cb51d57900" providerId="ADAL" clId="{20858B31-2CDD-4295-A59C-5A556D2C94D7}" dt="2022-12-24T05:52:00.391" v="1633" actId="1038"/>
        <pc:sldMkLst>
          <pc:docMk/>
          <pc:sldMk cId="2477377263" sldId="273"/>
        </pc:sldMkLst>
        <pc:spChg chg="mod">
          <ac:chgData name="강환수" userId="f1cac8d9-9172-4d6c-9b10-74cb51d57900" providerId="ADAL" clId="{20858B31-2CDD-4295-A59C-5A556D2C94D7}" dt="2022-12-23T02:19:59.587" v="378" actId="6549"/>
          <ac:spMkLst>
            <pc:docMk/>
            <pc:sldMk cId="2477377263" sldId="273"/>
            <ac:spMk id="2" creationId="{E57BD92B-A116-45B4-A70A-AFCD12BEF3E1}"/>
          </ac:spMkLst>
        </pc:spChg>
        <pc:spChg chg="mod">
          <ac:chgData name="강환수" userId="f1cac8d9-9172-4d6c-9b10-74cb51d57900" providerId="ADAL" clId="{20858B31-2CDD-4295-A59C-5A556D2C94D7}" dt="2022-12-23T02:19:33.325" v="328" actId="6549"/>
          <ac:spMkLst>
            <pc:docMk/>
            <pc:sldMk cId="2477377263" sldId="273"/>
            <ac:spMk id="3" creationId="{41C3D33D-E8EC-4E13-A75D-4477D139882F}"/>
          </ac:spMkLst>
        </pc:spChg>
        <pc:spChg chg="mod">
          <ac:chgData name="강환수" userId="f1cac8d9-9172-4d6c-9b10-74cb51d57900" providerId="ADAL" clId="{20858B31-2CDD-4295-A59C-5A556D2C94D7}" dt="2022-12-24T05:52:00.391" v="1633" actId="1038"/>
          <ac:spMkLst>
            <pc:docMk/>
            <pc:sldMk cId="2477377263" sldId="273"/>
            <ac:spMk id="4" creationId="{99A17636-2B54-4960-B478-0E75528F697D}"/>
          </ac:spMkLst>
        </pc:spChg>
        <pc:spChg chg="mod">
          <ac:chgData name="강환수" userId="f1cac8d9-9172-4d6c-9b10-74cb51d57900" providerId="ADAL" clId="{20858B31-2CDD-4295-A59C-5A556D2C94D7}" dt="2022-12-24T05:52:00.391" v="1633" actId="1038"/>
          <ac:spMkLst>
            <pc:docMk/>
            <pc:sldMk cId="2477377263" sldId="273"/>
            <ac:spMk id="5" creationId="{7CDCFDB3-EEF9-4722-9EE9-D961C67672BD}"/>
          </ac:spMkLst>
        </pc:spChg>
        <pc:picChg chg="mod">
          <ac:chgData name="강환수" userId="f1cac8d9-9172-4d6c-9b10-74cb51d57900" providerId="ADAL" clId="{20858B31-2CDD-4295-A59C-5A556D2C94D7}" dt="2022-12-24T05:52:00.391" v="1633" actId="1038"/>
          <ac:picMkLst>
            <pc:docMk/>
            <pc:sldMk cId="2477377263" sldId="273"/>
            <ac:picMk id="6" creationId="{2B95DA98-3B35-4088-8FE8-119CDF018419}"/>
          </ac:picMkLst>
        </pc:picChg>
      </pc:sldChg>
      <pc:sldChg chg="delSp">
        <pc:chgData name="강환수" userId="f1cac8d9-9172-4d6c-9b10-74cb51d57900" providerId="ADAL" clId="{20858B31-2CDD-4295-A59C-5A556D2C94D7}" dt="2022-12-24T05:48:25.922" v="1615" actId="478"/>
        <pc:sldMkLst>
          <pc:docMk/>
          <pc:sldMk cId="280946256" sldId="275"/>
        </pc:sldMkLst>
        <pc:spChg chg="del">
          <ac:chgData name="강환수" userId="f1cac8d9-9172-4d6c-9b10-74cb51d57900" providerId="ADAL" clId="{20858B31-2CDD-4295-A59C-5A556D2C94D7}" dt="2022-12-24T05:48:25.922" v="1615" actId="478"/>
          <ac:spMkLst>
            <pc:docMk/>
            <pc:sldMk cId="280946256" sldId="275"/>
            <ac:spMk id="2" creationId="{AB64FF43-1A59-4BFA-B1A1-A6DC49791FFF}"/>
          </ac:spMkLst>
        </pc:spChg>
      </pc:sldChg>
      <pc:sldChg chg="addSp modSp">
        <pc:chgData name="강환수" userId="f1cac8d9-9172-4d6c-9b10-74cb51d57900" providerId="ADAL" clId="{20858B31-2CDD-4295-A59C-5A556D2C94D7}" dt="2022-12-24T05:48:40.713" v="1616" actId="6549"/>
        <pc:sldMkLst>
          <pc:docMk/>
          <pc:sldMk cId="2089946424" sldId="346"/>
        </pc:sldMkLst>
        <pc:spChg chg="mod">
          <ac:chgData name="강환수" userId="f1cac8d9-9172-4d6c-9b10-74cb51d57900" providerId="ADAL" clId="{20858B31-2CDD-4295-A59C-5A556D2C94D7}" dt="2022-12-24T05:48:40.713" v="1616" actId="6549"/>
          <ac:spMkLst>
            <pc:docMk/>
            <pc:sldMk cId="2089946424" sldId="346"/>
            <ac:spMk id="3" creationId="{BC28630C-2285-403A-963F-586E68FB7277}"/>
          </ac:spMkLst>
        </pc:spChg>
        <pc:spChg chg="add mod">
          <ac:chgData name="강환수" userId="f1cac8d9-9172-4d6c-9b10-74cb51d57900" providerId="ADAL" clId="{20858B31-2CDD-4295-A59C-5A556D2C94D7}" dt="2022-12-24T05:36:53.753" v="1569" actId="1076"/>
          <ac:spMkLst>
            <pc:docMk/>
            <pc:sldMk cId="2089946424" sldId="346"/>
            <ac:spMk id="5" creationId="{72AD7C7A-883F-4DC0-B70E-60D7AF52A81F}"/>
          </ac:spMkLst>
        </pc:spChg>
        <pc:picChg chg="mod">
          <ac:chgData name="강환수" userId="f1cac8d9-9172-4d6c-9b10-74cb51d57900" providerId="ADAL" clId="{20858B31-2CDD-4295-A59C-5A556D2C94D7}" dt="2022-12-23T02:05:27.774" v="13" actId="1035"/>
          <ac:picMkLst>
            <pc:docMk/>
            <pc:sldMk cId="2089946424" sldId="346"/>
            <ac:picMk id="4" creationId="{26EF55E5-7148-460E-894A-E34FE43E3141}"/>
          </ac:picMkLst>
        </pc:picChg>
      </pc:sldChg>
      <pc:sldChg chg="delSp modSp">
        <pc:chgData name="강환수" userId="f1cac8d9-9172-4d6c-9b10-74cb51d57900" providerId="ADAL" clId="{20858B31-2CDD-4295-A59C-5A556D2C94D7}" dt="2022-12-23T02:08:37.366" v="54" actId="20577"/>
        <pc:sldMkLst>
          <pc:docMk/>
          <pc:sldMk cId="696143681" sldId="349"/>
        </pc:sldMkLst>
        <pc:spChg chg="mod">
          <ac:chgData name="강환수" userId="f1cac8d9-9172-4d6c-9b10-74cb51d57900" providerId="ADAL" clId="{20858B31-2CDD-4295-A59C-5A556D2C94D7}" dt="2022-12-23T02:08:37.366" v="54" actId="20577"/>
          <ac:spMkLst>
            <pc:docMk/>
            <pc:sldMk cId="696143681" sldId="349"/>
            <ac:spMk id="3" creationId="{E310B2CC-AC84-4367-99EC-35369C77257A}"/>
          </ac:spMkLst>
        </pc:spChg>
        <pc:spChg chg="del mod">
          <ac:chgData name="강환수" userId="f1cac8d9-9172-4d6c-9b10-74cb51d57900" providerId="ADAL" clId="{20858B31-2CDD-4295-A59C-5A556D2C94D7}" dt="2022-12-23T02:08:28.433" v="44" actId="478"/>
          <ac:spMkLst>
            <pc:docMk/>
            <pc:sldMk cId="696143681" sldId="349"/>
            <ac:spMk id="5" creationId="{F2E726E1-B81A-4034-BE8F-EC508D97714C}"/>
          </ac:spMkLst>
        </pc:spChg>
        <pc:picChg chg="del">
          <ac:chgData name="강환수" userId="f1cac8d9-9172-4d6c-9b10-74cb51d57900" providerId="ADAL" clId="{20858B31-2CDD-4295-A59C-5A556D2C94D7}" dt="2022-12-23T02:08:10.328" v="39" actId="478"/>
          <ac:picMkLst>
            <pc:docMk/>
            <pc:sldMk cId="696143681" sldId="349"/>
            <ac:picMk id="1026" creationId="{DD424D94-C641-4659-B44E-E90FD439D775}"/>
          </ac:picMkLst>
        </pc:picChg>
      </pc:sldChg>
      <pc:sldChg chg="delSp modSp">
        <pc:chgData name="강환수" userId="f1cac8d9-9172-4d6c-9b10-74cb51d57900" providerId="ADAL" clId="{20858B31-2CDD-4295-A59C-5A556D2C94D7}" dt="2022-12-23T02:17:38.851" v="264" actId="478"/>
        <pc:sldMkLst>
          <pc:docMk/>
          <pc:sldMk cId="1707826271" sldId="359"/>
        </pc:sldMkLst>
        <pc:spChg chg="mod">
          <ac:chgData name="강환수" userId="f1cac8d9-9172-4d6c-9b10-74cb51d57900" providerId="ADAL" clId="{20858B31-2CDD-4295-A59C-5A556D2C94D7}" dt="2022-12-23T02:17:33.907" v="262" actId="6549"/>
          <ac:spMkLst>
            <pc:docMk/>
            <pc:sldMk cId="1707826271" sldId="359"/>
            <ac:spMk id="3" creationId="{D442DC83-2025-4518-A754-47B8BE1B66F4}"/>
          </ac:spMkLst>
        </pc:spChg>
        <pc:picChg chg="del">
          <ac:chgData name="강환수" userId="f1cac8d9-9172-4d6c-9b10-74cb51d57900" providerId="ADAL" clId="{20858B31-2CDD-4295-A59C-5A556D2C94D7}" dt="2022-12-23T02:17:36.163" v="263" actId="478"/>
          <ac:picMkLst>
            <pc:docMk/>
            <pc:sldMk cId="1707826271" sldId="359"/>
            <ac:picMk id="10242" creationId="{B1BD5B2E-C394-4405-9195-53A689DDD8D2}"/>
          </ac:picMkLst>
        </pc:picChg>
        <pc:cxnChg chg="del">
          <ac:chgData name="강환수" userId="f1cac8d9-9172-4d6c-9b10-74cb51d57900" providerId="ADAL" clId="{20858B31-2CDD-4295-A59C-5A556D2C94D7}" dt="2022-12-23T02:17:38.851" v="264" actId="478"/>
          <ac:cxnSpMkLst>
            <pc:docMk/>
            <pc:sldMk cId="1707826271" sldId="359"/>
            <ac:cxnSpMk id="5" creationId="{F9DDF5DE-D34B-4CBC-9E80-914B5735ECCE}"/>
          </ac:cxnSpMkLst>
        </pc:cxnChg>
      </pc:sldChg>
      <pc:sldChg chg="delSp">
        <pc:chgData name="강환수" userId="f1cac8d9-9172-4d6c-9b10-74cb51d57900" providerId="ADAL" clId="{20858B31-2CDD-4295-A59C-5A556D2C94D7}" dt="2022-12-24T05:25:30.293" v="1147" actId="478"/>
        <pc:sldMkLst>
          <pc:docMk/>
          <pc:sldMk cId="3368184355" sldId="368"/>
        </pc:sldMkLst>
        <pc:spChg chg="del">
          <ac:chgData name="강환수" userId="f1cac8d9-9172-4d6c-9b10-74cb51d57900" providerId="ADAL" clId="{20858B31-2CDD-4295-A59C-5A556D2C94D7}" dt="2022-12-24T05:25:30.293" v="1147" actId="478"/>
          <ac:spMkLst>
            <pc:docMk/>
            <pc:sldMk cId="3368184355" sldId="368"/>
            <ac:spMk id="5" creationId="{F4197481-A4DD-4EF0-A26F-59D64F1BC8A7}"/>
          </ac:spMkLst>
        </pc:spChg>
        <pc:picChg chg="del">
          <ac:chgData name="강환수" userId="f1cac8d9-9172-4d6c-9b10-74cb51d57900" providerId="ADAL" clId="{20858B31-2CDD-4295-A59C-5A556D2C94D7}" dt="2022-12-24T05:25:26.164" v="1146" actId="478"/>
          <ac:picMkLst>
            <pc:docMk/>
            <pc:sldMk cId="3368184355" sldId="368"/>
            <ac:picMk id="4" creationId="{832C85D6-A445-4E5F-98D4-E73046400991}"/>
          </ac:picMkLst>
        </pc:picChg>
      </pc:sldChg>
      <pc:sldChg chg="addSp modSp ord">
        <pc:chgData name="강환수" userId="f1cac8d9-9172-4d6c-9b10-74cb51d57900" providerId="ADAL" clId="{20858B31-2CDD-4295-A59C-5A556D2C94D7}" dt="2022-12-24T05:40:35.778" v="1605" actId="1076"/>
        <pc:sldMkLst>
          <pc:docMk/>
          <pc:sldMk cId="3983483844" sldId="369"/>
        </pc:sldMkLst>
        <pc:spChg chg="mod">
          <ac:chgData name="강환수" userId="f1cac8d9-9172-4d6c-9b10-74cb51d57900" providerId="ADAL" clId="{20858B31-2CDD-4295-A59C-5A556D2C94D7}" dt="2022-12-24T05:24:33.404" v="1143" actId="6549"/>
          <ac:spMkLst>
            <pc:docMk/>
            <pc:sldMk cId="3983483844" sldId="369"/>
            <ac:spMk id="3" creationId="{282E0652-67B6-4126-A33C-10C6676C9F0F}"/>
          </ac:spMkLst>
        </pc:spChg>
        <pc:spChg chg="add mod">
          <ac:chgData name="강환수" userId="f1cac8d9-9172-4d6c-9b10-74cb51d57900" providerId="ADAL" clId="{20858B31-2CDD-4295-A59C-5A556D2C94D7}" dt="2022-12-24T05:40:35.778" v="1605" actId="1076"/>
          <ac:spMkLst>
            <pc:docMk/>
            <pc:sldMk cId="3983483844" sldId="369"/>
            <ac:spMk id="5" creationId="{43CCBB7D-1DD1-497D-AA32-E88D16E0169E}"/>
          </ac:spMkLst>
        </pc:spChg>
      </pc:sldChg>
      <pc:sldChg chg="delSp modSp">
        <pc:chgData name="강환수" userId="f1cac8d9-9172-4d6c-9b10-74cb51d57900" providerId="ADAL" clId="{20858B31-2CDD-4295-A59C-5A556D2C94D7}" dt="2022-12-24T05:26:20.309" v="1149" actId="478"/>
        <pc:sldMkLst>
          <pc:docMk/>
          <pc:sldMk cId="475852267" sldId="370"/>
        </pc:sldMkLst>
        <pc:spChg chg="mod">
          <ac:chgData name="강환수" userId="f1cac8d9-9172-4d6c-9b10-74cb51d57900" providerId="ADAL" clId="{20858B31-2CDD-4295-A59C-5A556D2C94D7}" dt="2022-12-23T02:21:48.381" v="453" actId="20577"/>
          <ac:spMkLst>
            <pc:docMk/>
            <pc:sldMk cId="475852267" sldId="370"/>
            <ac:spMk id="2" creationId="{8BE3C063-99BB-439A-B46F-744E41B42314}"/>
          </ac:spMkLst>
        </pc:spChg>
        <pc:spChg chg="del">
          <ac:chgData name="강환수" userId="f1cac8d9-9172-4d6c-9b10-74cb51d57900" providerId="ADAL" clId="{20858B31-2CDD-4295-A59C-5A556D2C94D7}" dt="2022-12-24T05:26:20.309" v="1149" actId="478"/>
          <ac:spMkLst>
            <pc:docMk/>
            <pc:sldMk cId="475852267" sldId="370"/>
            <ac:spMk id="5" creationId="{77A2C76C-F5BA-4C82-AFEB-F5FE190C8886}"/>
          </ac:spMkLst>
        </pc:spChg>
        <pc:picChg chg="del">
          <ac:chgData name="강환수" userId="f1cac8d9-9172-4d6c-9b10-74cb51d57900" providerId="ADAL" clId="{20858B31-2CDD-4295-A59C-5A556D2C94D7}" dt="2022-12-24T05:26:15.604" v="1148" actId="478"/>
          <ac:picMkLst>
            <pc:docMk/>
            <pc:sldMk cId="475852267" sldId="370"/>
            <ac:picMk id="4" creationId="{BDD816E2-4D5F-4B32-AC1D-B529260487E0}"/>
          </ac:picMkLst>
        </pc:picChg>
      </pc:sldChg>
      <pc:sldChg chg="modSp">
        <pc:chgData name="강환수" userId="f1cac8d9-9172-4d6c-9b10-74cb51d57900" providerId="ADAL" clId="{20858B31-2CDD-4295-A59C-5A556D2C94D7}" dt="2022-12-24T05:27:09.355" v="1156" actId="1038"/>
        <pc:sldMkLst>
          <pc:docMk/>
          <pc:sldMk cId="806472700" sldId="413"/>
        </pc:sldMkLst>
        <pc:picChg chg="mod">
          <ac:chgData name="강환수" userId="f1cac8d9-9172-4d6c-9b10-74cb51d57900" providerId="ADAL" clId="{20858B31-2CDD-4295-A59C-5A556D2C94D7}" dt="2022-12-24T05:27:09.355" v="1156" actId="1038"/>
          <ac:picMkLst>
            <pc:docMk/>
            <pc:sldMk cId="806472700" sldId="413"/>
            <ac:picMk id="2052" creationId="{F6CF61B6-BEF0-4721-95BE-5982AC481A66}"/>
          </ac:picMkLst>
        </pc:picChg>
      </pc:sldChg>
      <pc:sldChg chg="modSp">
        <pc:chgData name="강환수" userId="f1cac8d9-9172-4d6c-9b10-74cb51d57900" providerId="ADAL" clId="{20858B31-2CDD-4295-A59C-5A556D2C94D7}" dt="2022-12-24T05:21:23.517" v="1020" actId="6549"/>
        <pc:sldMkLst>
          <pc:docMk/>
          <pc:sldMk cId="1277609412" sldId="421"/>
        </pc:sldMkLst>
        <pc:spChg chg="mod">
          <ac:chgData name="강환수" userId="f1cac8d9-9172-4d6c-9b10-74cb51d57900" providerId="ADAL" clId="{20858B31-2CDD-4295-A59C-5A556D2C94D7}" dt="2022-12-24T05:21:23.517" v="1020" actId="6549"/>
          <ac:spMkLst>
            <pc:docMk/>
            <pc:sldMk cId="1277609412" sldId="421"/>
            <ac:spMk id="25" creationId="{00000000-0000-0000-0000-000000000000}"/>
          </ac:spMkLst>
        </pc:spChg>
      </pc:sldChg>
      <pc:sldChg chg="addSp modSp add">
        <pc:chgData name="강환수" userId="f1cac8d9-9172-4d6c-9b10-74cb51d57900" providerId="ADAL" clId="{20858B31-2CDD-4295-A59C-5A556D2C94D7}" dt="2022-12-23T02:11:11.644" v="113" actId="1076"/>
        <pc:sldMkLst>
          <pc:docMk/>
          <pc:sldMk cId="2065762332" sldId="422"/>
        </pc:sldMkLst>
        <pc:spChg chg="mod">
          <ac:chgData name="강환수" userId="f1cac8d9-9172-4d6c-9b10-74cb51d57900" providerId="ADAL" clId="{20858B31-2CDD-4295-A59C-5A556D2C94D7}" dt="2022-12-23T02:09:59.239" v="59" actId="20577"/>
          <ac:spMkLst>
            <pc:docMk/>
            <pc:sldMk cId="2065762332" sldId="422"/>
            <ac:spMk id="2" creationId="{F259A545-F1AE-4F7B-980A-16B7378F0A9C}"/>
          </ac:spMkLst>
        </pc:spChg>
        <pc:spChg chg="mod">
          <ac:chgData name="강환수" userId="f1cac8d9-9172-4d6c-9b10-74cb51d57900" providerId="ADAL" clId="{20858B31-2CDD-4295-A59C-5A556D2C94D7}" dt="2022-12-23T02:10:58.286" v="109" actId="15"/>
          <ac:spMkLst>
            <pc:docMk/>
            <pc:sldMk cId="2065762332" sldId="422"/>
            <ac:spMk id="3" creationId="{E1E31AE3-8E5B-4775-AD3E-71D5471DAB0F}"/>
          </ac:spMkLst>
        </pc:spChg>
        <pc:picChg chg="add mod">
          <ac:chgData name="강환수" userId="f1cac8d9-9172-4d6c-9b10-74cb51d57900" providerId="ADAL" clId="{20858B31-2CDD-4295-A59C-5A556D2C94D7}" dt="2022-12-23T02:11:11.644" v="113" actId="1076"/>
          <ac:picMkLst>
            <pc:docMk/>
            <pc:sldMk cId="2065762332" sldId="422"/>
            <ac:picMk id="4" creationId="{3EA477AB-AF5D-4451-B380-73903FA0585D}"/>
          </ac:picMkLst>
        </pc:picChg>
      </pc:sldChg>
      <pc:sldChg chg="addSp modSp add">
        <pc:chgData name="강환수" userId="f1cac8d9-9172-4d6c-9b10-74cb51d57900" providerId="ADAL" clId="{20858B31-2CDD-4295-A59C-5A556D2C94D7}" dt="2022-12-23T02:13:26.552" v="148" actId="1076"/>
        <pc:sldMkLst>
          <pc:docMk/>
          <pc:sldMk cId="3085073515" sldId="423"/>
        </pc:sldMkLst>
        <pc:spChg chg="mod">
          <ac:chgData name="강환수" userId="f1cac8d9-9172-4d6c-9b10-74cb51d57900" providerId="ADAL" clId="{20858B31-2CDD-4295-A59C-5A556D2C94D7}" dt="2022-12-23T02:13:17.517" v="144"/>
          <ac:spMkLst>
            <pc:docMk/>
            <pc:sldMk cId="3085073515" sldId="423"/>
            <ac:spMk id="3" creationId="{70FCADA8-EDDA-434E-B63F-4AB8BA6080F0}"/>
          </ac:spMkLst>
        </pc:spChg>
        <pc:picChg chg="add mod">
          <ac:chgData name="강환수" userId="f1cac8d9-9172-4d6c-9b10-74cb51d57900" providerId="ADAL" clId="{20858B31-2CDD-4295-A59C-5A556D2C94D7}" dt="2022-12-23T02:13:26.552" v="148" actId="1076"/>
          <ac:picMkLst>
            <pc:docMk/>
            <pc:sldMk cId="3085073515" sldId="423"/>
            <ac:picMk id="4" creationId="{C091785E-D206-423F-8914-4511EBD11D73}"/>
          </ac:picMkLst>
        </pc:picChg>
      </pc:sldChg>
      <pc:sldChg chg="delSp modSp add">
        <pc:chgData name="강환수" userId="f1cac8d9-9172-4d6c-9b10-74cb51d57900" providerId="ADAL" clId="{20858B31-2CDD-4295-A59C-5A556D2C94D7}" dt="2022-12-23T02:14:41.077" v="171" actId="1076"/>
        <pc:sldMkLst>
          <pc:docMk/>
          <pc:sldMk cId="3302036588" sldId="425"/>
        </pc:sldMkLst>
        <pc:spChg chg="mod">
          <ac:chgData name="강환수" userId="f1cac8d9-9172-4d6c-9b10-74cb51d57900" providerId="ADAL" clId="{20858B31-2CDD-4295-A59C-5A556D2C94D7}" dt="2022-12-23T02:14:15.589" v="165" actId="6549"/>
          <ac:spMkLst>
            <pc:docMk/>
            <pc:sldMk cId="3302036588" sldId="425"/>
            <ac:spMk id="2" creationId="{2116ADD0-0BCA-49F7-84FD-E5DADA156FC0}"/>
          </ac:spMkLst>
        </pc:spChg>
        <pc:spChg chg="mod">
          <ac:chgData name="강환수" userId="f1cac8d9-9172-4d6c-9b10-74cb51d57900" providerId="ADAL" clId="{20858B31-2CDD-4295-A59C-5A556D2C94D7}" dt="2022-12-23T02:14:28.900" v="168" actId="14"/>
          <ac:spMkLst>
            <pc:docMk/>
            <pc:sldMk cId="3302036588" sldId="425"/>
            <ac:spMk id="3" creationId="{D442DC83-2025-4518-A754-47B8BE1B66F4}"/>
          </ac:spMkLst>
        </pc:spChg>
        <pc:picChg chg="mod">
          <ac:chgData name="강환수" userId="f1cac8d9-9172-4d6c-9b10-74cb51d57900" providerId="ADAL" clId="{20858B31-2CDD-4295-A59C-5A556D2C94D7}" dt="2022-12-23T02:14:41.077" v="171" actId="1076"/>
          <ac:picMkLst>
            <pc:docMk/>
            <pc:sldMk cId="3302036588" sldId="425"/>
            <ac:picMk id="10242" creationId="{B1BD5B2E-C394-4405-9195-53A689DDD8D2}"/>
          </ac:picMkLst>
        </pc:picChg>
        <pc:cxnChg chg="del">
          <ac:chgData name="강환수" userId="f1cac8d9-9172-4d6c-9b10-74cb51d57900" providerId="ADAL" clId="{20858B31-2CDD-4295-A59C-5A556D2C94D7}" dt="2022-12-23T02:14:36.164" v="169" actId="478"/>
          <ac:cxnSpMkLst>
            <pc:docMk/>
            <pc:sldMk cId="3302036588" sldId="425"/>
            <ac:cxnSpMk id="5" creationId="{F9DDF5DE-D34B-4CBC-9E80-914B5735ECCE}"/>
          </ac:cxnSpMkLst>
        </pc:cxnChg>
      </pc:sldChg>
      <pc:sldChg chg="modSp add">
        <pc:chgData name="강환수" userId="f1cac8d9-9172-4d6c-9b10-74cb51d57900" providerId="ADAL" clId="{20858B31-2CDD-4295-A59C-5A556D2C94D7}" dt="2022-12-23T02:21:06.645" v="417" actId="20577"/>
        <pc:sldMkLst>
          <pc:docMk/>
          <pc:sldMk cId="3235913817" sldId="426"/>
        </pc:sldMkLst>
        <pc:spChg chg="mod">
          <ac:chgData name="강환수" userId="f1cac8d9-9172-4d6c-9b10-74cb51d57900" providerId="ADAL" clId="{20858B31-2CDD-4295-A59C-5A556D2C94D7}" dt="2022-12-23T02:21:06.645" v="417" actId="20577"/>
          <ac:spMkLst>
            <pc:docMk/>
            <pc:sldMk cId="3235913817" sldId="426"/>
            <ac:spMk id="2" creationId="{E57BD92B-A116-45B4-A70A-AFCD12BEF3E1}"/>
          </ac:spMkLst>
        </pc:spChg>
        <pc:spChg chg="mod ord">
          <ac:chgData name="강환수" userId="f1cac8d9-9172-4d6c-9b10-74cb51d57900" providerId="ADAL" clId="{20858B31-2CDD-4295-A59C-5A556D2C94D7}" dt="2022-12-23T02:20:57.240" v="413" actId="166"/>
          <ac:spMkLst>
            <pc:docMk/>
            <pc:sldMk cId="3235913817" sldId="426"/>
            <ac:spMk id="3" creationId="{41C3D33D-E8EC-4E13-A75D-4477D139882F}"/>
          </ac:spMkLst>
        </pc:spChg>
        <pc:spChg chg="mod">
          <ac:chgData name="강환수" userId="f1cac8d9-9172-4d6c-9b10-74cb51d57900" providerId="ADAL" clId="{20858B31-2CDD-4295-A59C-5A556D2C94D7}" dt="2022-12-23T02:20:47.772" v="412" actId="1036"/>
          <ac:spMkLst>
            <pc:docMk/>
            <pc:sldMk cId="3235913817" sldId="426"/>
            <ac:spMk id="4" creationId="{99A17636-2B54-4960-B478-0E75528F697D}"/>
          </ac:spMkLst>
        </pc:spChg>
        <pc:spChg chg="mod">
          <ac:chgData name="강환수" userId="f1cac8d9-9172-4d6c-9b10-74cb51d57900" providerId="ADAL" clId="{20858B31-2CDD-4295-A59C-5A556D2C94D7}" dt="2022-12-23T02:20:47.772" v="412" actId="1036"/>
          <ac:spMkLst>
            <pc:docMk/>
            <pc:sldMk cId="3235913817" sldId="426"/>
            <ac:spMk id="5" creationId="{7CDCFDB3-EEF9-4722-9EE9-D961C67672BD}"/>
          </ac:spMkLst>
        </pc:spChg>
        <pc:picChg chg="mod">
          <ac:chgData name="강환수" userId="f1cac8d9-9172-4d6c-9b10-74cb51d57900" providerId="ADAL" clId="{20858B31-2CDD-4295-A59C-5A556D2C94D7}" dt="2022-12-23T02:20:47.772" v="412" actId="1036"/>
          <ac:picMkLst>
            <pc:docMk/>
            <pc:sldMk cId="3235913817" sldId="426"/>
            <ac:picMk id="6" creationId="{2B95DA98-3B35-4088-8FE8-119CDF018419}"/>
          </ac:picMkLst>
        </pc:picChg>
      </pc:sldChg>
      <pc:sldChg chg="modSp add ord">
        <pc:chgData name="강환수" userId="f1cac8d9-9172-4d6c-9b10-74cb51d57900" providerId="ADAL" clId="{20858B31-2CDD-4295-A59C-5A556D2C94D7}" dt="2022-12-24T05:21:02.998" v="1003" actId="20577"/>
        <pc:sldMkLst>
          <pc:docMk/>
          <pc:sldMk cId="2731531864" sldId="427"/>
        </pc:sldMkLst>
        <pc:spChg chg="mod">
          <ac:chgData name="강환수" userId="f1cac8d9-9172-4d6c-9b10-74cb51d57900" providerId="ADAL" clId="{20858B31-2CDD-4295-A59C-5A556D2C94D7}" dt="2022-12-23T02:29:25.458" v="932" actId="20577"/>
          <ac:spMkLst>
            <pc:docMk/>
            <pc:sldMk cId="2731531864" sldId="427"/>
            <ac:spMk id="2" creationId="{64BFCC30-5704-4068-B04C-A4C2170B2A9F}"/>
          </ac:spMkLst>
        </pc:spChg>
        <pc:spChg chg="mod">
          <ac:chgData name="강환수" userId="f1cac8d9-9172-4d6c-9b10-74cb51d57900" providerId="ADAL" clId="{20858B31-2CDD-4295-A59C-5A556D2C94D7}" dt="2022-12-24T05:21:02.998" v="1003" actId="20577"/>
          <ac:spMkLst>
            <pc:docMk/>
            <pc:sldMk cId="2731531864" sldId="427"/>
            <ac:spMk id="3" creationId="{BCA34214-28B5-4162-801D-04DCF3A1D27F}"/>
          </ac:spMkLst>
        </pc:spChg>
      </pc:sldChg>
      <pc:sldChg chg="modSp add">
        <pc:chgData name="강환수" userId="f1cac8d9-9172-4d6c-9b10-74cb51d57900" providerId="ADAL" clId="{20858B31-2CDD-4295-A59C-5A556D2C94D7}" dt="2022-12-24T05:30:38.561" v="1409"/>
        <pc:sldMkLst>
          <pc:docMk/>
          <pc:sldMk cId="4205860938" sldId="428"/>
        </pc:sldMkLst>
        <pc:spChg chg="mod">
          <ac:chgData name="강환수" userId="f1cac8d9-9172-4d6c-9b10-74cb51d57900" providerId="ADAL" clId="{20858B31-2CDD-4295-A59C-5A556D2C94D7}" dt="2022-12-23T02:25:41.235" v="519" actId="6549"/>
          <ac:spMkLst>
            <pc:docMk/>
            <pc:sldMk cId="4205860938" sldId="428"/>
            <ac:spMk id="2" creationId="{F174575F-D1E4-46F6-9002-C7D8F67D1C8E}"/>
          </ac:spMkLst>
        </pc:spChg>
        <pc:spChg chg="mod">
          <ac:chgData name="강환수" userId="f1cac8d9-9172-4d6c-9b10-74cb51d57900" providerId="ADAL" clId="{20858B31-2CDD-4295-A59C-5A556D2C94D7}" dt="2022-12-24T05:30:38.561" v="1409"/>
          <ac:spMkLst>
            <pc:docMk/>
            <pc:sldMk cId="4205860938" sldId="428"/>
            <ac:spMk id="3" creationId="{92231706-8DEB-4A62-9942-420B04CFBEDC}"/>
          </ac:spMkLst>
        </pc:spChg>
      </pc:sldChg>
      <pc:sldChg chg="modSp add">
        <pc:chgData name="강환수" userId="f1cac8d9-9172-4d6c-9b10-74cb51d57900" providerId="ADAL" clId="{20858B31-2CDD-4295-A59C-5A556D2C94D7}" dt="2022-12-24T05:33:52.371" v="1557" actId="6549"/>
        <pc:sldMkLst>
          <pc:docMk/>
          <pc:sldMk cId="3255158227" sldId="429"/>
        </pc:sldMkLst>
        <pc:spChg chg="mod">
          <ac:chgData name="강환수" userId="f1cac8d9-9172-4d6c-9b10-74cb51d57900" providerId="ADAL" clId="{20858B31-2CDD-4295-A59C-5A556D2C94D7}" dt="2022-12-24T05:33:52.371" v="1557" actId="6549"/>
          <ac:spMkLst>
            <pc:docMk/>
            <pc:sldMk cId="3255158227" sldId="429"/>
            <ac:spMk id="3" creationId="{92231706-8DEB-4A62-9942-420B04CFBEDC}"/>
          </ac:spMkLst>
        </pc:spChg>
      </pc:sldChg>
      <pc:sldChg chg="addSp modSp add">
        <pc:chgData name="강환수" userId="f1cac8d9-9172-4d6c-9b10-74cb51d57900" providerId="ADAL" clId="{20858B31-2CDD-4295-A59C-5A556D2C94D7}" dt="2022-12-24T05:39:20.982" v="1602" actId="5793"/>
        <pc:sldMkLst>
          <pc:docMk/>
          <pc:sldMk cId="1367871300" sldId="430"/>
        </pc:sldMkLst>
        <pc:spChg chg="mod">
          <ac:chgData name="강환수" userId="f1cac8d9-9172-4d6c-9b10-74cb51d57900" providerId="ADAL" clId="{20858B31-2CDD-4295-A59C-5A556D2C94D7}" dt="2022-12-24T05:39:20.982" v="1602" actId="5793"/>
          <ac:spMkLst>
            <pc:docMk/>
            <pc:sldMk cId="1367871300" sldId="430"/>
            <ac:spMk id="3" creationId="{92231706-8DEB-4A62-9942-420B04CFBEDC}"/>
          </ac:spMkLst>
        </pc:spChg>
        <pc:spChg chg="add mod">
          <ac:chgData name="강환수" userId="f1cac8d9-9172-4d6c-9b10-74cb51d57900" providerId="ADAL" clId="{20858B31-2CDD-4295-A59C-5A556D2C94D7}" dt="2022-12-24T05:39:10.573" v="1577" actId="1076"/>
          <ac:spMkLst>
            <pc:docMk/>
            <pc:sldMk cId="1367871300" sldId="430"/>
            <ac:spMk id="5" creationId="{0E36D313-0792-4CA4-A168-42004ED7739F}"/>
          </ac:spMkLst>
        </pc:spChg>
        <pc:picChg chg="add mod">
          <ac:chgData name="강환수" userId="f1cac8d9-9172-4d6c-9b10-74cb51d57900" providerId="ADAL" clId="{20858B31-2CDD-4295-A59C-5A556D2C94D7}" dt="2022-12-24T05:34:50.068" v="1561" actId="1076"/>
          <ac:picMkLst>
            <pc:docMk/>
            <pc:sldMk cId="1367871300" sldId="430"/>
            <ac:picMk id="4" creationId="{1C20028A-8E7F-45B6-B2B5-CA34434BBC25}"/>
          </ac:picMkLst>
        </pc:picChg>
      </pc:sldChg>
      <pc:sldChg chg="addSp modSp add">
        <pc:chgData name="강환수" userId="f1cac8d9-9172-4d6c-9b10-74cb51d57900" providerId="ADAL" clId="{20858B31-2CDD-4295-A59C-5A556D2C94D7}" dt="2022-12-24T05:51:19.842" v="1620" actId="1076"/>
        <pc:sldMkLst>
          <pc:docMk/>
          <pc:sldMk cId="3690621892" sldId="432"/>
        </pc:sldMkLst>
        <pc:spChg chg="mod">
          <ac:chgData name="강환수" userId="f1cac8d9-9172-4d6c-9b10-74cb51d57900" providerId="ADAL" clId="{20858B31-2CDD-4295-A59C-5A556D2C94D7}" dt="2022-12-24T05:23:17.683" v="1060" actId="6549"/>
          <ac:spMkLst>
            <pc:docMk/>
            <pc:sldMk cId="3690621892" sldId="432"/>
            <ac:spMk id="2" creationId="{A66D90CA-2ACF-4782-92A6-A9249B4E704A}"/>
          </ac:spMkLst>
        </pc:spChg>
        <pc:spChg chg="mod">
          <ac:chgData name="강환수" userId="f1cac8d9-9172-4d6c-9b10-74cb51d57900" providerId="ADAL" clId="{20858B31-2CDD-4295-A59C-5A556D2C94D7}" dt="2022-12-24T05:23:22.125" v="1061" actId="6549"/>
          <ac:spMkLst>
            <pc:docMk/>
            <pc:sldMk cId="3690621892" sldId="432"/>
            <ac:spMk id="3" creationId="{2BA155D6-77AE-4565-9BA0-DCD3F7911476}"/>
          </ac:spMkLst>
        </pc:spChg>
        <pc:spChg chg="mod">
          <ac:chgData name="강환수" userId="f1cac8d9-9172-4d6c-9b10-74cb51d57900" providerId="ADAL" clId="{20858B31-2CDD-4295-A59C-5A556D2C94D7}" dt="2022-12-24T05:51:16.645" v="1619" actId="1076"/>
          <ac:spMkLst>
            <pc:docMk/>
            <pc:sldMk cId="3690621892" sldId="432"/>
            <ac:spMk id="5" creationId="{F4197481-A4DD-4EF0-A26F-59D64F1BC8A7}"/>
          </ac:spMkLst>
        </pc:spChg>
        <pc:spChg chg="add mod">
          <ac:chgData name="강환수" userId="f1cac8d9-9172-4d6c-9b10-74cb51d57900" providerId="ADAL" clId="{20858B31-2CDD-4295-A59C-5A556D2C94D7}" dt="2022-12-24T05:51:19.842" v="1620" actId="1076"/>
          <ac:spMkLst>
            <pc:docMk/>
            <pc:sldMk cId="3690621892" sldId="432"/>
            <ac:spMk id="6" creationId="{C960650D-C011-43FC-95F7-F4CAF2891765}"/>
          </ac:spMkLst>
        </pc:spChg>
        <pc:picChg chg="mod">
          <ac:chgData name="강환수" userId="f1cac8d9-9172-4d6c-9b10-74cb51d57900" providerId="ADAL" clId="{20858B31-2CDD-4295-A59C-5A556D2C94D7}" dt="2022-12-24T05:51:08.520" v="1618" actId="1076"/>
          <ac:picMkLst>
            <pc:docMk/>
            <pc:sldMk cId="3690621892" sldId="432"/>
            <ac:picMk id="4" creationId="{832C85D6-A445-4E5F-98D4-E73046400991}"/>
          </ac:picMkLst>
        </pc:picChg>
      </pc:sldChg>
      <pc:sldChg chg="delSp modSp add">
        <pc:chgData name="강환수" userId="f1cac8d9-9172-4d6c-9b10-74cb51d57900" providerId="ADAL" clId="{20858B31-2CDD-4295-A59C-5A556D2C94D7}" dt="2022-12-24T05:24:47.238" v="1145" actId="6549"/>
        <pc:sldMkLst>
          <pc:docMk/>
          <pc:sldMk cId="1351528055" sldId="433"/>
        </pc:sldMkLst>
        <pc:spChg chg="mod">
          <ac:chgData name="강환수" userId="f1cac8d9-9172-4d6c-9b10-74cb51d57900" providerId="ADAL" clId="{20858B31-2CDD-4295-A59C-5A556D2C94D7}" dt="2022-12-24T05:24:27.052" v="1142" actId="6549"/>
          <ac:spMkLst>
            <pc:docMk/>
            <pc:sldMk cId="1351528055" sldId="433"/>
            <ac:spMk id="2" creationId="{8D3349FD-70C4-4047-858B-7CC09295EE74}"/>
          </ac:spMkLst>
        </pc:spChg>
        <pc:spChg chg="mod">
          <ac:chgData name="강환수" userId="f1cac8d9-9172-4d6c-9b10-74cb51d57900" providerId="ADAL" clId="{20858B31-2CDD-4295-A59C-5A556D2C94D7}" dt="2022-12-24T05:24:47.238" v="1145" actId="6549"/>
          <ac:spMkLst>
            <pc:docMk/>
            <pc:sldMk cId="1351528055" sldId="433"/>
            <ac:spMk id="3" creationId="{282E0652-67B6-4126-A33C-10C6676C9F0F}"/>
          </ac:spMkLst>
        </pc:spChg>
        <pc:picChg chg="del">
          <ac:chgData name="강환수" userId="f1cac8d9-9172-4d6c-9b10-74cb51d57900" providerId="ADAL" clId="{20858B31-2CDD-4295-A59C-5A556D2C94D7}" dt="2022-12-24T05:24:42.331" v="1144" actId="478"/>
          <ac:picMkLst>
            <pc:docMk/>
            <pc:sldMk cId="1351528055" sldId="433"/>
            <ac:picMk id="4" creationId="{E44AD9B7-DD66-4DA8-8077-4BB06258DA44}"/>
          </ac:picMkLst>
        </pc:picChg>
      </pc:sldChg>
    </pc:docChg>
  </pc:docChgLst>
  <pc:docChgLst>
    <pc:chgData name="강환수" userId="f1cac8d9-9172-4d6c-9b10-74cb51d57900" providerId="ADAL" clId="{28360E64-0F41-4D39-AE89-4A17EE3E00C3}"/>
  </pc:docChgLst>
  <pc:docChgLst>
    <pc:chgData name="강환수" userId="f1cac8d9-9172-4d6c-9b10-74cb51d57900" providerId="ADAL" clId="{D7C39D65-6956-4298-90C6-8FA828AFEF0C}"/>
  </pc:docChgLst>
  <pc:docChgLst>
    <pc:chgData name=" " userId="f1cac8d9-9172-4d6c-9b10-74cb51d57900" providerId="ADAL" clId="{D4E92F4A-DDB3-4D3B-8EF9-CEDD11124057}"/>
  </pc:docChgLst>
  <pc:docChgLst>
    <pc:chgData name=" " userId="f1cac8d9-9172-4d6c-9b10-74cb51d57900" providerId="ADAL" clId="{D283FD39-C011-451D-9209-5ABEE0A14EC7}"/>
    <pc:docChg chg="modSld">
      <pc:chgData name=" " userId="f1cac8d9-9172-4d6c-9b10-74cb51d57900" providerId="ADAL" clId="{D283FD39-C011-451D-9209-5ABEE0A14EC7}" dt="2023-01-12T09:20:12.302" v="47" actId="1035"/>
      <pc:docMkLst>
        <pc:docMk/>
      </pc:docMkLst>
      <pc:sldChg chg="addSp delSp modSp">
        <pc:chgData name=" " userId="f1cac8d9-9172-4d6c-9b10-74cb51d57900" providerId="ADAL" clId="{D283FD39-C011-451D-9209-5ABEE0A14EC7}" dt="2023-01-12T09:20:12.302" v="47" actId="1035"/>
        <pc:sldMkLst>
          <pc:docMk/>
          <pc:sldMk cId="1367871300" sldId="430"/>
        </pc:sldMkLst>
        <pc:spChg chg="add del mod">
          <ac:chgData name=" " userId="f1cac8d9-9172-4d6c-9b10-74cb51d57900" providerId="ADAL" clId="{D283FD39-C011-451D-9209-5ABEE0A14EC7}" dt="2023-01-12T09:19:22.201" v="2"/>
          <ac:spMkLst>
            <pc:docMk/>
            <pc:sldMk cId="1367871300" sldId="430"/>
            <ac:spMk id="6" creationId="{6919E9DE-CDD1-4238-874F-E0641D09A18D}"/>
          </ac:spMkLst>
        </pc:spChg>
        <pc:spChg chg="add mod">
          <ac:chgData name=" " userId="f1cac8d9-9172-4d6c-9b10-74cb51d57900" providerId="ADAL" clId="{D283FD39-C011-451D-9209-5ABEE0A14EC7}" dt="2023-01-12T09:20:12.302" v="47" actId="1035"/>
          <ac:spMkLst>
            <pc:docMk/>
            <pc:sldMk cId="1367871300" sldId="430"/>
            <ac:spMk id="7" creationId="{46D98189-04AC-4504-920A-11CD3FB6B5CD}"/>
          </ac:spMkLst>
        </pc:spChg>
      </pc:sldChg>
    </pc:docChg>
  </pc:docChgLst>
  <pc:docChgLst>
    <pc:chgData name="강환수" userId="f1cac8d9-9172-4d6c-9b10-74cb51d57900" providerId="ADAL" clId="{EB0FFEEA-6DF1-410A-813D-2F857F40F2ED}"/>
    <pc:docChg chg="addSld delSld modSld">
      <pc:chgData name="강환수" userId="f1cac8d9-9172-4d6c-9b10-74cb51d57900" providerId="ADAL" clId="{EB0FFEEA-6DF1-410A-813D-2F857F40F2ED}" dt="2022-12-22T21:10:05.057" v="53" actId="6549"/>
      <pc:docMkLst>
        <pc:docMk/>
      </pc:docMkLst>
      <pc:sldChg chg="modSp">
        <pc:chgData name="강환수" userId="f1cac8d9-9172-4d6c-9b10-74cb51d57900" providerId="ADAL" clId="{EB0FFEEA-6DF1-410A-813D-2F857F40F2ED}" dt="2022-12-22T21:08:56.252" v="25" actId="20577"/>
        <pc:sldMkLst>
          <pc:docMk/>
          <pc:sldMk cId="0" sldId="256"/>
        </pc:sldMkLst>
        <pc:spChg chg="mod">
          <ac:chgData name="강환수" userId="f1cac8d9-9172-4d6c-9b10-74cb51d57900" providerId="ADAL" clId="{EB0FFEEA-6DF1-410A-813D-2F857F40F2ED}" dt="2022-12-22T21:08:56.252" v="25" actId="20577"/>
          <ac:spMkLst>
            <pc:docMk/>
            <pc:sldMk cId="0" sldId="256"/>
            <ac:spMk id="12" creationId="{00000000-0000-0000-0000-000000000000}"/>
          </ac:spMkLst>
        </pc:spChg>
      </pc:sldChg>
      <pc:sldChg chg="modSp">
        <pc:chgData name="강환수" userId="f1cac8d9-9172-4d6c-9b10-74cb51d57900" providerId="ADAL" clId="{EB0FFEEA-6DF1-410A-813D-2F857F40F2ED}" dt="2022-12-22T21:09:12.951" v="32" actId="6549"/>
        <pc:sldMkLst>
          <pc:docMk/>
          <pc:sldMk cId="280946256" sldId="275"/>
        </pc:sldMkLst>
        <pc:spChg chg="mod">
          <ac:chgData name="강환수" userId="f1cac8d9-9172-4d6c-9b10-74cb51d57900" providerId="ADAL" clId="{EB0FFEEA-6DF1-410A-813D-2F857F40F2ED}" dt="2022-12-22T21:09:12.951" v="32" actId="6549"/>
          <ac:spMkLst>
            <pc:docMk/>
            <pc:sldMk cId="280946256" sldId="275"/>
            <ac:spMk id="25" creationId="{00000000-0000-0000-0000-000000000000}"/>
          </ac:spMkLst>
        </pc:spChg>
      </pc:sldChg>
      <pc:sldChg chg="modSp add">
        <pc:chgData name="강환수" userId="f1cac8d9-9172-4d6c-9b10-74cb51d57900" providerId="ADAL" clId="{EB0FFEEA-6DF1-410A-813D-2F857F40F2ED}" dt="2022-12-22T21:10:05.057" v="53" actId="6549"/>
        <pc:sldMkLst>
          <pc:docMk/>
          <pc:sldMk cId="1277609412" sldId="421"/>
        </pc:sldMkLst>
        <pc:spChg chg="mod">
          <ac:chgData name="강환수" userId="f1cac8d9-9172-4d6c-9b10-74cb51d57900" providerId="ADAL" clId="{EB0FFEEA-6DF1-410A-813D-2F857F40F2ED}" dt="2022-12-22T21:10:05.057" v="53" actId="6549"/>
          <ac:spMkLst>
            <pc:docMk/>
            <pc:sldMk cId="1277609412" sldId="421"/>
            <ac:spMk id="24" creationId="{00000000-0000-0000-0000-000000000000}"/>
          </ac:spMkLst>
        </pc:spChg>
        <pc:spChg chg="mod">
          <ac:chgData name="강환수" userId="f1cac8d9-9172-4d6c-9b10-74cb51d57900" providerId="ADAL" clId="{EB0FFEEA-6DF1-410A-813D-2F857F40F2ED}" dt="2022-12-22T21:09:46.293" v="51" actId="6549"/>
          <ac:spMkLst>
            <pc:docMk/>
            <pc:sldMk cId="1277609412" sldId="421"/>
            <ac:spMk id="25" creationId="{00000000-0000-0000-0000-000000000000}"/>
          </ac:spMkLst>
        </pc:spChg>
      </pc:sldChg>
    </pc:docChg>
  </pc:docChgLst>
  <pc:docChgLst>
    <pc:chgData name="강환수" userId="f1cac8d9-9172-4d6c-9b10-74cb51d57900" providerId="ADAL" clId="{ACC2DA4A-00BE-4ACC-A20C-C73A40136E98}"/>
  </pc:docChgLst>
  <pc:docChgLst>
    <pc:chgData name="강환수" userId="f1cac8d9-9172-4d6c-9b10-74cb51d57900" providerId="ADAL" clId="{AC1B6E21-83A5-48CD-9AC2-6913CD9DA73B}"/>
  </pc:docChgLst>
  <pc:docChgLst>
    <pc:chgData name="강환수" userId="f1cac8d9-9172-4d6c-9b10-74cb51d57900" providerId="ADAL" clId="{DA70B0BD-10AE-4441-9A53-BF0C0DA09A13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5E848-AEB5-4F35-9377-BE8BDA818B02}" type="datetimeFigureOut">
              <a:rPr lang="ko-KR" altLang="en-US" smtClean="0"/>
              <a:t>2023-12-24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EE4DB-4DC5-4D64-8DB7-0E3B26114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196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378148" y="324247"/>
            <a:ext cx="9937104" cy="537564"/>
          </a:xfrm>
          <a:prstGeom prst="rect">
            <a:avLst/>
          </a:prstGeom>
          <a:noFill/>
          <a:ln>
            <a:solidFill>
              <a:srgbClr val="004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9080746" y="468263"/>
            <a:ext cx="1162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spc="0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Python language </a:t>
            </a:r>
            <a:endParaRPr lang="ko-KR" altLang="en-US" sz="900" spc="0" dirty="0">
              <a:latin typeface="+mj-lt"/>
            </a:endParaRPr>
          </a:p>
        </p:txBody>
      </p:sp>
      <p:pic>
        <p:nvPicPr>
          <p:cNvPr id="18" name="그림 17" descr="PPT_스타일(교육 2종)_2,3_슬기 수정-23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148" y="7127519"/>
            <a:ext cx="1512168" cy="181233"/>
          </a:xfrm>
          <a:prstGeom prst="rect">
            <a:avLst/>
          </a:prstGeom>
        </p:spPr>
      </p:pic>
      <p:sp>
        <p:nvSpPr>
          <p:cNvPr id="26" name="직사각형 25"/>
          <p:cNvSpPr/>
          <p:nvPr userDrawn="1"/>
        </p:nvSpPr>
        <p:spPr>
          <a:xfrm>
            <a:off x="8289293" y="468263"/>
            <a:ext cx="8018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spc="0" dirty="0">
                <a:solidFill>
                  <a:srgbClr val="0047BA"/>
                </a:solidFill>
                <a:latin typeface="+mj-ea"/>
                <a:ea typeface="+mj-ea"/>
              </a:rPr>
              <a:t>깃과 </a:t>
            </a:r>
            <a:r>
              <a:rPr lang="ko-KR" altLang="en-US" sz="900" b="1" spc="0" dirty="0" err="1">
                <a:solidFill>
                  <a:srgbClr val="0047BA"/>
                </a:solidFill>
                <a:latin typeface="+mj-ea"/>
                <a:ea typeface="+mj-ea"/>
              </a:rPr>
              <a:t>깃허브</a:t>
            </a:r>
            <a:endParaRPr lang="ko-KR" altLang="en-US" sz="900" b="1" spc="0" dirty="0">
              <a:solidFill>
                <a:srgbClr val="0047BA"/>
              </a:solidFill>
              <a:latin typeface="+mj-ea"/>
              <a:ea typeface="+mj-ea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 userDrawn="1"/>
        </p:nvSpPr>
        <p:spPr>
          <a:xfrm>
            <a:off x="7984546" y="7165007"/>
            <a:ext cx="1981313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spAutoFit/>
          </a:bodyPr>
          <a:lstStyle>
            <a:lvl1pPr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1pPr>
            <a:lvl2pPr marL="742950" indent="-28575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2pPr>
            <a:lvl3pPr marL="11430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3pPr>
            <a:lvl4pPr marL="16002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4pPr>
            <a:lvl5pPr marL="20574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100000"/>
              </a:spcAft>
              <a:defRPr lang="ko-KR" altLang="en-US"/>
            </a:pP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AI Experts 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Who Lead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The Future 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Pretendard" pitchFamily="50" charset="-127"/>
                <a:cs typeface="Arial"/>
              </a:rPr>
              <a:t>DMUAI</a:t>
            </a:r>
            <a:endParaRPr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>
          <a:xfrm>
            <a:off x="10099228" y="7162940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spAutoFit/>
          </a:bodyPr>
          <a:lstStyle>
            <a:lvl1pPr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1pPr>
            <a:lvl2pPr marL="742950" indent="-28575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2pPr>
            <a:lvl3pPr marL="11430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3pPr>
            <a:lvl4pPr marL="16002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4pPr>
            <a:lvl5pPr marL="20574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100000"/>
              </a:spcAft>
              <a:defRPr lang="ko-KR" altLang="en-US"/>
            </a:pPr>
            <a:fld id="{F8EB5586-3B3E-4BF7-83AC-18B949B8D7F9}" type="slidenum">
              <a:rPr lang="en-US" altLang="zh-TW" sz="900" b="1" smtClean="0">
                <a:solidFill>
                  <a:srgbClr val="0047BA"/>
                </a:solidFill>
                <a:latin typeface="+mj-lt"/>
                <a:ea typeface="Pretendard" pitchFamily="50" charset="-127"/>
                <a:cs typeface="Arial"/>
              </a:rPr>
              <a:pPr eaLnBrk="1" hangingPunct="1">
                <a:spcBef>
                  <a:spcPct val="0"/>
                </a:spcBef>
                <a:spcAft>
                  <a:spcPct val="100000"/>
                </a:spcAft>
                <a:defRPr lang="ko-KR" altLang="en-US"/>
              </a:pPr>
              <a:t>‹#›</a:t>
            </a:fld>
            <a:endParaRPr lang="ko-KR" altLang="en-US" sz="900" b="1" dirty="0">
              <a:solidFill>
                <a:srgbClr val="0047BA"/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441191" y="423150"/>
            <a:ext cx="5985629" cy="351617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rgbClr val="7030A0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5461B2FC-D02B-4C81-AF4D-6E47AACB4D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8148" y="1116335"/>
            <a:ext cx="9865096" cy="583264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ko-KR" altLang="en-US" sz="1800" b="1" kern="1200" dirty="0">
                <a:solidFill>
                  <a:srgbClr val="0047B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defRPr>
            </a:lvl1pPr>
            <a:lvl2pPr marL="685800" indent="-228600" algn="l">
              <a:buFont typeface="맑은 고딕" panose="020B0503020000020004" pitchFamily="50" charset="-127"/>
              <a:buChar char="－"/>
              <a:defRPr lang="ko-KR" alt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algn="l">
              <a:defRPr lang="ko-KR" altLang="en-US" sz="1600" b="1" kern="1200" dirty="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3pPr>
            <a:lvl4pPr marL="1600200" indent="-228600" algn="l">
              <a:buFont typeface="맑은 고딕" panose="020B0503020000020004" pitchFamily="50" charset="-127"/>
              <a:buChar char="－"/>
              <a:defRPr lang="ko-KR" altLang="en-US" sz="1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/>
          <a:lstStyle>
            <a:lvl1pPr marL="0" indent="0">
              <a:buNone/>
              <a:defRPr sz="3700"/>
            </a:lvl1pPr>
            <a:lvl2pPr marL="521528" indent="0">
              <a:buNone/>
              <a:defRPr sz="3200"/>
            </a:lvl2pPr>
            <a:lvl3pPr marL="1043056" indent="0">
              <a:buNone/>
              <a:defRPr sz="2700"/>
            </a:lvl3pPr>
            <a:lvl4pPr marL="1564584" indent="0">
              <a:buNone/>
              <a:defRPr sz="2300"/>
            </a:lvl4pPr>
            <a:lvl5pPr marL="2086112" indent="0">
              <a:buNone/>
              <a:defRPr sz="2300"/>
            </a:lvl5pPr>
            <a:lvl6pPr marL="2607640" indent="0">
              <a:buNone/>
              <a:defRPr sz="2300"/>
            </a:lvl6pPr>
            <a:lvl7pPr marL="3129168" indent="0">
              <a:buNone/>
              <a:defRPr sz="2300"/>
            </a:lvl7pPr>
            <a:lvl8pPr marL="3650696" indent="0">
              <a:buNone/>
              <a:defRPr sz="2300"/>
            </a:lvl8pPr>
            <a:lvl9pPr marL="4172224" indent="0">
              <a:buNone/>
              <a:defRPr sz="23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2023-12-24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2023-12-24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067112" y="334306"/>
            <a:ext cx="2812588" cy="71131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5639" y="334306"/>
            <a:ext cx="8263250" cy="71131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2023-12-24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6C220C2-0FB2-2CC8-F919-87E9A3497926}"/>
              </a:ext>
            </a:extLst>
          </p:cNvPr>
          <p:cNvSpPr/>
          <p:nvPr userDrawn="1"/>
        </p:nvSpPr>
        <p:spPr>
          <a:xfrm>
            <a:off x="0" y="1"/>
            <a:ext cx="10693400" cy="661929"/>
          </a:xfrm>
          <a:prstGeom prst="rect">
            <a:avLst/>
          </a:pr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315" dirty="0"/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74260" y="57096"/>
            <a:ext cx="9104242" cy="523337"/>
          </a:xfrm>
        </p:spPr>
        <p:txBody>
          <a:bodyPr>
            <a:noAutofit/>
          </a:bodyPr>
          <a:lstStyle>
            <a:lvl1pPr algn="l">
              <a:defRPr sz="2646" b="1" spc="-11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74261" y="853045"/>
            <a:ext cx="10482893" cy="6251392"/>
          </a:xfrm>
        </p:spPr>
        <p:txBody>
          <a:bodyPr>
            <a:normAutofit/>
          </a:bodyPr>
          <a:lstStyle>
            <a:lvl1pPr marL="392049" indent="-288787">
              <a:lnSpc>
                <a:spcPct val="120000"/>
              </a:lnSpc>
              <a:buClr>
                <a:srgbClr val="006082"/>
              </a:buClr>
              <a:buSzPct val="130000"/>
              <a:buFont typeface="Wingdings" panose="05000000000000000000" pitchFamily="2" charset="2"/>
              <a:buChar char="§"/>
              <a:defRPr sz="2205" b="1"/>
            </a:lvl1pPr>
            <a:lvl2pPr marL="589824" indent="-196025">
              <a:lnSpc>
                <a:spcPct val="120000"/>
              </a:lnSpc>
              <a:buClr>
                <a:srgbClr val="006082"/>
              </a:buClr>
              <a:buFont typeface="Wingdings" panose="05000000000000000000" pitchFamily="2" charset="2"/>
              <a:buChar char="§"/>
              <a:defRPr sz="1764"/>
            </a:lvl2pPr>
            <a:lvl3pPr marL="794599" indent="-204776">
              <a:lnSpc>
                <a:spcPct val="120000"/>
              </a:lnSpc>
              <a:buClr>
                <a:srgbClr val="006082"/>
              </a:buClr>
              <a:buFont typeface="Wingdings" panose="05000000000000000000" pitchFamily="2" charset="2"/>
              <a:buChar char="§"/>
              <a:defRPr sz="1544"/>
            </a:lvl3pPr>
            <a:lvl4pPr marL="990624" indent="-196025">
              <a:lnSpc>
                <a:spcPct val="120000"/>
              </a:lnSpc>
              <a:buClr>
                <a:srgbClr val="006082"/>
              </a:buClr>
              <a:buFont typeface="Wingdings" panose="05000000000000000000" pitchFamily="2" charset="2"/>
              <a:buChar char="§"/>
              <a:defRPr sz="1323"/>
            </a:lvl4pPr>
            <a:lvl5pPr marL="1188399" indent="-197775">
              <a:lnSpc>
                <a:spcPct val="120000"/>
              </a:lnSpc>
              <a:buClr>
                <a:srgbClr val="006082"/>
              </a:buClr>
              <a:buFont typeface="Wingdings" panose="05000000000000000000" pitchFamily="2" charset="2"/>
              <a:buChar char="§"/>
              <a:defRPr sz="1103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91360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378148" y="324247"/>
            <a:ext cx="9937104" cy="537564"/>
          </a:xfrm>
          <a:prstGeom prst="rect">
            <a:avLst/>
          </a:prstGeom>
          <a:noFill/>
          <a:ln>
            <a:solidFill>
              <a:srgbClr val="004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>
          <a:xfrm>
            <a:off x="7984546" y="7165007"/>
            <a:ext cx="1981313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spAutoFit/>
          </a:bodyPr>
          <a:lstStyle>
            <a:lvl1pPr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1pPr>
            <a:lvl2pPr marL="742950" indent="-28575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2pPr>
            <a:lvl3pPr marL="11430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3pPr>
            <a:lvl4pPr marL="16002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4pPr>
            <a:lvl5pPr marL="20574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100000"/>
              </a:spcAft>
              <a:defRPr lang="ko-KR" altLang="en-US"/>
            </a:pP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AI Experts 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Who Lead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The Future 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Pretendard" pitchFamily="50" charset="-127"/>
                <a:cs typeface="Arial"/>
              </a:rPr>
              <a:t>DMUAI</a:t>
            </a:r>
            <a:endParaRPr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 userDrawn="1"/>
        </p:nvSpPr>
        <p:spPr>
          <a:xfrm>
            <a:off x="10099228" y="7162940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spAutoFit/>
          </a:bodyPr>
          <a:lstStyle>
            <a:lvl1pPr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1pPr>
            <a:lvl2pPr marL="742950" indent="-28575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2pPr>
            <a:lvl3pPr marL="11430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3pPr>
            <a:lvl4pPr marL="16002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4pPr>
            <a:lvl5pPr marL="20574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100000"/>
              </a:spcAft>
              <a:defRPr lang="ko-KR" altLang="en-US"/>
            </a:pPr>
            <a:fld id="{F8EB5586-3B3E-4BF7-83AC-18B949B8D7F9}" type="slidenum">
              <a:rPr lang="en-US" altLang="zh-TW" sz="900" b="1" smtClean="0">
                <a:solidFill>
                  <a:srgbClr val="0047BA"/>
                </a:solidFill>
                <a:latin typeface="+mj-lt"/>
                <a:ea typeface="Pretendard" pitchFamily="50" charset="-127"/>
                <a:cs typeface="Arial"/>
              </a:rPr>
              <a:pPr eaLnBrk="1" hangingPunct="1">
                <a:spcBef>
                  <a:spcPct val="0"/>
                </a:spcBef>
                <a:spcAft>
                  <a:spcPct val="100000"/>
                </a:spcAft>
                <a:defRPr lang="ko-KR" altLang="en-US"/>
              </a:pPr>
              <a:t>‹#›</a:t>
            </a:fld>
            <a:endParaRPr lang="ko-KR" altLang="en-US" sz="900" b="1" dirty="0">
              <a:solidFill>
                <a:srgbClr val="0047BA"/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441191" y="423150"/>
            <a:ext cx="8505909" cy="351617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rgbClr val="7030A0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1" name="그림 10" descr="PPT_스타일(교육 2종)_2,3_슬기 수정-23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148" y="7127519"/>
            <a:ext cx="1512168" cy="18123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E33271-D89A-4FBA-A5D5-993221BF43D9}"/>
              </a:ext>
            </a:extLst>
          </p:cNvPr>
          <p:cNvSpPr/>
          <p:nvPr userDrawn="1"/>
        </p:nvSpPr>
        <p:spPr>
          <a:xfrm>
            <a:off x="9248293" y="477613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spc="0" dirty="0" smtClean="0">
                <a:solidFill>
                  <a:srgbClr val="0047BA"/>
                </a:solidFill>
                <a:latin typeface="+mj-ea"/>
                <a:ea typeface="+mj-ea"/>
              </a:rPr>
              <a:t>인공지능개론</a:t>
            </a:r>
            <a:endParaRPr lang="ko-KR" altLang="en-US" sz="900" b="1" spc="0" dirty="0">
              <a:solidFill>
                <a:srgbClr val="0047BA"/>
              </a:solidFill>
              <a:latin typeface="+mj-ea"/>
              <a:ea typeface="+mj-ea"/>
            </a:endParaRPr>
          </a:p>
        </p:txBody>
      </p:sp>
      <p:sp>
        <p:nvSpPr>
          <p:cNvPr id="15" name="내용 개체 틀 2"/>
          <p:cNvSpPr>
            <a:spLocks noGrp="1"/>
          </p:cNvSpPr>
          <p:nvPr>
            <p:ph sz="quarter" idx="10" hasCustomPrompt="1"/>
          </p:nvPr>
        </p:nvSpPr>
        <p:spPr>
          <a:xfrm>
            <a:off x="441190" y="960713"/>
            <a:ext cx="9874061" cy="6013439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006082"/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rgbClr val="006082"/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rgbClr val="006082"/>
              </a:buClr>
              <a:buFont typeface="Wingdings" panose="05000000000000000000" pitchFamily="2" charset="2"/>
              <a:buChar char="§"/>
              <a:defRPr sz="1400"/>
            </a:lvl3pPr>
            <a:lvl4pPr marL="898525" indent="-177800">
              <a:lnSpc>
                <a:spcPct val="120000"/>
              </a:lnSpc>
              <a:buClr>
                <a:srgbClr val="006082"/>
              </a:buClr>
              <a:buFont typeface="Wingdings" panose="05000000000000000000" pitchFamily="2" charset="2"/>
              <a:buChar char="§"/>
              <a:defRPr sz="1200"/>
            </a:lvl4pPr>
            <a:lvl5pPr marL="1077913" indent="-179388">
              <a:lnSpc>
                <a:spcPct val="120000"/>
              </a:lnSpc>
              <a:buClr>
                <a:srgbClr val="006082"/>
              </a:buClr>
              <a:buFont typeface="Wingdings" panose="05000000000000000000" pitchFamily="2" charset="2"/>
              <a:buChar char="§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378148" y="324247"/>
            <a:ext cx="9937104" cy="537564"/>
          </a:xfrm>
          <a:prstGeom prst="rect">
            <a:avLst/>
          </a:prstGeom>
          <a:noFill/>
          <a:ln>
            <a:solidFill>
              <a:srgbClr val="004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>
          <a:xfrm>
            <a:off x="7984546" y="7165007"/>
            <a:ext cx="1981313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spAutoFit/>
          </a:bodyPr>
          <a:lstStyle>
            <a:lvl1pPr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1pPr>
            <a:lvl2pPr marL="742950" indent="-28575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2pPr>
            <a:lvl3pPr marL="11430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3pPr>
            <a:lvl4pPr marL="16002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4pPr>
            <a:lvl5pPr marL="20574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100000"/>
              </a:spcAft>
              <a:defRPr lang="ko-KR" altLang="en-US"/>
            </a:pP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AI Experts 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Who Lead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The Future 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Pretendard" pitchFamily="50" charset="-127"/>
                <a:cs typeface="Arial"/>
              </a:rPr>
              <a:t>DMUAI</a:t>
            </a:r>
            <a:endParaRPr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 userDrawn="1"/>
        </p:nvSpPr>
        <p:spPr>
          <a:xfrm>
            <a:off x="10099228" y="7162940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spAutoFit/>
          </a:bodyPr>
          <a:lstStyle>
            <a:lvl1pPr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1pPr>
            <a:lvl2pPr marL="742950" indent="-28575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2pPr>
            <a:lvl3pPr marL="11430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3pPr>
            <a:lvl4pPr marL="16002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4pPr>
            <a:lvl5pPr marL="20574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100000"/>
              </a:spcAft>
              <a:defRPr lang="ko-KR" altLang="en-US"/>
            </a:pPr>
            <a:fld id="{F8EB5586-3B3E-4BF7-83AC-18B949B8D7F9}" type="slidenum">
              <a:rPr lang="en-US" altLang="zh-TW" sz="900" b="1" smtClean="0">
                <a:solidFill>
                  <a:srgbClr val="0047BA"/>
                </a:solidFill>
                <a:latin typeface="+mj-lt"/>
                <a:ea typeface="Pretendard" pitchFamily="50" charset="-127"/>
                <a:cs typeface="Arial"/>
              </a:rPr>
              <a:pPr eaLnBrk="1" hangingPunct="1">
                <a:spcBef>
                  <a:spcPct val="0"/>
                </a:spcBef>
                <a:spcAft>
                  <a:spcPct val="100000"/>
                </a:spcAft>
                <a:defRPr lang="ko-KR" altLang="en-US"/>
              </a:pPr>
              <a:t>‹#›</a:t>
            </a:fld>
            <a:endParaRPr lang="ko-KR" altLang="en-US" sz="900" b="1" dirty="0">
              <a:solidFill>
                <a:srgbClr val="0047BA"/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441191" y="423150"/>
            <a:ext cx="8505909" cy="351617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rgbClr val="7030A0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1" name="그림 10" descr="PPT_스타일(교육 2종)_2,3_슬기 수정-23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148" y="7127519"/>
            <a:ext cx="1512168" cy="18123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E33271-D89A-4FBA-A5D5-993221BF43D9}"/>
              </a:ext>
            </a:extLst>
          </p:cNvPr>
          <p:cNvSpPr/>
          <p:nvPr userDrawn="1"/>
        </p:nvSpPr>
        <p:spPr>
          <a:xfrm>
            <a:off x="9248293" y="477613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spc="0" dirty="0" smtClean="0">
                <a:solidFill>
                  <a:srgbClr val="0047BA"/>
                </a:solidFill>
                <a:latin typeface="+mj-ea"/>
                <a:ea typeface="+mj-ea"/>
              </a:rPr>
              <a:t>인공지능개론</a:t>
            </a:r>
            <a:endParaRPr lang="ko-KR" altLang="en-US" sz="900" b="1" spc="0" dirty="0">
              <a:solidFill>
                <a:srgbClr val="0047BA"/>
              </a:solidFill>
              <a:latin typeface="+mj-ea"/>
              <a:ea typeface="+mj-ea"/>
            </a:endParaRPr>
          </a:p>
        </p:txBody>
      </p:sp>
      <p:sp>
        <p:nvSpPr>
          <p:cNvPr id="15" name="내용 개체 틀 2"/>
          <p:cNvSpPr>
            <a:spLocks noGrp="1"/>
          </p:cNvSpPr>
          <p:nvPr>
            <p:ph sz="quarter" idx="10" hasCustomPrompt="1"/>
          </p:nvPr>
        </p:nvSpPr>
        <p:spPr>
          <a:xfrm>
            <a:off x="441190" y="960713"/>
            <a:ext cx="9874061" cy="6013439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006082"/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rgbClr val="006082"/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rgbClr val="006082"/>
              </a:buClr>
              <a:buFont typeface="Wingdings" panose="05000000000000000000" pitchFamily="2" charset="2"/>
              <a:buChar char="§"/>
              <a:defRPr sz="1400"/>
            </a:lvl3pPr>
            <a:lvl4pPr marL="898525" indent="-177800">
              <a:lnSpc>
                <a:spcPct val="120000"/>
              </a:lnSpc>
              <a:buClr>
                <a:srgbClr val="006082"/>
              </a:buClr>
              <a:buFont typeface="Wingdings" panose="05000000000000000000" pitchFamily="2" charset="2"/>
              <a:buChar char="§"/>
              <a:defRPr sz="1200"/>
            </a:lvl4pPr>
            <a:lvl5pPr marL="1077913" indent="-179388">
              <a:lnSpc>
                <a:spcPct val="120000"/>
              </a:lnSpc>
              <a:buClr>
                <a:srgbClr val="006082"/>
              </a:buClr>
              <a:buFont typeface="Wingdings" panose="05000000000000000000" pitchFamily="2" charset="2"/>
              <a:buChar char="§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2467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02005" y="2348893"/>
            <a:ext cx="9089390" cy="162077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4010" y="4284716"/>
            <a:ext cx="7485380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3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6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9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2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2023-12-24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5639" y="1944575"/>
            <a:ext cx="5537918" cy="550291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41781" y="1944575"/>
            <a:ext cx="5537919" cy="550291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2023-12-24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670" y="1692533"/>
            <a:ext cx="4724775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34670" y="2397901"/>
            <a:ext cx="4724775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32099" y="1692533"/>
            <a:ext cx="4726631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32099" y="2397901"/>
            <a:ext cx="4726631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2023-12-24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2023-12-24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2023-12-24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671" y="301050"/>
            <a:ext cx="3518055" cy="128121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80822" y="301051"/>
            <a:ext cx="5977908" cy="645332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34671" y="1582265"/>
            <a:ext cx="3518055" cy="5172114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2023-12-24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670" y="1764295"/>
            <a:ext cx="9624060" cy="4990084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4670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F26F0-715F-4F7E-B620-038BB9D470FF}" type="datetimeFigureOut">
              <a:rPr lang="ko-KR" altLang="en-US" smtClean="0"/>
              <a:pPr/>
              <a:t>2023-12-24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53579" y="7008171"/>
            <a:ext cx="3386243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663603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61" r:id="rId3"/>
    <p:sldLayoutId id="2147483649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2" r:id="rId13"/>
  </p:sldLayoutIdLst>
  <p:txStyles>
    <p:titleStyle>
      <a:lvl1pPr algn="ctr" defTabSz="1043056" rtl="0" eaLnBrk="1" latinLnBrk="1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1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1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1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aaa-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30876" y="1434351"/>
            <a:ext cx="3473030" cy="3361608"/>
          </a:xfrm>
          <a:prstGeom prst="rect">
            <a:avLst/>
          </a:prstGeom>
        </p:spPr>
      </p:pic>
      <p:pic>
        <p:nvPicPr>
          <p:cNvPr id="11" name="그림 10" descr="aaa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7" y="6156895"/>
            <a:ext cx="10692406" cy="17983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98107" y="2453435"/>
            <a:ext cx="31069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 err="1" smtClean="0">
                <a:solidFill>
                  <a:srgbClr val="0047BA"/>
                </a:solidFill>
                <a:latin typeface="+mj-ea"/>
                <a:ea typeface="+mj-ea"/>
              </a:rPr>
              <a:t>인공신경망</a:t>
            </a:r>
            <a:r>
              <a:rPr lang="en-US" altLang="ko-KR" sz="4000" b="1" spc="-300" dirty="0" smtClean="0">
                <a:solidFill>
                  <a:srgbClr val="0047BA"/>
                </a:solidFill>
                <a:latin typeface="+mj-ea"/>
                <a:ea typeface="+mj-ea"/>
              </a:rPr>
              <a:t>(1)</a:t>
            </a:r>
            <a:endParaRPr lang="ko-KR" altLang="en-US" sz="4000" b="1" spc="-300" dirty="0">
              <a:solidFill>
                <a:srgbClr val="0047BA"/>
              </a:solidFill>
              <a:latin typeface="+mj-ea"/>
              <a:ea typeface="+mj-ea"/>
            </a:endParaRPr>
          </a:p>
          <a:p>
            <a:endParaRPr lang="en-US" altLang="ko-KR" sz="4000" b="1" spc="-300" dirty="0">
              <a:solidFill>
                <a:srgbClr val="0047BA"/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8228" y="509402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 smtClean="0">
                <a:solidFill>
                  <a:srgbClr val="0047BA"/>
                </a:solidFill>
                <a:latin typeface="+mj-ea"/>
                <a:ea typeface="+mj-ea"/>
              </a:rPr>
              <a:t>조진형 </a:t>
            </a:r>
            <a:r>
              <a:rPr lang="ko-KR" altLang="en-US" sz="1800" b="1" dirty="0">
                <a:solidFill>
                  <a:srgbClr val="0047BA"/>
                </a:solidFill>
                <a:latin typeface="+mj-ea"/>
                <a:ea typeface="+mj-ea"/>
              </a:rPr>
              <a:t>교수</a:t>
            </a:r>
          </a:p>
        </p:txBody>
      </p:sp>
      <p:pic>
        <p:nvPicPr>
          <p:cNvPr id="16" name="그림 15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4172" y="6948983"/>
            <a:ext cx="2228453" cy="267080"/>
          </a:xfrm>
          <a:prstGeom prst="rect">
            <a:avLst/>
          </a:prstGeom>
        </p:spPr>
      </p:pic>
      <p:pic>
        <p:nvPicPr>
          <p:cNvPr id="17" name="그림 16" descr="aaa-1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55012" y="6804967"/>
            <a:ext cx="1872208" cy="400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aaa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2" y="6012879"/>
            <a:ext cx="10692375" cy="173686"/>
          </a:xfrm>
          <a:prstGeom prst="rect">
            <a:avLst/>
          </a:prstGeom>
        </p:spPr>
      </p:pic>
      <p:pic>
        <p:nvPicPr>
          <p:cNvPr id="20" name="그림 19" descr="PPT_스타일(교육 2종)_2,3_슬기 수정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148" y="396255"/>
            <a:ext cx="1969012" cy="256033"/>
          </a:xfrm>
          <a:prstGeom prst="rect">
            <a:avLst/>
          </a:prstGeom>
        </p:spPr>
      </p:pic>
      <p:pic>
        <p:nvPicPr>
          <p:cNvPr id="22" name="그림 21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87060" y="396255"/>
            <a:ext cx="1800200" cy="215754"/>
          </a:xfrm>
          <a:prstGeom prst="rect">
            <a:avLst/>
          </a:prstGeom>
        </p:spPr>
      </p:pic>
      <p:pic>
        <p:nvPicPr>
          <p:cNvPr id="23" name="그림 22" descr="aaa-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148" y="1764407"/>
            <a:ext cx="1414275" cy="92354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559461" y="1768392"/>
            <a:ext cx="7200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rgbClr val="0047BA"/>
                </a:solidFill>
                <a:ea typeface="Pretendard" pitchFamily="50" charset="-127"/>
              </a:rPr>
              <a:t>02</a:t>
            </a:r>
            <a:endParaRPr lang="ko-KR" altLang="en-US" sz="3600" b="1" dirty="0">
              <a:solidFill>
                <a:srgbClr val="0047BA"/>
              </a:solidFill>
              <a:ea typeface="Pretendar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02594" y="2613238"/>
            <a:ext cx="29610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150" dirty="0" err="1" smtClean="0">
                <a:solidFill>
                  <a:srgbClr val="0047BA"/>
                </a:solidFill>
                <a:latin typeface="+mj-ea"/>
                <a:ea typeface="+mj-ea"/>
              </a:rPr>
              <a:t>퍼셉트론의</a:t>
            </a:r>
            <a:r>
              <a:rPr lang="ko-KR" altLang="en-US" sz="2400" b="1" spc="-150" dirty="0" smtClean="0">
                <a:solidFill>
                  <a:srgbClr val="0047BA"/>
                </a:solidFill>
                <a:latin typeface="+mj-ea"/>
                <a:ea typeface="+mj-ea"/>
              </a:rPr>
              <a:t> </a:t>
            </a:r>
            <a:r>
              <a:rPr lang="ko-KR" altLang="en-US" sz="2400" b="1" spc="-150" dirty="0" smtClean="0">
                <a:solidFill>
                  <a:srgbClr val="0047BA"/>
                </a:solidFill>
                <a:latin typeface="+mj-ea"/>
                <a:ea typeface="+mj-ea"/>
              </a:rPr>
              <a:t>동작 원리</a:t>
            </a:r>
            <a:endParaRPr lang="en-US" altLang="ko-KR" sz="2400" b="1" spc="-150" dirty="0">
              <a:solidFill>
                <a:srgbClr val="0047BA"/>
              </a:solidFill>
              <a:latin typeface="+mj-ea"/>
              <a:ea typeface="+mj-ea"/>
            </a:endParaRPr>
          </a:p>
        </p:txBody>
      </p:sp>
      <p:pic>
        <p:nvPicPr>
          <p:cNvPr id="34" name="그림 33" descr="PPT_스타일(교육 2종)_2,3_슬기 수정-22.png"/>
          <p:cNvPicPr>
            <a:picLocks noChangeAspect="1"/>
          </p:cNvPicPr>
          <p:nvPr/>
        </p:nvPicPr>
        <p:blipFill>
          <a:blip r:embed="rId6" cstate="print">
            <a:lum bright="20000"/>
          </a:blip>
          <a:stretch>
            <a:fillRect/>
          </a:stretch>
        </p:blipFill>
        <p:spPr>
          <a:xfrm>
            <a:off x="9091116" y="7045101"/>
            <a:ext cx="1174803" cy="198000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3674602" y="2493105"/>
            <a:ext cx="504056" cy="0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F9CA5E-1673-45F4-9C29-593B471097F9}"/>
              </a:ext>
            </a:extLst>
          </p:cNvPr>
          <p:cNvSpPr/>
          <p:nvPr/>
        </p:nvSpPr>
        <p:spPr>
          <a:xfrm>
            <a:off x="306140" y="7020991"/>
            <a:ext cx="9989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인공지능 개론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433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396BC810-3AC2-122E-363E-DB103BA8C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</a:t>
            </a:r>
            <a:r>
              <a:rPr lang="ko-KR" altLang="en-US" dirty="0"/>
              <a:t> 인간의 신경세포와 </a:t>
            </a:r>
            <a:r>
              <a:rPr lang="ko-KR" altLang="en-US" dirty="0" err="1"/>
              <a:t>퍼셉트론</a:t>
            </a:r>
            <a:r>
              <a:rPr lang="ko-KR" altLang="en-US" dirty="0"/>
              <a:t> 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10AD5071-86BD-0856-7AB7-C6BDE04CBA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5871" y="853045"/>
            <a:ext cx="9921049" cy="6251391"/>
          </a:xfrm>
        </p:spPr>
        <p:txBody>
          <a:bodyPr/>
          <a:lstStyle/>
          <a:p>
            <a:r>
              <a:rPr lang="ko-KR" altLang="en-US" dirty="0"/>
              <a:t>신경세포를 흉내 낸 프로그램인 </a:t>
            </a:r>
            <a:r>
              <a:rPr lang="ko-KR" altLang="en-US" dirty="0" err="1"/>
              <a:t>퍼셉트론</a:t>
            </a:r>
            <a:r>
              <a:rPr lang="ko-KR" altLang="en-US" dirty="0"/>
              <a:t> </a:t>
            </a:r>
          </a:p>
          <a:p>
            <a:pPr lvl="1"/>
            <a:r>
              <a:rPr lang="ko-KR" altLang="en-US" dirty="0"/>
              <a:t>뉴런을 대신하는 인위적인 함수와 신경 전달 물질을 대신하는 </a:t>
            </a:r>
            <a:r>
              <a:rPr lang="ko-KR" altLang="en-US" dirty="0" err="1"/>
              <a:t>숫자값을</a:t>
            </a:r>
            <a:r>
              <a:rPr lang="ko-KR" altLang="en-US" dirty="0"/>
              <a:t> 다른 함수의 입력으로 넘겨주는 프로그램은 충분히 구현할 수 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이러한 </a:t>
            </a:r>
            <a:r>
              <a:rPr lang="ko-KR" altLang="en-US" b="1" dirty="0"/>
              <a:t>신경세포</a:t>
            </a:r>
            <a:r>
              <a:rPr lang="ko-KR" altLang="en-US" dirty="0"/>
              <a:t>의 구조를 </a:t>
            </a:r>
            <a:r>
              <a:rPr lang="ko-KR" altLang="en-US" b="1" dirty="0"/>
              <a:t>흉내 내는 프로그램</a:t>
            </a:r>
            <a:r>
              <a:rPr lang="ko-KR" altLang="en-US" dirty="0"/>
              <a:t>을 컴퓨터 과학자들은 </a:t>
            </a:r>
            <a:r>
              <a:rPr lang="ko-KR" altLang="en-US" b="1" dirty="0">
                <a:solidFill>
                  <a:srgbClr val="0077A3"/>
                </a:solidFill>
              </a:rPr>
              <a:t>인공 신경세포 </a:t>
            </a:r>
            <a:r>
              <a:rPr lang="en" altLang="ko-Kore-KR" b="1" baseline="30000" dirty="0">
                <a:solidFill>
                  <a:srgbClr val="0077A3"/>
                </a:solidFill>
              </a:rPr>
              <a:t>artificial neuron</a:t>
            </a:r>
            <a:r>
              <a:rPr lang="en" altLang="ko-Kore-KR" b="1" dirty="0"/>
              <a:t> </a:t>
            </a:r>
            <a:r>
              <a:rPr lang="ko-KR" altLang="en-US" dirty="0"/>
              <a:t>혹은 </a:t>
            </a:r>
            <a:r>
              <a:rPr lang="ko-KR" altLang="en-US" b="1" dirty="0" err="1">
                <a:solidFill>
                  <a:srgbClr val="0077A3"/>
                </a:solidFill>
              </a:rPr>
              <a:t>퍼셉트론</a:t>
            </a:r>
            <a:r>
              <a:rPr lang="ko-KR" altLang="en-US" b="1" dirty="0">
                <a:solidFill>
                  <a:srgbClr val="0077A3"/>
                </a:solidFill>
              </a:rPr>
              <a:t> </a:t>
            </a:r>
            <a:r>
              <a:rPr lang="en" altLang="ko-Kore-KR" b="1" baseline="30000" dirty="0">
                <a:solidFill>
                  <a:srgbClr val="0077A3"/>
                </a:solidFill>
              </a:rPr>
              <a:t>perceptron</a:t>
            </a:r>
            <a:r>
              <a:rPr lang="en" altLang="ko-Kore-KR" b="1" dirty="0">
                <a:solidFill>
                  <a:srgbClr val="0077A3"/>
                </a:solidFill>
              </a:rPr>
              <a:t> </a:t>
            </a:r>
            <a:r>
              <a:rPr lang="ko-KR" altLang="en-US" dirty="0"/>
              <a:t>이라고 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33" y="2824534"/>
            <a:ext cx="7449571" cy="455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848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396BC810-3AC2-122E-363E-DB103BA8C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</a:t>
            </a:r>
            <a:r>
              <a:rPr lang="ko-KR" altLang="en-US" dirty="0"/>
              <a:t> 인간의 신경세포와 </a:t>
            </a:r>
            <a:r>
              <a:rPr lang="ko-KR" altLang="en-US" dirty="0" err="1"/>
              <a:t>퍼셉트론</a:t>
            </a:r>
            <a:r>
              <a:rPr lang="ko-KR" altLang="en-US" dirty="0"/>
              <a:t> 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10AD5071-86BD-0856-7AB7-C6BDE04CBAC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1764" b="0" dirty="0" err="1"/>
              <a:t>퍼셉트론은</a:t>
            </a:r>
            <a:r>
              <a:rPr lang="ko-KR" altLang="en-US" sz="1764" b="0" dirty="0"/>
              <a:t> 표의 그림과 같이 외부 자극을 </a:t>
            </a:r>
            <a:r>
              <a:rPr lang="en" altLang="ko-Kore-KR" sz="1764" b="0" i="1" dirty="0"/>
              <a:t>x</a:t>
            </a:r>
            <a:r>
              <a:rPr lang="en" altLang="ko-Kore-KR" sz="1764" b="0" baseline="-25000" dirty="0"/>
              <a:t>1</a:t>
            </a:r>
            <a:r>
              <a:rPr lang="en" altLang="ko-Kore-KR" sz="1764" b="0" dirty="0"/>
              <a:t>, </a:t>
            </a:r>
            <a:r>
              <a:rPr lang="en" altLang="ko-Kore-KR" sz="1764" b="0" i="1" dirty="0"/>
              <a:t>x</a:t>
            </a:r>
            <a:r>
              <a:rPr lang="en" altLang="ko-Kore-KR" sz="1764" b="0" baseline="-25000" dirty="0"/>
              <a:t>2</a:t>
            </a:r>
            <a:r>
              <a:rPr lang="ko-KR" altLang="en-US" sz="1764" b="0" dirty="0"/>
              <a:t>와 같은 노드의 </a:t>
            </a:r>
            <a:r>
              <a:rPr lang="ko-KR" altLang="en-US" sz="1764" b="0" dirty="0" err="1"/>
              <a:t>수치값으로</a:t>
            </a:r>
            <a:r>
              <a:rPr lang="ko-KR" altLang="en-US" sz="1764" b="0" dirty="0"/>
              <a:t> 할당한 후</a:t>
            </a:r>
            <a:r>
              <a:rPr lang="en-US" altLang="ko-KR" sz="1764" b="0" dirty="0"/>
              <a:t>, </a:t>
            </a:r>
            <a:r>
              <a:rPr lang="ko-KR" altLang="en-US" sz="1764" b="0" dirty="0"/>
              <a:t>이 </a:t>
            </a:r>
            <a:r>
              <a:rPr lang="ko-KR" altLang="en-US" sz="1764" b="0" dirty="0" err="1"/>
              <a:t>수치값을</a:t>
            </a:r>
            <a:r>
              <a:rPr lang="ko-KR" altLang="en-US" sz="1764" b="0" dirty="0"/>
              <a:t> </a:t>
            </a:r>
            <a:r>
              <a:rPr lang="en" altLang="ko-Kore-KR" sz="1764" b="0" i="1" dirty="0"/>
              <a:t>w</a:t>
            </a:r>
            <a:r>
              <a:rPr lang="en" altLang="ko-Kore-KR" sz="1764" b="0" baseline="-25000" dirty="0"/>
              <a:t>1</a:t>
            </a:r>
            <a:r>
              <a:rPr lang="en" altLang="ko-Kore-KR" sz="1764" b="0" dirty="0"/>
              <a:t>, </a:t>
            </a:r>
            <a:r>
              <a:rPr lang="en" altLang="ko-Kore-KR" sz="1764" b="0" i="1" dirty="0"/>
              <a:t>w</a:t>
            </a:r>
            <a:r>
              <a:rPr lang="en" altLang="ko-Kore-KR" sz="1764" b="0" baseline="-25000" dirty="0"/>
              <a:t>2</a:t>
            </a:r>
            <a:r>
              <a:rPr lang="ko-KR" altLang="en-US" sz="1764" b="0" dirty="0"/>
              <a:t>의 가중치에 곱한 다음 이 신호의 합을 구한다</a:t>
            </a:r>
            <a:r>
              <a:rPr lang="en-US" altLang="ko-KR" sz="1764" b="0" dirty="0"/>
              <a:t>. </a:t>
            </a:r>
          </a:p>
          <a:p>
            <a:endParaRPr lang="en-US" altLang="ko-KR" sz="1764" b="0" dirty="0"/>
          </a:p>
          <a:p>
            <a:r>
              <a:rPr lang="ko-KR" altLang="en-US" sz="1764" b="0" dirty="0"/>
              <a:t>외부 자극에 곱해지는 값은 </a:t>
            </a:r>
            <a:r>
              <a:rPr lang="ko-KR" altLang="en-US" sz="1764" dirty="0">
                <a:solidFill>
                  <a:srgbClr val="0077A3"/>
                </a:solidFill>
              </a:rPr>
              <a:t>파라미터</a:t>
            </a:r>
            <a:r>
              <a:rPr lang="ko-KR" altLang="en-US" sz="1764" b="0" dirty="0"/>
              <a:t> 혹은 </a:t>
            </a:r>
            <a:r>
              <a:rPr lang="ko-KR" altLang="en-US" sz="1764" dirty="0">
                <a:solidFill>
                  <a:srgbClr val="0077A3"/>
                </a:solidFill>
              </a:rPr>
              <a:t>가중치</a:t>
            </a:r>
            <a:r>
              <a:rPr lang="ko-KR" altLang="en-US" sz="1764" b="0" dirty="0"/>
              <a:t>로 불리는데 가중치의 영어인 </a:t>
            </a:r>
            <a:r>
              <a:rPr lang="en" altLang="ko-Kore-KR" sz="1764" b="0" dirty="0"/>
              <a:t>weight</a:t>
            </a:r>
            <a:r>
              <a:rPr lang="ko-KR" altLang="en-US" sz="1764" b="0" dirty="0"/>
              <a:t>의 </a:t>
            </a:r>
            <a:r>
              <a:rPr lang="ko-KR" altLang="en-US" sz="1764" b="0" dirty="0" err="1"/>
              <a:t>앞문자</a:t>
            </a:r>
            <a:r>
              <a:rPr lang="ko-KR" altLang="en-US" sz="1764" b="0" dirty="0"/>
              <a:t> </a:t>
            </a:r>
            <a:r>
              <a:rPr lang="en" altLang="ko-Kore-KR" sz="1764" b="0" dirty="0"/>
              <a:t>w</a:t>
            </a:r>
            <a:r>
              <a:rPr lang="ko-KR" altLang="en-US" sz="1764" b="0" dirty="0"/>
              <a:t>에 아래 첨자를 이용하여 </a:t>
            </a:r>
            <a:r>
              <a:rPr lang="en" altLang="ko-Kore-KR" sz="1764" b="0" i="1" dirty="0" err="1"/>
              <a:t>w</a:t>
            </a:r>
            <a:r>
              <a:rPr lang="en" altLang="ko-Kore-KR" sz="1764" b="0" i="1" baseline="-25000" dirty="0" err="1"/>
              <a:t>i</a:t>
            </a:r>
            <a:r>
              <a:rPr lang="ko-KR" altLang="en-US" sz="1764" b="0" dirty="0"/>
              <a:t>와 같이 표기한다</a:t>
            </a:r>
            <a:r>
              <a:rPr lang="en-US" altLang="ko-KR" sz="1764" b="0" dirty="0"/>
              <a:t>. </a:t>
            </a:r>
            <a:endParaRPr lang="ko-KR" altLang="en-US" sz="1764" b="0" dirty="0"/>
          </a:p>
          <a:p>
            <a:endParaRPr lang="ko-KR" altLang="en-US" sz="1764" b="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686E7C7-9A45-92C3-E0A2-1C7AEA09D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9302" y="6189404"/>
            <a:ext cx="1358226" cy="131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08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396BC810-3AC2-122E-363E-DB103BA8C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</a:t>
            </a:r>
            <a:r>
              <a:rPr lang="ko-KR" altLang="en-US" dirty="0"/>
              <a:t> 인간의 신경세포와 </a:t>
            </a:r>
            <a:r>
              <a:rPr lang="ko-KR" altLang="en-US" dirty="0" err="1"/>
              <a:t>퍼셉트론</a:t>
            </a:r>
            <a:r>
              <a:rPr lang="ko-KR" alt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8">
                <a:extLst>
                  <a:ext uri="{FF2B5EF4-FFF2-40B4-BE49-F238E27FC236}">
                    <a16:creationId xmlns:a16="http://schemas.microsoft.com/office/drawing/2014/main" id="{10AD5071-86BD-0856-7AB7-C6BDE04CBACF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1764" b="0" dirty="0"/>
                  <a:t>입력과 가중치가 있을 경우</a:t>
                </a:r>
                <a:r>
                  <a:rPr lang="en-US" altLang="ko-KR" sz="1764" b="0" dirty="0"/>
                  <a:t>, </a:t>
                </a:r>
                <a:r>
                  <a:rPr lang="ko-KR" altLang="en-US" sz="1764" b="0" dirty="0"/>
                  <a:t>가중치와 곱해진 신호의 합은 </a:t>
                </a:r>
                <a:r>
                  <a:rPr lang="en" altLang="ko-Kore-KR" sz="1764" b="0" i="1" dirty="0"/>
                  <a:t>w</a:t>
                </a:r>
                <a:r>
                  <a:rPr lang="en" altLang="ko-Kore-KR" sz="1764" b="0" baseline="-25000" dirty="0"/>
                  <a:t>1</a:t>
                </a:r>
                <a:r>
                  <a:rPr lang="en" altLang="ko-Kore-KR" sz="1764" b="0" i="1" dirty="0"/>
                  <a:t>x</a:t>
                </a:r>
                <a:r>
                  <a:rPr lang="en" altLang="ko-Kore-KR" sz="1764" b="0" baseline="-25000" dirty="0"/>
                  <a:t>1</a:t>
                </a:r>
                <a:r>
                  <a:rPr lang="en" altLang="ko-Kore-KR" sz="1764" b="0" dirty="0"/>
                  <a:t> + </a:t>
                </a:r>
                <a:r>
                  <a:rPr lang="en" altLang="ko-Kore-KR" sz="1764" b="0" i="1" dirty="0"/>
                  <a:t>w</a:t>
                </a:r>
                <a:r>
                  <a:rPr lang="en" altLang="ko-Kore-KR" sz="1764" b="0" baseline="-25000" dirty="0"/>
                  <a:t>1</a:t>
                </a:r>
                <a:r>
                  <a:rPr lang="en" altLang="ko-Kore-KR" sz="1764" b="0" i="1" dirty="0"/>
                  <a:t>x</a:t>
                </a:r>
                <a:r>
                  <a:rPr lang="en" altLang="ko-Kore-KR" sz="1764" b="0" baseline="-25000" dirty="0"/>
                  <a:t>2</a:t>
                </a:r>
                <a:r>
                  <a:rPr lang="ko-KR" altLang="en-US" sz="1764" b="0" dirty="0"/>
                  <a:t>로 나 타낼 수 있는데</a:t>
                </a:r>
                <a:r>
                  <a:rPr lang="en-US" altLang="ko-KR" sz="1764" b="0" dirty="0"/>
                  <a:t>, </a:t>
                </a:r>
                <a:r>
                  <a:rPr lang="ko-KR" altLang="en-US" sz="1764" b="0" dirty="0"/>
                  <a:t>신호가 여러 개일 수 있으므로 </a:t>
                </a:r>
                <a:r>
                  <a:rPr lang="ko-KR" altLang="en-US" sz="1764" b="0"/>
                  <a:t>그림에서는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grow m:val="on"/>
                        <m:subHide m:val="on"/>
                        <m:supHide m:val="on"/>
                        <m:ctrlPr>
                          <a:rPr lang="ko-KR" altLang="en-US" sz="1764" b="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ko-KR" altLang="en-US" sz="1764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764" b="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ko-KR" altLang="en-US" sz="1764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ko-KR" altLang="en-US" sz="1764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764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1764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ko-KR" altLang="en-US" sz="1764" b="0"/>
                  <a:t>로 </a:t>
                </a:r>
                <a:r>
                  <a:rPr lang="ko-KR" altLang="en-US" sz="1764" b="0" dirty="0"/>
                  <a:t>표기하였다</a:t>
                </a:r>
                <a:r>
                  <a:rPr lang="en-US" altLang="ko-KR" sz="1764" b="0" dirty="0"/>
                  <a:t>. </a:t>
                </a:r>
              </a:p>
              <a:p>
                <a:endParaRPr lang="en-US" altLang="ko-KR" sz="1764" b="0" dirty="0"/>
              </a:p>
              <a:p>
                <a:r>
                  <a:rPr lang="ko-KR" altLang="en-US" sz="1764" b="0" dirty="0"/>
                  <a:t>이 신호 합산 값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ko-KR" altLang="en-US" sz="1764" b="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" altLang="ko-Kore-KR" sz="1764" b="0" i="1" dirty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" altLang="ko-Kore-KR" sz="1764" b="0" i="1" baseline="-25000" dirty="0" err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" altLang="ko-Kore-KR" sz="1764" b="0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" altLang="ko-Kore-KR" sz="1764" b="0" i="1" baseline="-25000" dirty="0" err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  <m:r>
                      <a:rPr lang="en" altLang="ko-Kore-KR" sz="1764" b="0" i="1" baseline="-25000" dirty="0" err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764" b="0" dirty="0"/>
                  <a:t>는 간단하게 </a:t>
                </a:r>
                <a14:m>
                  <m:oMath xmlns:m="http://schemas.openxmlformats.org/officeDocument/2006/math">
                    <m:r>
                      <a:rPr lang="en" altLang="ko-Kore-KR" sz="1764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ko-KR" altLang="en-US" sz="1764" b="0" dirty="0"/>
                  <a:t>로도 표기할 수 있다</a:t>
                </a:r>
                <a:r>
                  <a:rPr lang="en-US" altLang="ko-KR" sz="1764" b="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" altLang="ko-Kore-KR" sz="1764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ko-KR" altLang="en-US" sz="1764" b="0" dirty="0"/>
                  <a:t>는 특정한 활성화 함수 </a:t>
                </a:r>
                <a14:m>
                  <m:oMath xmlns:m="http://schemas.openxmlformats.org/officeDocument/2006/math">
                    <m:r>
                      <a:rPr lang="ko-KR" altLang="en-US" sz="1764" b="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" altLang="ko-Kore-KR" sz="1764" b="0" dirty="0"/>
                  <a:t>( )</a:t>
                </a:r>
                <a:r>
                  <a:rPr lang="ko-KR" altLang="en-US" sz="1764" b="0" dirty="0"/>
                  <a:t>의 입력으로 들어가서 </a:t>
                </a:r>
                <a:r>
                  <a:rPr lang="ko-KR" altLang="en-US" sz="1764" b="0"/>
                  <a:t>이 값이 </a:t>
                </a:r>
                <a:r>
                  <a:rPr lang="ko-KR" altLang="en-US" sz="1764" b="0" dirty="0"/>
                  <a:t>임계치를 넘을 경우 </a:t>
                </a:r>
                <a:r>
                  <a:rPr lang="ko-KR" altLang="en-US" sz="1764" b="0" dirty="0" err="1"/>
                  <a:t>출력값으로</a:t>
                </a:r>
                <a:r>
                  <a:rPr lang="ko-KR" altLang="en-US" sz="1764" b="0" dirty="0"/>
                  <a:t> </a:t>
                </a:r>
                <a:r>
                  <a:rPr lang="ko-KR" altLang="en-US" sz="1764" b="0" dirty="0" err="1"/>
                  <a:t>내보내져</a:t>
                </a:r>
                <a:r>
                  <a:rPr lang="ko-KR" altLang="en-US" sz="1764" b="0" dirty="0"/>
                  <a:t> 인접 </a:t>
                </a:r>
                <a:r>
                  <a:rPr lang="ko-KR" altLang="en-US" sz="1764" b="0" dirty="0" err="1"/>
                  <a:t>퍼셉트론의</a:t>
                </a:r>
                <a:r>
                  <a:rPr lang="ko-KR" altLang="en-US" sz="1764" b="0" dirty="0"/>
                  <a:t> 입력으로 다시 전달되는 구조를 가지고 있다</a:t>
                </a:r>
                <a:r>
                  <a:rPr lang="en-US" altLang="ko-KR" sz="1764" b="0" dirty="0"/>
                  <a:t>. </a:t>
                </a:r>
              </a:p>
              <a:p>
                <a:endParaRPr lang="en-US" altLang="ko-KR" sz="1764" b="0" dirty="0"/>
              </a:p>
              <a:p>
                <a:r>
                  <a:rPr lang="ko-KR" altLang="en-US" sz="1764" b="0" dirty="0"/>
                  <a:t>복잡한 수식처럼 보이지만 </a:t>
                </a:r>
                <a:r>
                  <a:rPr lang="ko-KR" altLang="en-US" sz="1764" b="0" dirty="0" err="1"/>
                  <a:t>수치값의</a:t>
                </a:r>
                <a:r>
                  <a:rPr lang="ko-KR" altLang="en-US" sz="1764" b="0" dirty="0"/>
                  <a:t> 곱과 합</a:t>
                </a:r>
                <a:r>
                  <a:rPr lang="en-US" altLang="ko-KR" sz="1764" b="0" dirty="0"/>
                  <a:t>, </a:t>
                </a:r>
                <a:r>
                  <a:rPr lang="ko-KR" altLang="en-US" sz="1764" b="0" dirty="0"/>
                  <a:t>그리고 함수의 호출로 이루어진 구조는 컴퓨터 프로그래밍을 통해서 어렵지 않게 구현할 수 </a:t>
                </a:r>
                <a:r>
                  <a:rPr lang="ko-KR" altLang="en-US" sz="1764" b="0"/>
                  <a:t>있다</a:t>
                </a:r>
                <a:r>
                  <a:rPr lang="en-US" altLang="ko-KR" sz="1764" b="0"/>
                  <a:t>.</a:t>
                </a:r>
                <a:endParaRPr lang="ko-KR" altLang="en-US" sz="1764" b="0" dirty="0"/>
              </a:p>
              <a:p>
                <a:endParaRPr lang="ko-KR" altLang="en-US" sz="1764" b="0" dirty="0"/>
              </a:p>
            </p:txBody>
          </p:sp>
        </mc:Choice>
        <mc:Fallback xmlns="">
          <p:sp>
            <p:nvSpPr>
              <p:cNvPr id="9" name="내용 개체 틀 8">
                <a:extLst>
                  <a:ext uri="{FF2B5EF4-FFF2-40B4-BE49-F238E27FC236}">
                    <a16:creationId xmlns:a16="http://schemas.microsoft.com/office/drawing/2014/main" id="{10AD5071-86BD-0856-7AB7-C6BDE04CBA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t="-8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B8EB31CE-5A2A-13D6-43AC-8D744725F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5474" y="6398656"/>
            <a:ext cx="1142055" cy="110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973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396BC810-3AC2-122E-363E-DB103BA8C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</a:t>
            </a:r>
            <a:r>
              <a:rPr lang="ko-KR" altLang="en-US" dirty="0"/>
              <a:t> 인간의 신경세포와 </a:t>
            </a:r>
            <a:r>
              <a:rPr lang="ko-KR" altLang="en-US" dirty="0" err="1"/>
              <a:t>퍼셉트론</a:t>
            </a:r>
            <a:r>
              <a:rPr lang="ko-KR" altLang="en-US" dirty="0"/>
              <a:t> 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10AD5071-86BD-0856-7AB7-C6BDE04CBAC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1764" b="0" dirty="0"/>
              <a:t>활성화 함수에 입력된 신호 합산 값을 다음 </a:t>
            </a:r>
            <a:r>
              <a:rPr lang="ko-KR" altLang="en-US" sz="1764" b="0" dirty="0" err="1"/>
              <a:t>퍼셉트론에</a:t>
            </a:r>
            <a:r>
              <a:rPr lang="ko-KR" altLang="en-US" sz="1764" b="0" dirty="0"/>
              <a:t> 전달할지 말지를 결정하기 위해 </a:t>
            </a:r>
            <a:r>
              <a:rPr lang="ko-KR" altLang="en-US" sz="1764" dirty="0" err="1">
                <a:solidFill>
                  <a:srgbClr val="0077A3"/>
                </a:solidFill>
              </a:rPr>
              <a:t>임계값</a:t>
            </a:r>
            <a:r>
              <a:rPr lang="en" altLang="ko-Kore-KR" sz="1764" baseline="30000" dirty="0">
                <a:solidFill>
                  <a:srgbClr val="0077A3"/>
                </a:solidFill>
              </a:rPr>
              <a:t>threshold</a:t>
            </a:r>
            <a:r>
              <a:rPr lang="en" altLang="ko-Kore-KR" sz="1764" b="0" dirty="0"/>
              <a:t> </a:t>
            </a:r>
            <a:r>
              <a:rPr lang="ko-KR" altLang="en-US" sz="1764" b="0" dirty="0"/>
              <a:t>혹은 </a:t>
            </a:r>
            <a:r>
              <a:rPr lang="ko-KR" altLang="en-US" sz="1764" dirty="0" err="1">
                <a:solidFill>
                  <a:srgbClr val="0077A3"/>
                </a:solidFill>
              </a:rPr>
              <a:t>문턱값</a:t>
            </a:r>
            <a:r>
              <a:rPr lang="ko-KR" altLang="en-US" sz="1764" b="0" dirty="0" err="1"/>
              <a:t>이라고</a:t>
            </a:r>
            <a:r>
              <a:rPr lang="ko-KR" altLang="en-US" sz="1764" b="0" dirty="0"/>
              <a:t> 하는 상수를 사용한다</a:t>
            </a:r>
            <a:r>
              <a:rPr lang="en-US" altLang="ko-KR" sz="1764" b="0" dirty="0"/>
              <a:t>. </a:t>
            </a:r>
          </a:p>
          <a:p>
            <a:endParaRPr lang="en-US" altLang="ko-KR" sz="1764" b="0" dirty="0"/>
          </a:p>
          <a:p>
            <a:r>
              <a:rPr lang="ko-KR" altLang="en-US" sz="1764" b="0" dirty="0"/>
              <a:t>이 값은 신경세포에 전달된 신호의 누적 합이 특정한 </a:t>
            </a:r>
            <a:r>
              <a:rPr lang="ko-KR" altLang="en-US" sz="1764" b="0" dirty="0" err="1"/>
              <a:t>자극치을</a:t>
            </a:r>
            <a:r>
              <a:rPr lang="ko-KR" altLang="en-US" sz="1764" b="0" dirty="0"/>
              <a:t> 넘어야만 이 신호를 이웃 신경세포로 전달하는 역할을 담당한다</a:t>
            </a:r>
            <a:r>
              <a:rPr lang="en-US" altLang="ko-KR" sz="1764" b="0" dirty="0"/>
              <a:t>. </a:t>
            </a:r>
          </a:p>
          <a:p>
            <a:endParaRPr lang="en-US" altLang="ko-KR" sz="1764" b="0" dirty="0"/>
          </a:p>
          <a:p>
            <a:r>
              <a:rPr lang="ko-KR" altLang="en-US" sz="1764" b="0" dirty="0"/>
              <a:t>이제 </a:t>
            </a:r>
            <a:r>
              <a:rPr lang="en" altLang="ko-Kore-KR" sz="1764" b="0" i="1" dirty="0"/>
              <a:t>x</a:t>
            </a:r>
            <a:r>
              <a:rPr lang="en" altLang="ko-Kore-KR" sz="1764" b="0" baseline="-25000" dirty="0"/>
              <a:t>1</a:t>
            </a:r>
            <a:r>
              <a:rPr lang="en" altLang="ko-Kore-KR" sz="1764" b="0" dirty="0"/>
              <a:t>, </a:t>
            </a:r>
            <a:r>
              <a:rPr lang="en" altLang="ko-Kore-KR" sz="1764" b="0" i="1" dirty="0"/>
              <a:t>x</a:t>
            </a:r>
            <a:r>
              <a:rPr lang="en" altLang="ko-Kore-KR" sz="1764" b="0" baseline="-25000" dirty="0"/>
              <a:t>2</a:t>
            </a:r>
            <a:r>
              <a:rPr lang="ko-KR" altLang="en-US" sz="1764" b="0" dirty="0"/>
              <a:t>가 아래 표와 같이 </a:t>
            </a:r>
            <a:r>
              <a:rPr lang="en-US" altLang="ko-KR" sz="1764" b="0" dirty="0"/>
              <a:t>0 </a:t>
            </a:r>
            <a:r>
              <a:rPr lang="ko-KR" altLang="en-US" sz="1764" b="0" dirty="0"/>
              <a:t>또는 </a:t>
            </a:r>
            <a:r>
              <a:rPr lang="en-US" altLang="ko-KR" sz="1764" b="0" dirty="0"/>
              <a:t>1</a:t>
            </a:r>
            <a:r>
              <a:rPr lang="ko-KR" altLang="en-US" sz="1764" b="0" dirty="0"/>
              <a:t>을 가지는 경우를 상상해 보자</a:t>
            </a:r>
            <a:r>
              <a:rPr lang="en-US" altLang="ko-KR" sz="1764" b="0" dirty="0"/>
              <a:t>. </a:t>
            </a:r>
            <a:endParaRPr lang="ko-KR" altLang="en-US" sz="1764" b="0" dirty="0"/>
          </a:p>
          <a:p>
            <a:endParaRPr lang="ko-KR" altLang="en-US" sz="1764" b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CE4C24-29DA-527B-B305-238D6C07B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9304" y="6189402"/>
            <a:ext cx="1358226" cy="13147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FCE4D7-EA19-22C1-1308-F04FB4018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293" y="3978741"/>
            <a:ext cx="8723458" cy="234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749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396BC810-3AC2-122E-363E-DB103BA8C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</a:t>
            </a:r>
            <a:r>
              <a:rPr lang="ko-KR" altLang="en-US" dirty="0"/>
              <a:t> 인간의 신경세포와 </a:t>
            </a:r>
            <a:r>
              <a:rPr lang="ko-KR" altLang="en-US" dirty="0" err="1"/>
              <a:t>퍼셉트론</a:t>
            </a:r>
            <a:r>
              <a:rPr lang="ko-KR" alt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8">
                <a:extLst>
                  <a:ext uri="{FF2B5EF4-FFF2-40B4-BE49-F238E27FC236}">
                    <a16:creationId xmlns:a16="http://schemas.microsoft.com/office/drawing/2014/main" id="{10AD5071-86BD-0856-7AB7-C6BDE04CBACF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endParaRPr lang="en-US" altLang="ko-KR" sz="1764" b="0" dirty="0"/>
              </a:p>
              <a:p>
                <a:endParaRPr lang="en-US" altLang="ko-KR" sz="1764" b="0" dirty="0"/>
              </a:p>
              <a:p>
                <a:endParaRPr lang="en-US" altLang="ko-KR" sz="1764" b="0" dirty="0"/>
              </a:p>
              <a:p>
                <a:endParaRPr lang="en-US" altLang="ko-KR" sz="1764" b="0" dirty="0"/>
              </a:p>
              <a:p>
                <a:endParaRPr lang="en-US" altLang="ko-KR" sz="1764" b="0" dirty="0"/>
              </a:p>
              <a:p>
                <a:endParaRPr lang="en-US" altLang="ko-KR" sz="1764" b="0" dirty="0" smtClean="0"/>
              </a:p>
              <a:p>
                <a:endParaRPr lang="en-US" altLang="ko-KR" sz="1764" b="0" dirty="0"/>
              </a:p>
              <a:p>
                <a:r>
                  <a:rPr lang="ko-KR" altLang="en-US" sz="1764" b="0" dirty="0"/>
                  <a:t>표에서 가중치 </a:t>
                </a:r>
                <a:r>
                  <a:rPr lang="en" altLang="ko-Kore-KR" sz="1764" b="0" i="1" dirty="0"/>
                  <a:t>w</a:t>
                </a:r>
                <a:r>
                  <a:rPr lang="en" altLang="ko-Kore-KR" sz="1764" b="0" baseline="-25000" dirty="0"/>
                  <a:t>1</a:t>
                </a:r>
                <a:r>
                  <a:rPr lang="en" altLang="ko-Kore-KR" sz="1764" b="0" dirty="0"/>
                  <a:t>, </a:t>
                </a:r>
                <a:r>
                  <a:rPr lang="en" altLang="ko-Kore-KR" sz="1764" b="0" i="1" dirty="0"/>
                  <a:t>w</a:t>
                </a:r>
                <a:r>
                  <a:rPr lang="en" altLang="ko-Kore-KR" sz="1764" b="0" baseline="-25000" dirty="0"/>
                  <a:t>2</a:t>
                </a:r>
                <a:r>
                  <a:rPr lang="ko-KR" altLang="en-US" sz="1764" b="0" dirty="0"/>
                  <a:t>는 각각 </a:t>
                </a:r>
                <a:r>
                  <a:rPr lang="en-US" altLang="ko-KR" sz="1764" b="0" dirty="0"/>
                  <a:t>2, 2</a:t>
                </a:r>
                <a:r>
                  <a:rPr lang="ko-KR" altLang="en-US" sz="1764" b="0" dirty="0"/>
                  <a:t>로 가정 하였고</a:t>
                </a:r>
                <a:r>
                  <a:rPr lang="en-US" altLang="ko-KR" sz="1764" b="0" dirty="0"/>
                  <a:t>, </a:t>
                </a:r>
                <a:r>
                  <a:rPr lang="ko-KR" altLang="en-US" sz="1764" b="0" dirty="0" err="1"/>
                  <a:t>입력값</a:t>
                </a:r>
                <a:r>
                  <a:rPr lang="ko-KR" altLang="en-US" sz="1764" b="0" dirty="0"/>
                  <a:t> </a:t>
                </a:r>
                <a:r>
                  <a:rPr lang="en" altLang="ko-Kore-KR" sz="1764" b="0" i="1" dirty="0"/>
                  <a:t>x</a:t>
                </a:r>
                <a:r>
                  <a:rPr lang="en" altLang="ko-Kore-KR" sz="1764" b="0" baseline="-25000" dirty="0"/>
                  <a:t>1</a:t>
                </a:r>
                <a:r>
                  <a:rPr lang="en" altLang="ko-Kore-KR" sz="1764" b="0" dirty="0"/>
                  <a:t>, </a:t>
                </a:r>
                <a:r>
                  <a:rPr lang="en" altLang="ko-Kore-KR" sz="1764" b="0" i="1" dirty="0"/>
                  <a:t>x</a:t>
                </a:r>
                <a:r>
                  <a:rPr lang="en" altLang="ko-Kore-KR" sz="1764" b="0" baseline="-25000" dirty="0"/>
                  <a:t>2</a:t>
                </a:r>
                <a:r>
                  <a:rPr lang="ko-KR" altLang="en-US" sz="1764" b="0" dirty="0"/>
                  <a:t>과 가중치의 </a:t>
                </a:r>
                <a:r>
                  <a:rPr lang="ko-KR" altLang="en-US" sz="1764" dirty="0"/>
                  <a:t>누적합이 </a:t>
                </a:r>
                <a:r>
                  <a:rPr lang="en-US" altLang="ko-KR" sz="1764" dirty="0"/>
                  <a:t>2 </a:t>
                </a:r>
                <a:r>
                  <a:rPr lang="ko-KR" altLang="en-US" sz="1764" dirty="0"/>
                  <a:t>이상인 경우 </a:t>
                </a:r>
                <a:r>
                  <a:rPr lang="en-US" altLang="ko-KR" sz="1764" dirty="0"/>
                  <a:t>1</a:t>
                </a:r>
                <a:r>
                  <a:rPr lang="ko-KR" altLang="en-US" sz="1764" dirty="0"/>
                  <a:t>을 출력</a:t>
                </a:r>
                <a:r>
                  <a:rPr lang="ko-KR" altLang="en-US" sz="1764" b="0" dirty="0"/>
                  <a:t>하고</a:t>
                </a:r>
                <a:r>
                  <a:rPr lang="en-US" altLang="ko-KR" sz="1764" b="0" dirty="0"/>
                  <a:t>, </a:t>
                </a:r>
                <a:r>
                  <a:rPr lang="ko-KR" altLang="en-US" sz="1764" dirty="0"/>
                  <a:t>그렇지 않을 경우 </a:t>
                </a:r>
                <a:r>
                  <a:rPr lang="en-US" altLang="ko-KR" sz="1764" dirty="0"/>
                  <a:t>0</a:t>
                </a:r>
                <a:r>
                  <a:rPr lang="ko-KR" altLang="en-US" sz="1764" dirty="0"/>
                  <a:t>을 출력</a:t>
                </a:r>
                <a:r>
                  <a:rPr lang="ko-KR" altLang="en-US" sz="1764" b="0" dirty="0"/>
                  <a:t>하는 활성화 함수 </a:t>
                </a:r>
                <a14:m>
                  <m:oMath xmlns:m="http://schemas.openxmlformats.org/officeDocument/2006/math">
                    <m:r>
                      <a:rPr lang="ko-KR" altLang="en-US" sz="1764" b="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" altLang="ko-Kore-KR" sz="1764" b="0" dirty="0"/>
                  <a:t>( )</a:t>
                </a:r>
                <a:r>
                  <a:rPr lang="ko-KR" altLang="en-US" sz="1764" b="0" dirty="0" err="1"/>
                  <a:t>를</a:t>
                </a:r>
                <a:r>
                  <a:rPr lang="ko-KR" altLang="en-US" sz="1764" b="0" dirty="0"/>
                  <a:t> 가진다고 하자</a:t>
                </a:r>
                <a:r>
                  <a:rPr lang="en-US" altLang="ko-KR" sz="1764" b="0" dirty="0"/>
                  <a:t>.</a:t>
                </a:r>
              </a:p>
              <a:p>
                <a:endParaRPr lang="en-US" altLang="ko-KR" sz="1764" b="0" dirty="0"/>
              </a:p>
              <a:p>
                <a:r>
                  <a:rPr lang="en-US" altLang="ko-KR" sz="1764" dirty="0"/>
                  <a:t>1</a:t>
                </a:r>
                <a:r>
                  <a:rPr lang="ko-KR" altLang="en-US" sz="1764" dirty="0"/>
                  <a:t>은 이웃 신경세포에 신호를 전달하고 </a:t>
                </a:r>
                <a:r>
                  <a:rPr lang="en-US" altLang="ko-KR" sz="1764" dirty="0"/>
                  <a:t>0</a:t>
                </a:r>
                <a:r>
                  <a:rPr lang="ko-KR" altLang="en-US" sz="1764" dirty="0"/>
                  <a:t>은 신호를 전달하지 않는다고</a:t>
                </a:r>
                <a:r>
                  <a:rPr lang="ko-KR" altLang="en-US" sz="1764" b="0" dirty="0"/>
                  <a:t> 상상하면 된다</a:t>
                </a:r>
                <a:r>
                  <a:rPr lang="en-US" altLang="ko-KR" sz="1764" b="0" dirty="0"/>
                  <a:t>. </a:t>
                </a:r>
              </a:p>
              <a:p>
                <a:endParaRPr lang="en-US" altLang="ko-KR" sz="1764" b="0" dirty="0"/>
              </a:p>
              <a:p>
                <a:r>
                  <a:rPr lang="ko-KR" altLang="en-US" sz="1764" b="0" dirty="0"/>
                  <a:t>입력에 대해서 위의 표와 같은 출력을 내보내는 구조는 컴퓨터를 이루는 중요한 논리회로 중에서 </a:t>
                </a:r>
                <a:r>
                  <a:rPr lang="en" altLang="ko-Kore-KR" sz="1764" dirty="0"/>
                  <a:t>OR </a:t>
                </a:r>
                <a:r>
                  <a:rPr lang="ko-KR" altLang="en-US" sz="1764" dirty="0"/>
                  <a:t>회로가 하는 일</a:t>
                </a:r>
                <a:r>
                  <a:rPr lang="ko-KR" altLang="en-US" sz="1764" b="0" dirty="0"/>
                  <a:t>이다</a:t>
                </a:r>
                <a:r>
                  <a:rPr lang="en-US" altLang="ko-KR" sz="1764" b="0" dirty="0"/>
                  <a:t>. </a:t>
                </a:r>
                <a:endParaRPr lang="ko-KR" altLang="en-US" sz="1764" b="0" dirty="0"/>
              </a:p>
              <a:p>
                <a:endParaRPr lang="ko-KR" altLang="en-US" sz="1764" b="0" dirty="0"/>
              </a:p>
              <a:p>
                <a:endParaRPr lang="ko-KR" altLang="en-US" sz="1764" b="0" dirty="0"/>
              </a:p>
            </p:txBody>
          </p:sp>
        </mc:Choice>
        <mc:Fallback xmlns="">
          <p:sp>
            <p:nvSpPr>
              <p:cNvPr id="9" name="내용 개체 틀 8">
                <a:extLst>
                  <a:ext uri="{FF2B5EF4-FFF2-40B4-BE49-F238E27FC236}">
                    <a16:creationId xmlns:a16="http://schemas.microsoft.com/office/drawing/2014/main" id="{10AD5071-86BD-0856-7AB7-C6BDE04CBA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r="-2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20" y="919100"/>
            <a:ext cx="8914044" cy="247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995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396BC810-3AC2-122E-363E-DB103BA8C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02</a:t>
            </a:r>
            <a:r>
              <a:rPr lang="ko-KR" altLang="en-US" dirty="0"/>
              <a:t> 인공적인 신경세포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퍼셉트론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10AD5071-86BD-0856-7AB7-C6BDE04CBAC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1764" b="0" dirty="0"/>
              <a:t>컴퓨터는 우리 생활에 매우 편리함을 주는 강력한 기기인데</a:t>
            </a:r>
            <a:r>
              <a:rPr lang="en-US" altLang="ko-KR" sz="1764" b="0" dirty="0"/>
              <a:t>, </a:t>
            </a:r>
            <a:r>
              <a:rPr lang="ko-KR" altLang="en-US" sz="1764" b="0" dirty="0"/>
              <a:t>이 기기의 근본적인 작동원리는 </a:t>
            </a:r>
            <a:r>
              <a:rPr lang="en-US" altLang="ko-KR" sz="1764" b="0" dirty="0"/>
              <a:t>0</a:t>
            </a:r>
            <a:r>
              <a:rPr lang="ko-KR" altLang="en-US" sz="1764" b="0" dirty="0"/>
              <a:t>과 </a:t>
            </a:r>
            <a:r>
              <a:rPr lang="en-US" altLang="ko-KR" sz="1764" b="0" dirty="0"/>
              <a:t>1</a:t>
            </a:r>
            <a:r>
              <a:rPr lang="ko-KR" altLang="en-US" sz="1764" b="0" dirty="0"/>
              <a:t>의 이진 신호를 조합하여 새로운 신호를 구성하는 방식으로 동작한다</a:t>
            </a:r>
            <a:r>
              <a:rPr lang="en-US" altLang="ko-KR" sz="1764" b="0" dirty="0"/>
              <a:t>. </a:t>
            </a:r>
          </a:p>
          <a:p>
            <a:endParaRPr lang="en-US" altLang="ko-KR" sz="1764" b="0" dirty="0"/>
          </a:p>
          <a:p>
            <a:r>
              <a:rPr lang="ko-KR" altLang="en-US" sz="1764" b="0" dirty="0"/>
              <a:t>신호들은 </a:t>
            </a:r>
            <a:r>
              <a:rPr lang="en" altLang="ko-Kore-KR" sz="1764" b="0" dirty="0"/>
              <a:t>AND, OR, NOT</a:t>
            </a:r>
            <a:r>
              <a:rPr lang="ko-KR" altLang="en-US" sz="1764" b="0" dirty="0"/>
              <a:t>과 같은 </a:t>
            </a:r>
            <a:r>
              <a:rPr lang="ko-KR" altLang="en-US" sz="1764" dirty="0"/>
              <a:t>논리 연산</a:t>
            </a:r>
            <a:r>
              <a:rPr lang="ko-KR" altLang="en-US" sz="1764" b="0" dirty="0"/>
              <a:t>을 수행하는 장치의 입력으로 들어가서 다양한 연산을 수행하게 되는데 이 </a:t>
            </a:r>
            <a:r>
              <a:rPr lang="ko-KR" altLang="en-US" sz="1764" dirty="0"/>
              <a:t>논리 연산의 결과가 바로 컴퓨터가 하는 일이 되는 것</a:t>
            </a:r>
            <a:r>
              <a:rPr lang="ko-KR" altLang="en-US" sz="1764" b="0" dirty="0"/>
              <a:t>이다</a:t>
            </a:r>
            <a:r>
              <a:rPr lang="en-US" altLang="ko-KR" sz="1764" b="0" dirty="0"/>
              <a:t>. </a:t>
            </a:r>
          </a:p>
          <a:p>
            <a:endParaRPr lang="en-US" altLang="ko-KR" sz="1764" b="0" dirty="0"/>
          </a:p>
          <a:p>
            <a:r>
              <a:rPr lang="ko-KR" altLang="en-US" sz="1764" b="0" dirty="0"/>
              <a:t>논리 연산을 수행하는 전자기 회로를 </a:t>
            </a:r>
            <a:r>
              <a:rPr lang="ko-KR" altLang="en-US" sz="1764" dirty="0">
                <a:solidFill>
                  <a:srgbClr val="0077A3"/>
                </a:solidFill>
              </a:rPr>
              <a:t>논리회로 </a:t>
            </a:r>
            <a:r>
              <a:rPr lang="en" altLang="ko-Kore-KR" sz="1764" baseline="30000" dirty="0">
                <a:solidFill>
                  <a:srgbClr val="0077A3"/>
                </a:solidFill>
              </a:rPr>
              <a:t>logic circuit </a:t>
            </a:r>
            <a:r>
              <a:rPr lang="ko-KR" altLang="en-US" sz="1764" b="0" dirty="0"/>
              <a:t>또는 논리 게이트라고 한다</a:t>
            </a:r>
            <a:r>
              <a:rPr lang="en-US" altLang="ko-KR" sz="1764" b="0" dirty="0"/>
              <a:t>. </a:t>
            </a:r>
            <a:endParaRPr lang="ko-KR" altLang="en-US" sz="1764" b="0" dirty="0"/>
          </a:p>
          <a:p>
            <a:endParaRPr lang="ko-KR" altLang="en-US" sz="1764" b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C4AC9C-8C59-D106-5BC1-C20614129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6682" y="6320876"/>
            <a:ext cx="1222407" cy="118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320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396BC810-3AC2-122E-363E-DB103BA8C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02</a:t>
            </a:r>
            <a:r>
              <a:rPr lang="ko-KR" altLang="en-US" dirty="0"/>
              <a:t> 인공적인 신경세포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퍼셉트론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10AD5071-86BD-0856-7AB7-C6BDE04CBAC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1764" b="0" dirty="0"/>
              <a:t>논리 연산에 대한 이론적인 근거는 </a:t>
            </a:r>
            <a:r>
              <a:rPr lang="ko-KR" altLang="en-US" sz="1764" dirty="0"/>
              <a:t>조지 </a:t>
            </a:r>
            <a:r>
              <a:rPr lang="ko-KR" altLang="en-US" sz="1764" dirty="0" err="1"/>
              <a:t>부울</a:t>
            </a:r>
            <a:r>
              <a:rPr lang="ko-KR" altLang="en-US" sz="1764" dirty="0"/>
              <a:t> </a:t>
            </a:r>
            <a:r>
              <a:rPr lang="en" altLang="ko-Kore-KR" sz="1764" baseline="30000" dirty="0"/>
              <a:t>George Boole </a:t>
            </a:r>
            <a:r>
              <a:rPr lang="ko-KR" altLang="en-US" sz="1764" b="0" dirty="0"/>
              <a:t>의 연구에 의해서 큰 발전을 이룩하였는데</a:t>
            </a:r>
            <a:r>
              <a:rPr lang="en-US" altLang="ko-KR" sz="1764" b="0" dirty="0"/>
              <a:t>, </a:t>
            </a:r>
            <a:r>
              <a:rPr lang="ko-KR" altLang="en-US" sz="1764" dirty="0" err="1">
                <a:solidFill>
                  <a:srgbClr val="0077A3"/>
                </a:solidFill>
              </a:rPr>
              <a:t>부울</a:t>
            </a:r>
            <a:r>
              <a:rPr lang="ko-KR" altLang="en-US" sz="1764" dirty="0">
                <a:solidFill>
                  <a:srgbClr val="0077A3"/>
                </a:solidFill>
              </a:rPr>
              <a:t> 대수</a:t>
            </a:r>
            <a:r>
              <a:rPr lang="ko-KR" altLang="en-US" sz="1764" baseline="30000" dirty="0">
                <a:solidFill>
                  <a:srgbClr val="0077A3"/>
                </a:solidFill>
              </a:rPr>
              <a:t> </a:t>
            </a:r>
            <a:r>
              <a:rPr lang="en" altLang="ko-Kore-KR" sz="1764" baseline="30000" dirty="0">
                <a:solidFill>
                  <a:srgbClr val="0077A3"/>
                </a:solidFill>
              </a:rPr>
              <a:t>Boolean Algebra </a:t>
            </a:r>
            <a:r>
              <a:rPr lang="ko-KR" altLang="en-US" sz="1764" b="0" dirty="0" err="1"/>
              <a:t>라고</a:t>
            </a:r>
            <a:r>
              <a:rPr lang="ko-KR" altLang="en-US" sz="1764" b="0" dirty="0"/>
              <a:t> 하는 이 대수 공간에서는 참과 거짓의 명제만이 존재한다</a:t>
            </a:r>
            <a:r>
              <a:rPr lang="en-US" altLang="ko-KR" sz="1764" b="0" dirty="0"/>
              <a:t>. </a:t>
            </a:r>
          </a:p>
          <a:p>
            <a:r>
              <a:rPr lang="ko-KR" altLang="en-US" sz="1764" b="0" dirty="0" err="1"/>
              <a:t>부울</a:t>
            </a:r>
            <a:r>
              <a:rPr lang="ko-KR" altLang="en-US" sz="1764" b="0" dirty="0"/>
              <a:t> 대수에서 참은 </a:t>
            </a:r>
            <a:r>
              <a:rPr lang="en-US" altLang="ko-KR" sz="1764" b="0" dirty="0"/>
              <a:t>1 </a:t>
            </a:r>
            <a:r>
              <a:rPr lang="ko-KR" altLang="en-US" sz="1764" b="0" dirty="0"/>
              <a:t>또는 </a:t>
            </a:r>
            <a:r>
              <a:rPr lang="en" altLang="ko-Kore-KR" sz="1764" b="0" dirty="0"/>
              <a:t>True</a:t>
            </a:r>
            <a:r>
              <a:rPr lang="ko-KR" altLang="en-US" sz="1764" b="0" dirty="0"/>
              <a:t>로 표기하며</a:t>
            </a:r>
            <a:r>
              <a:rPr lang="en-US" altLang="ko-KR" sz="1764" b="0" dirty="0"/>
              <a:t>, </a:t>
            </a:r>
            <a:r>
              <a:rPr lang="ko-KR" altLang="en-US" sz="1764" b="0" dirty="0"/>
              <a:t>거짓은 </a:t>
            </a:r>
            <a:r>
              <a:rPr lang="en-US" altLang="ko-KR" sz="1764" b="0" dirty="0"/>
              <a:t>0 </a:t>
            </a:r>
            <a:r>
              <a:rPr lang="ko-KR" altLang="en-US" sz="1764" b="0" dirty="0"/>
              <a:t>또는 </a:t>
            </a:r>
            <a:r>
              <a:rPr lang="en" altLang="ko-Kore-KR" sz="1764" b="0" dirty="0"/>
              <a:t>False</a:t>
            </a:r>
            <a:r>
              <a:rPr lang="ko-KR" altLang="en-US" sz="1764" b="0" dirty="0"/>
              <a:t>로 표기한다</a:t>
            </a:r>
            <a:r>
              <a:rPr lang="en-US" altLang="ko-KR" sz="1764" b="0" dirty="0"/>
              <a:t>. </a:t>
            </a:r>
            <a:endParaRPr lang="ko-KR" altLang="en-US" sz="1764" b="0" dirty="0"/>
          </a:p>
          <a:p>
            <a:endParaRPr lang="ko-KR" altLang="en-US" sz="1764" b="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714B5BD-7F47-27BB-4690-9727C8667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824" y="2046134"/>
            <a:ext cx="8133313" cy="548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554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396BC810-3AC2-122E-363E-DB103BA8C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02</a:t>
            </a:r>
            <a:r>
              <a:rPr lang="ko-KR" altLang="en-US" dirty="0"/>
              <a:t> 인공적인 신경세포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퍼셉트론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10AD5071-86BD-0856-7AB7-C6BDE04CBAC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1764" b="0" dirty="0"/>
              <a:t>이런 방식이 디지털 회로에서 유용한 이유는 전압의 높이가 높음</a:t>
            </a:r>
            <a:r>
              <a:rPr lang="en-US" altLang="ko-KR" sz="1764" b="0" dirty="0"/>
              <a:t>(</a:t>
            </a:r>
            <a:r>
              <a:rPr lang="en" altLang="ko-Kore-KR" sz="1764" b="0" dirty="0"/>
              <a:t>High)</a:t>
            </a:r>
            <a:r>
              <a:rPr lang="ko-KR" altLang="en-US" sz="1764" b="0" dirty="0"/>
              <a:t>과 낮음</a:t>
            </a:r>
            <a:r>
              <a:rPr lang="en-US" altLang="ko-KR" sz="1764" b="0" dirty="0"/>
              <a:t>(</a:t>
            </a:r>
            <a:r>
              <a:rPr lang="en" altLang="ko-Kore-KR" sz="1764" b="0" dirty="0"/>
              <a:t>Low)</a:t>
            </a:r>
            <a:r>
              <a:rPr lang="ko-KR" altLang="en-US" sz="1764" b="0" dirty="0" err="1"/>
              <a:t>으로</a:t>
            </a:r>
            <a:r>
              <a:rPr lang="ko-KR" altLang="en-US" sz="1764" b="0" dirty="0"/>
              <a:t> 정보를 표현할 수 있기 때문이다</a:t>
            </a:r>
            <a:r>
              <a:rPr lang="en-US" altLang="ko-KR" sz="1764" b="0" dirty="0"/>
              <a:t>. </a:t>
            </a:r>
          </a:p>
          <a:p>
            <a:endParaRPr lang="ko-KR" altLang="en-US" sz="1764" b="0" dirty="0"/>
          </a:p>
          <a:p>
            <a:r>
              <a:rPr lang="ko-KR" altLang="en-US" sz="1764" b="0" dirty="0"/>
              <a:t>인간의 뇌가 여러 가지 외부 조건으로부터 판단을 하는 경우를 상상해 보자</a:t>
            </a:r>
            <a:r>
              <a:rPr lang="en-US" altLang="ko-KR" sz="1764" b="0" dirty="0"/>
              <a:t>. </a:t>
            </a:r>
            <a:r>
              <a:rPr lang="ko-KR" altLang="en-US" sz="1764" b="0" dirty="0"/>
              <a:t>우리는 “기온이 </a:t>
            </a:r>
            <a:r>
              <a:rPr lang="en-US" altLang="ko-KR" sz="1764" b="0" dirty="0"/>
              <a:t>20</a:t>
            </a:r>
            <a:r>
              <a:rPr lang="ko-KR" altLang="en-US" sz="1764" b="0" dirty="0"/>
              <a:t>도 이상이고</a:t>
            </a:r>
            <a:r>
              <a:rPr lang="en-US" altLang="ko-KR" sz="1764" b="0" dirty="0"/>
              <a:t>(</a:t>
            </a:r>
            <a:r>
              <a:rPr lang="en" altLang="ko-Kore-KR" sz="1764" b="0" dirty="0"/>
              <a:t>AND), </a:t>
            </a:r>
            <a:r>
              <a:rPr lang="ko-KR" altLang="en-US" sz="1764" b="0" dirty="0"/>
              <a:t>비가 오지 않으면</a:t>
            </a:r>
            <a:r>
              <a:rPr lang="en-US" altLang="ko-KR" sz="1764" b="0" dirty="0"/>
              <a:t>(</a:t>
            </a:r>
            <a:r>
              <a:rPr lang="en" altLang="ko-Kore-KR" sz="1764" b="0" dirty="0"/>
              <a:t>NOT) </a:t>
            </a:r>
            <a:r>
              <a:rPr lang="ko-KR" altLang="en-US" sz="1764" b="0" dirty="0"/>
              <a:t>등산을 </a:t>
            </a:r>
            <a:r>
              <a:rPr lang="ko-KR" altLang="en-US" sz="1764" b="0" dirty="0" err="1"/>
              <a:t>가겠다”와</a:t>
            </a:r>
            <a:r>
              <a:rPr lang="ko-KR" altLang="en-US" sz="1764" b="0" dirty="0"/>
              <a:t> 같은 논리적인 사고를 한다</a:t>
            </a:r>
            <a:r>
              <a:rPr lang="en-US" altLang="ko-KR" sz="1764" b="0" dirty="0"/>
              <a:t>. </a:t>
            </a:r>
          </a:p>
          <a:p>
            <a:endParaRPr lang="en-US" altLang="ko-KR" sz="1764" b="0" dirty="0"/>
          </a:p>
          <a:p>
            <a:r>
              <a:rPr lang="ko-KR" altLang="en-US" sz="1764" b="0" dirty="0"/>
              <a:t>이와 같이 인간은 하루하루를 보내며</a:t>
            </a:r>
            <a:r>
              <a:rPr lang="en-US" altLang="ko-KR" sz="1764" b="0" dirty="0"/>
              <a:t>, </a:t>
            </a:r>
            <a:r>
              <a:rPr lang="ko-KR" altLang="en-US" sz="1764" b="0" dirty="0"/>
              <a:t>혹은 살아가는 동안 수없이 많은 논리적인 사고와 판단을 한다</a:t>
            </a:r>
            <a:r>
              <a:rPr lang="en-US" altLang="ko-KR" sz="1764" b="0" dirty="0"/>
              <a:t>. </a:t>
            </a:r>
            <a:endParaRPr lang="ko-KR" altLang="en-US" sz="1764" b="0" dirty="0"/>
          </a:p>
          <a:p>
            <a:endParaRPr lang="ko-KR" altLang="en-US" sz="1764" b="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6B2279B-7119-339C-D005-A564F5B69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243" y="4497111"/>
            <a:ext cx="8798914" cy="272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043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4575F-D1E4-46F6-9002-C7D8F67D1C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17898" y="1044327"/>
                <a:ext cx="9897353" cy="5669958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ko-KR" altLang="en-US" sz="2000" dirty="0" smtClean="0"/>
                  <a:t>인간의 </a:t>
                </a:r>
                <a:r>
                  <a:rPr lang="ko-KR" altLang="en-US" sz="2000" dirty="0"/>
                  <a:t>지능과 사고의 원리는 아직 완벽하게 밝혀지지 않았으나 생물학자들의 연구에 </a:t>
                </a:r>
                <a:r>
                  <a:rPr lang="ko-KR" altLang="en-US" sz="2000" dirty="0" smtClean="0"/>
                  <a:t>의하면 뉴런 </a:t>
                </a:r>
                <a:r>
                  <a:rPr lang="en" altLang="ko-Kore-KR" sz="2000" dirty="0"/>
                  <a:t>neuron </a:t>
                </a:r>
                <a:r>
                  <a:rPr lang="ko-KR" altLang="en-US" sz="2000" dirty="0"/>
                  <a:t>이라는 신경세포가 다른 신경세포와 연결되어 있고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나트륨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칼륨 등의 물질을 이용하여 화학적 신호를 주고받는다는 사실이다</a:t>
                </a:r>
                <a:r>
                  <a:rPr lang="en-US" altLang="ko-KR" sz="2000" dirty="0"/>
                  <a:t>. </a:t>
                </a:r>
                <a:endParaRPr lang="en-US" altLang="ko-KR" sz="2000" dirty="0" smtClean="0"/>
              </a:p>
              <a:p>
                <a:pPr lvl="1"/>
                <a:endParaRPr lang="en-US" altLang="ko-KR" sz="2000" dirty="0"/>
              </a:p>
              <a:p>
                <a:pPr lvl="1"/>
                <a:r>
                  <a:rPr lang="ko-KR" altLang="en-US" sz="2000" dirty="0"/>
                  <a:t>신경세포의 구조를 흉내 내는 프로그램을 컴퓨터 과학자들은 인공 신경세포 </a:t>
                </a:r>
                <a:r>
                  <a:rPr lang="en" altLang="ko-Kore-KR" sz="2000" dirty="0"/>
                  <a:t>artificial neuron </a:t>
                </a:r>
                <a:r>
                  <a:rPr lang="ko-KR" altLang="en-US" sz="2000" dirty="0"/>
                  <a:t>혹은 </a:t>
                </a:r>
                <a:r>
                  <a:rPr lang="ko-KR" altLang="en-US" sz="2000" dirty="0" err="1"/>
                  <a:t>퍼셉트론</a:t>
                </a:r>
                <a:r>
                  <a:rPr lang="ko-KR" altLang="en-US" sz="2000" dirty="0"/>
                  <a:t> </a:t>
                </a:r>
                <a:r>
                  <a:rPr lang="en" altLang="ko-Kore-KR" sz="2000" dirty="0"/>
                  <a:t>perceptron </a:t>
                </a:r>
                <a:r>
                  <a:rPr lang="ko-KR" altLang="en-US" sz="2000" dirty="0"/>
                  <a:t>이라고 한다</a:t>
                </a:r>
                <a:r>
                  <a:rPr lang="en-US" altLang="ko-KR" sz="2000" dirty="0"/>
                  <a:t>. </a:t>
                </a:r>
                <a:endParaRPr lang="en-US" altLang="ko-KR" sz="2000" dirty="0" smtClean="0"/>
              </a:p>
              <a:p>
                <a:pPr lvl="1"/>
                <a:endParaRPr lang="en-US" altLang="ko-KR" sz="2000" dirty="0" smtClean="0"/>
              </a:p>
              <a:p>
                <a:pPr lvl="1"/>
                <a:r>
                  <a:rPr lang="ko-KR" altLang="en-US" sz="2000" dirty="0" err="1"/>
                  <a:t>퍼셉트론은</a:t>
                </a:r>
                <a:r>
                  <a:rPr lang="ko-KR" altLang="en-US" sz="2000" dirty="0"/>
                  <a:t> </a:t>
                </a:r>
                <a:r>
                  <a:rPr lang="ko-KR" altLang="en-US" sz="2000" dirty="0" smtClean="0"/>
                  <a:t>외부 </a:t>
                </a:r>
                <a:r>
                  <a:rPr lang="ko-KR" altLang="en-US" sz="2000" dirty="0"/>
                  <a:t>자극을 </a:t>
                </a:r>
                <a:r>
                  <a:rPr lang="en" altLang="ko-Kore-KR" sz="2000" i="1" dirty="0"/>
                  <a:t>x</a:t>
                </a:r>
                <a:r>
                  <a:rPr lang="en" altLang="ko-Kore-KR" sz="2000" baseline="-25000" dirty="0"/>
                  <a:t>1</a:t>
                </a:r>
                <a:r>
                  <a:rPr lang="en" altLang="ko-Kore-KR" sz="2000" dirty="0"/>
                  <a:t>, </a:t>
                </a:r>
                <a:r>
                  <a:rPr lang="en" altLang="ko-Kore-KR" sz="2000" i="1" dirty="0"/>
                  <a:t>x</a:t>
                </a:r>
                <a:r>
                  <a:rPr lang="en" altLang="ko-Kore-KR" sz="2000" baseline="-25000" dirty="0"/>
                  <a:t>2</a:t>
                </a:r>
                <a:r>
                  <a:rPr lang="ko-KR" altLang="en-US" sz="2000" dirty="0"/>
                  <a:t>와 같은 노드의 </a:t>
                </a:r>
                <a:r>
                  <a:rPr lang="ko-KR" altLang="en-US" sz="2000" dirty="0" err="1"/>
                  <a:t>수치값으로</a:t>
                </a:r>
                <a:r>
                  <a:rPr lang="ko-KR" altLang="en-US" sz="2000" dirty="0"/>
                  <a:t> 할당한 후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 </a:t>
                </a:r>
                <a:r>
                  <a:rPr lang="ko-KR" altLang="en-US" sz="2000" dirty="0" err="1"/>
                  <a:t>수치값을</a:t>
                </a:r>
                <a:r>
                  <a:rPr lang="ko-KR" altLang="en-US" sz="2000" dirty="0"/>
                  <a:t> </a:t>
                </a:r>
                <a:r>
                  <a:rPr lang="en" altLang="ko-Kore-KR" sz="2000" i="1" dirty="0"/>
                  <a:t>w</a:t>
                </a:r>
                <a:r>
                  <a:rPr lang="en" altLang="ko-Kore-KR" sz="2000" baseline="-25000" dirty="0"/>
                  <a:t>1</a:t>
                </a:r>
                <a:r>
                  <a:rPr lang="en" altLang="ko-Kore-KR" sz="2000" dirty="0"/>
                  <a:t>, </a:t>
                </a:r>
                <a:r>
                  <a:rPr lang="en" altLang="ko-Kore-KR" sz="2000" i="1" dirty="0"/>
                  <a:t>w</a:t>
                </a:r>
                <a:r>
                  <a:rPr lang="en" altLang="ko-Kore-KR" sz="2000" baseline="-25000" dirty="0"/>
                  <a:t>2</a:t>
                </a:r>
                <a:r>
                  <a:rPr lang="ko-KR" altLang="en-US" sz="2000" dirty="0"/>
                  <a:t>의 가중치에 곱한 다음 이 신호의 합을 구한다</a:t>
                </a:r>
                <a:r>
                  <a:rPr lang="en-US" altLang="ko-KR" sz="2000" dirty="0"/>
                  <a:t>. </a:t>
                </a:r>
                <a:endParaRPr lang="en-US" altLang="ko-KR" sz="2000" dirty="0" smtClean="0"/>
              </a:p>
              <a:p>
                <a:pPr lvl="1"/>
                <a:endParaRPr lang="en-US" altLang="ko-KR" sz="2000" dirty="0"/>
              </a:p>
              <a:p>
                <a:pPr lvl="1"/>
                <a:r>
                  <a:rPr lang="ko-KR" altLang="en-US" sz="2000" dirty="0"/>
                  <a:t>입력과 가중치가 있을 경우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가중치와 곱해진 신호의 합은 </a:t>
                </a:r>
                <a:r>
                  <a:rPr lang="en" altLang="ko-Kore-KR" sz="2000" i="1" dirty="0"/>
                  <a:t>w</a:t>
                </a:r>
                <a:r>
                  <a:rPr lang="en" altLang="ko-Kore-KR" sz="2000" baseline="-25000" dirty="0"/>
                  <a:t>1</a:t>
                </a:r>
                <a:r>
                  <a:rPr lang="en" altLang="ko-Kore-KR" sz="2000" i="1" dirty="0"/>
                  <a:t>x</a:t>
                </a:r>
                <a:r>
                  <a:rPr lang="en" altLang="ko-Kore-KR" sz="2000" baseline="-25000" dirty="0"/>
                  <a:t>1</a:t>
                </a:r>
                <a:r>
                  <a:rPr lang="en" altLang="ko-Kore-KR" sz="2000" dirty="0"/>
                  <a:t> + </a:t>
                </a:r>
                <a:r>
                  <a:rPr lang="en" altLang="ko-Kore-KR" sz="2000" i="1" dirty="0"/>
                  <a:t>w</a:t>
                </a:r>
                <a:r>
                  <a:rPr lang="en" altLang="ko-Kore-KR" sz="2000" baseline="-25000" dirty="0"/>
                  <a:t>1</a:t>
                </a:r>
                <a:r>
                  <a:rPr lang="en" altLang="ko-Kore-KR" sz="2000" i="1" dirty="0"/>
                  <a:t>x</a:t>
                </a:r>
                <a:r>
                  <a:rPr lang="en" altLang="ko-Kore-KR" sz="2000" baseline="-25000" dirty="0"/>
                  <a:t>2</a:t>
                </a:r>
                <a:r>
                  <a:rPr lang="ko-KR" altLang="en-US" sz="2000" dirty="0"/>
                  <a:t>로 나 타낼 수 있는데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신호가 여러 개일 수 있으므로 그림에서는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grow m:val="on"/>
                        <m:subHide m:val="on"/>
                        <m:supHide m:val="on"/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b="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ko-KR" altLang="en-US" sz="20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ko-KR" altLang="en-US" sz="2000" dirty="0"/>
                  <a:t>로 표기하였다</a:t>
                </a:r>
                <a:r>
                  <a:rPr lang="en-US" altLang="ko-KR" sz="2000" dirty="0"/>
                  <a:t>. </a:t>
                </a:r>
              </a:p>
              <a:p>
                <a:pPr lvl="1"/>
                <a:endParaRPr lang="ko-KR" altLang="en-US" sz="2000" b="1" dirty="0"/>
              </a:p>
              <a:p>
                <a:pPr marL="0" indent="0">
                  <a:lnSpc>
                    <a:spcPts val="3600"/>
                  </a:lnSpc>
                  <a:buNone/>
                </a:pPr>
                <a:endPara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93662" indent="0">
                  <a:buNone/>
                </a:pPr>
                <a:endPara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17898" y="1044327"/>
                <a:ext cx="9897353" cy="5669958"/>
              </a:xfrm>
              <a:blipFill>
                <a:blip r:embed="rId2"/>
                <a:stretch>
                  <a:fillRect r="-4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95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BFCC30-5704-4068-B04C-A4C2170B2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191" y="423150"/>
            <a:ext cx="7569805" cy="351617"/>
          </a:xfrm>
        </p:spPr>
        <p:txBody>
          <a:bodyPr/>
          <a:lstStyle/>
          <a:p>
            <a:r>
              <a:rPr lang="en-US" altLang="ko-KR" dirty="0"/>
              <a:t>Goal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A34214-28B5-4162-801D-04DCF3A1D27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78148" y="1116335"/>
            <a:ext cx="9865096" cy="583264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학습 </a:t>
            </a:r>
            <a:r>
              <a:rPr lang="ko-KR" altLang="en-US" sz="2400" dirty="0" smtClean="0"/>
              <a:t>개요</a:t>
            </a:r>
            <a:endParaRPr lang="en-US" altLang="ko-KR" sz="2400" dirty="0" smtClean="0"/>
          </a:p>
          <a:p>
            <a:pPr marL="0" indent="0">
              <a:lnSpc>
                <a:spcPts val="3600"/>
              </a:lnSpc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- </a:t>
            </a:r>
            <a:r>
              <a:rPr lang="ko-KR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인간 뇌의 이해</a:t>
            </a:r>
            <a:endParaRPr lang="en-US" altLang="ko-KR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ts val="3600"/>
              </a:lnSpc>
              <a:buNone/>
            </a:pP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- </a:t>
            </a:r>
            <a:r>
              <a:rPr lang="ko-KR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신경세포와 </a:t>
            </a:r>
            <a:r>
              <a:rPr lang="ko-KR" alt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퍼셉트론의</a:t>
            </a:r>
            <a:r>
              <a:rPr lang="ko-KR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원리</a:t>
            </a:r>
            <a:endParaRPr lang="en-US" altLang="ko-KR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ts val="3600"/>
              </a:lnSpc>
              <a:buNone/>
            </a:pP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sz="2400" dirty="0" smtClean="0"/>
              <a:t>학습 </a:t>
            </a:r>
            <a:r>
              <a:rPr lang="ko-KR" altLang="en-US" sz="2400" dirty="0"/>
              <a:t>목표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indent="0">
              <a:lnSpc>
                <a:spcPts val="3600"/>
              </a:lnSpc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- </a:t>
            </a:r>
            <a:r>
              <a:rPr lang="ko-KR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인간의 신경세포를 인공적으로 구현한 </a:t>
            </a:r>
            <a:r>
              <a:rPr lang="ko-KR" alt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퍼셉트론에</a:t>
            </a:r>
            <a:r>
              <a:rPr lang="ko-KR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대해 학습한다</a:t>
            </a: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0" indent="0">
              <a:lnSpc>
                <a:spcPts val="3600"/>
              </a:lnSpc>
              <a:buNone/>
            </a:pP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-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신경세포와 </a:t>
            </a:r>
            <a:r>
              <a:rPr lang="ko-KR" alt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퍼셉트론의</a:t>
            </a:r>
            <a:r>
              <a:rPr lang="ko-KR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공통점과 차이점</a:t>
            </a:r>
            <a:r>
              <a:rPr lang="ko-KR" altLang="en-US" sz="1800" dirty="0" smtClean="0"/>
              <a:t>에 대해 이해하고 학습한다</a:t>
            </a:r>
            <a:r>
              <a:rPr lang="en-US" altLang="ko-KR" sz="1800" dirty="0" smtClean="0"/>
              <a:t>.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ts val="3600"/>
              </a:lnSpc>
              <a:buNone/>
            </a:pPr>
            <a:endParaRPr lang="en-US" altLang="ko-KR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ts val="3600"/>
              </a:lnSpc>
              <a:buNone/>
            </a:pPr>
            <a:endParaRPr lang="en-US" altLang="ko-KR" sz="1800" spc="-50" dirty="0">
              <a:ln w="127000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153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aaa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2" y="6012879"/>
            <a:ext cx="10692375" cy="173686"/>
          </a:xfrm>
          <a:prstGeom prst="rect">
            <a:avLst/>
          </a:prstGeom>
        </p:spPr>
      </p:pic>
      <p:pic>
        <p:nvPicPr>
          <p:cNvPr id="20" name="그림 19" descr="PPT_스타일(교육 2종)_2,3_슬기 수정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148" y="396255"/>
            <a:ext cx="1969012" cy="256033"/>
          </a:xfrm>
          <a:prstGeom prst="rect">
            <a:avLst/>
          </a:prstGeom>
        </p:spPr>
      </p:pic>
      <p:pic>
        <p:nvPicPr>
          <p:cNvPr id="22" name="그림 21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87060" y="396255"/>
            <a:ext cx="1800200" cy="215754"/>
          </a:xfrm>
          <a:prstGeom prst="rect">
            <a:avLst/>
          </a:prstGeom>
        </p:spPr>
      </p:pic>
      <p:pic>
        <p:nvPicPr>
          <p:cNvPr id="23" name="그림 22" descr="aaa-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148" y="1764407"/>
            <a:ext cx="1414275" cy="92354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559461" y="1768392"/>
            <a:ext cx="7200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0047BA"/>
                </a:solidFill>
                <a:ea typeface="Pretendard" pitchFamily="50" charset="-127"/>
              </a:rPr>
              <a:t>01</a:t>
            </a:r>
            <a:endParaRPr lang="ko-KR" altLang="en-US" sz="3600" b="1" dirty="0">
              <a:solidFill>
                <a:srgbClr val="0047BA"/>
              </a:solidFill>
              <a:ea typeface="Pretendar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02594" y="2613238"/>
            <a:ext cx="28712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150" dirty="0" smtClean="0">
                <a:solidFill>
                  <a:srgbClr val="0047BA"/>
                </a:solidFill>
                <a:latin typeface="+mj-ea"/>
                <a:ea typeface="+mj-ea"/>
              </a:rPr>
              <a:t>신경세포와 </a:t>
            </a:r>
            <a:r>
              <a:rPr lang="ko-KR" altLang="en-US" sz="2400" b="1" spc="-150" dirty="0" err="1" smtClean="0">
                <a:solidFill>
                  <a:srgbClr val="0047BA"/>
                </a:solidFill>
                <a:latin typeface="+mj-ea"/>
                <a:ea typeface="+mj-ea"/>
              </a:rPr>
              <a:t>퍼셉트론</a:t>
            </a:r>
            <a:endParaRPr lang="en-US" altLang="ko-KR" sz="2400" b="1" spc="-150" dirty="0">
              <a:solidFill>
                <a:srgbClr val="0047BA"/>
              </a:solidFill>
              <a:latin typeface="+mj-ea"/>
              <a:ea typeface="+mj-ea"/>
            </a:endParaRPr>
          </a:p>
        </p:txBody>
      </p:sp>
      <p:pic>
        <p:nvPicPr>
          <p:cNvPr id="34" name="그림 33" descr="PPT_스타일(교육 2종)_2,3_슬기 수정-22.png"/>
          <p:cNvPicPr>
            <a:picLocks noChangeAspect="1"/>
          </p:cNvPicPr>
          <p:nvPr/>
        </p:nvPicPr>
        <p:blipFill>
          <a:blip r:embed="rId6" cstate="print">
            <a:lum bright="20000"/>
          </a:blip>
          <a:stretch>
            <a:fillRect/>
          </a:stretch>
        </p:blipFill>
        <p:spPr>
          <a:xfrm>
            <a:off x="9091116" y="7045101"/>
            <a:ext cx="1174803" cy="198000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3674602" y="2493105"/>
            <a:ext cx="504056" cy="0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F9CA5E-1673-45F4-9C29-593B471097F9}"/>
              </a:ext>
            </a:extLst>
          </p:cNvPr>
          <p:cNvSpPr/>
          <p:nvPr/>
        </p:nvSpPr>
        <p:spPr>
          <a:xfrm>
            <a:off x="306140" y="7020991"/>
            <a:ext cx="9989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인공지능 개론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094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396BC810-3AC2-122E-363E-DB103BA8C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</a:t>
            </a:r>
            <a:r>
              <a:rPr lang="ko-KR" altLang="en-US" dirty="0"/>
              <a:t> 인간의 신경세포와 </a:t>
            </a:r>
            <a:r>
              <a:rPr lang="ko-KR" altLang="en-US" dirty="0" err="1"/>
              <a:t>퍼셉트론</a:t>
            </a:r>
            <a:r>
              <a:rPr lang="ko-KR" altLang="en-US" dirty="0"/>
              <a:t> 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10AD5071-86BD-0856-7AB7-C6BDE04CBAC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경이로운 인간의 뇌와 지능의 신비 </a:t>
            </a:r>
          </a:p>
          <a:p>
            <a:pPr lvl="1"/>
            <a:r>
              <a:rPr lang="ko-KR" altLang="en-US" dirty="0"/>
              <a:t>인간은 어떻게 높은 지능을 가지고 고등한 사고를 하게 되었을까</a:t>
            </a:r>
            <a:r>
              <a:rPr lang="en-US" altLang="ko-KR" dirty="0"/>
              <a:t>? </a:t>
            </a:r>
          </a:p>
          <a:p>
            <a:pPr lvl="1"/>
            <a:r>
              <a:rPr lang="ko-KR" altLang="en-US" dirty="0"/>
              <a:t>동물들은 왜 인간과 같은 창의적인 일을 할 수 없는 것일까</a:t>
            </a:r>
            <a:r>
              <a:rPr lang="en-US" altLang="ko-KR" dirty="0"/>
              <a:t>? </a:t>
            </a:r>
          </a:p>
          <a:p>
            <a:pPr lvl="1"/>
            <a:r>
              <a:rPr lang="ko-KR" altLang="en-US" dirty="0"/>
              <a:t>인간의 뇌는 동물의 뇌와 어떤 점에서 다를까</a:t>
            </a:r>
            <a:r>
              <a:rPr lang="en-US" altLang="ko-KR" dirty="0"/>
              <a:t>? </a:t>
            </a:r>
          </a:p>
          <a:p>
            <a:pPr lvl="1"/>
            <a:r>
              <a:rPr lang="ko-KR" altLang="en-US" dirty="0"/>
              <a:t>아인슈타인이나 뉴턴과 같은 천재들은 보통 사람들과 어떤 면에서 차이가 나기에 그 천재성을 발휘할 수 있었을까</a:t>
            </a:r>
            <a:r>
              <a:rPr lang="en-US" altLang="ko-KR" dirty="0"/>
              <a:t>? </a:t>
            </a:r>
          </a:p>
          <a:p>
            <a:pPr lvl="1"/>
            <a:r>
              <a:rPr lang="ko-KR" altLang="en-US" dirty="0"/>
              <a:t>반대로</a:t>
            </a:r>
            <a:r>
              <a:rPr lang="en-US" altLang="ko-KR" dirty="0"/>
              <a:t>, </a:t>
            </a:r>
            <a:r>
              <a:rPr lang="ko-KR" altLang="en-US" dirty="0"/>
              <a:t>보통 사람들은 왜 아인슈타인 같은 천재의 사고를 따라할 수 없을까</a:t>
            </a:r>
            <a:r>
              <a:rPr lang="en-US" altLang="ko-KR" dirty="0"/>
              <a:t>? </a:t>
            </a:r>
          </a:p>
          <a:p>
            <a:pPr lvl="1"/>
            <a:r>
              <a:rPr lang="ko-KR" altLang="en-US" dirty="0"/>
              <a:t>수많은 연구에도 불구하고 인간의 지능에 대해서는 아직도 풀리지 않은 </a:t>
            </a:r>
            <a:r>
              <a:rPr lang="ko-KR" altLang="en-US" dirty="0" err="1"/>
              <a:t>수수께끼같은</a:t>
            </a:r>
            <a:r>
              <a:rPr lang="ko-KR" altLang="en-US" dirty="0"/>
              <a:t> 면이 있다</a:t>
            </a:r>
            <a:r>
              <a:rPr lang="en-US" altLang="ko-KR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420D76-3274-1600-BD52-6A8A78BD5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9302" y="6189404"/>
            <a:ext cx="1358226" cy="131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044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396BC810-3AC2-122E-363E-DB103BA8C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</a:t>
            </a:r>
            <a:r>
              <a:rPr lang="ko-KR" altLang="en-US" dirty="0"/>
              <a:t> 인간의 신경세포와 </a:t>
            </a:r>
            <a:r>
              <a:rPr lang="ko-KR" altLang="en-US" dirty="0" err="1"/>
              <a:t>퍼셉트론</a:t>
            </a:r>
            <a:r>
              <a:rPr lang="ko-KR" altLang="en-US" dirty="0"/>
              <a:t> 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10AD5071-86BD-0856-7AB7-C6BDE04CBAC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1764" b="0" dirty="0"/>
              <a:t>인간과 동물의 사고를 담당하는 신체 기관은 </a:t>
            </a:r>
            <a:r>
              <a:rPr lang="ko-KR" altLang="en-US" sz="1764" dirty="0">
                <a:solidFill>
                  <a:srgbClr val="0077A3"/>
                </a:solidFill>
              </a:rPr>
              <a:t>뇌 </a:t>
            </a:r>
            <a:r>
              <a:rPr lang="en" altLang="ko-Kore-KR" sz="1764" baseline="30000" dirty="0">
                <a:solidFill>
                  <a:srgbClr val="0077A3"/>
                </a:solidFill>
              </a:rPr>
              <a:t>brain</a:t>
            </a:r>
            <a:r>
              <a:rPr lang="en" altLang="ko-Kore-KR" sz="1764" dirty="0">
                <a:solidFill>
                  <a:srgbClr val="0077A3"/>
                </a:solidFill>
              </a:rPr>
              <a:t> </a:t>
            </a:r>
            <a:r>
              <a:rPr lang="ko-KR" altLang="en-US" sz="1764" b="0" dirty="0"/>
              <a:t>이다</a:t>
            </a:r>
            <a:r>
              <a:rPr lang="en-US" altLang="ko-KR" sz="1764" b="0" dirty="0"/>
              <a:t>. </a:t>
            </a:r>
          </a:p>
          <a:p>
            <a:endParaRPr lang="en-US" altLang="ko-KR" sz="1764" b="0" dirty="0"/>
          </a:p>
          <a:p>
            <a:r>
              <a:rPr lang="ko-KR" altLang="en-US" sz="1764" b="0" dirty="0"/>
              <a:t>인간의 뇌</a:t>
            </a:r>
            <a:r>
              <a:rPr lang="en-US" altLang="ko-KR" sz="1764" b="0" dirty="0"/>
              <a:t>(</a:t>
            </a:r>
            <a:r>
              <a:rPr lang="ko-KR" altLang="en-US" sz="1764" b="0" dirty="0" err="1"/>
              <a:t>腦</a:t>
            </a:r>
            <a:r>
              <a:rPr lang="en-US" altLang="ko-KR" sz="1764" b="0" dirty="0"/>
              <a:t>)</a:t>
            </a:r>
            <a:r>
              <a:rPr lang="ko-KR" altLang="en-US" sz="1764" b="0" dirty="0"/>
              <a:t>는 약 </a:t>
            </a:r>
            <a:r>
              <a:rPr lang="en-US" altLang="ko-KR" sz="1764" b="0" dirty="0"/>
              <a:t>1,500</a:t>
            </a:r>
            <a:r>
              <a:rPr lang="en" altLang="ko-Kore-KR" sz="1764" b="0" dirty="0"/>
              <a:t>g</a:t>
            </a:r>
            <a:r>
              <a:rPr lang="ko-KR" altLang="en-US" sz="1764" b="0" dirty="0"/>
              <a:t>에 불과하지만 말하고 행동하는 모든 과정을 통제하고 지휘하며 조정하는 곳이며</a:t>
            </a:r>
            <a:r>
              <a:rPr lang="en-US" altLang="ko-KR" sz="1764" b="0" dirty="0"/>
              <a:t>, </a:t>
            </a:r>
            <a:r>
              <a:rPr lang="ko-KR" altLang="en-US" sz="1764" b="0" dirty="0"/>
              <a:t>근육도 뼈도 없는 거대한 단백질 덩어리이다</a:t>
            </a:r>
            <a:r>
              <a:rPr lang="en-US" altLang="ko-KR" sz="1764" b="0" dirty="0"/>
              <a:t>. </a:t>
            </a:r>
            <a:endParaRPr lang="ko-KR" altLang="en-US" sz="1764" b="0" dirty="0"/>
          </a:p>
          <a:p>
            <a:endParaRPr lang="ko-KR" altLang="en-US" sz="1764" b="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528DA3B-D4FC-4E00-8AF3-85A1C2D53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454" y="3438310"/>
            <a:ext cx="7986053" cy="298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9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396BC810-3AC2-122E-363E-DB103BA8C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</a:t>
            </a:r>
            <a:r>
              <a:rPr lang="ko-KR" altLang="en-US" dirty="0"/>
              <a:t> 인간의 신경세포와 </a:t>
            </a:r>
            <a:r>
              <a:rPr lang="ko-KR" altLang="en-US" dirty="0" err="1"/>
              <a:t>퍼셉트론</a:t>
            </a:r>
            <a:r>
              <a:rPr lang="ko-KR" altLang="en-US" dirty="0"/>
              <a:t> 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10AD5071-86BD-0856-7AB7-C6BDE04CBAC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1764" b="0" dirty="0"/>
              <a:t>뇌는 크게 대뇌</a:t>
            </a:r>
            <a:r>
              <a:rPr lang="en-US" altLang="ko-KR" sz="1764" b="0" dirty="0"/>
              <a:t>, </a:t>
            </a:r>
            <a:r>
              <a:rPr lang="ko-KR" altLang="en-US" sz="1764" b="0" dirty="0"/>
              <a:t>중뇌</a:t>
            </a:r>
            <a:r>
              <a:rPr lang="en-US" altLang="ko-KR" sz="1764" b="0" dirty="0"/>
              <a:t>, </a:t>
            </a:r>
            <a:r>
              <a:rPr lang="ko-KR" altLang="en-US" sz="1764" b="0" dirty="0"/>
              <a:t>소뇌</a:t>
            </a:r>
            <a:r>
              <a:rPr lang="en-US" altLang="ko-KR" sz="1764" b="0" dirty="0"/>
              <a:t>, </a:t>
            </a:r>
            <a:r>
              <a:rPr lang="ko-KR" altLang="en-US" sz="1764" b="0" dirty="0"/>
              <a:t>간뇌</a:t>
            </a:r>
            <a:r>
              <a:rPr lang="en-US" altLang="ko-KR" sz="1764" b="0" dirty="0"/>
              <a:t>, </a:t>
            </a:r>
            <a:r>
              <a:rPr lang="ko-KR" altLang="en-US" sz="1764" b="0" dirty="0"/>
              <a:t>연수 등으로 구분되며 총괄적인 지휘를 하는 부분은 대뇌로 기억과 감각을 관리하는 곳이다</a:t>
            </a:r>
            <a:r>
              <a:rPr lang="en-US" altLang="ko-KR" sz="1764" b="0" dirty="0"/>
              <a:t>. </a:t>
            </a:r>
          </a:p>
          <a:p>
            <a:r>
              <a:rPr lang="ko-KR" altLang="en-US" sz="1764" b="0" dirty="0"/>
              <a:t>인간의 뇌가 동물의 뇌와 크게 차이가 나는 부분은 대뇌 피질로 동물과 달리 이 부분이 매우 발달되어 많은 주름을 가지고 있다</a:t>
            </a:r>
            <a:r>
              <a:rPr lang="en-US" altLang="ko-KR" sz="1764" b="0" dirty="0"/>
              <a:t>. </a:t>
            </a:r>
          </a:p>
          <a:p>
            <a:r>
              <a:rPr lang="ko-KR" altLang="en-US" sz="1764" b="0" dirty="0"/>
              <a:t>뇌의 대부분은 신경세포 덩어리이며 신경세포가 밀집되어 연결된 구조를 가지고 있다</a:t>
            </a:r>
            <a:r>
              <a:rPr lang="en-US" altLang="ko-KR" sz="1764" b="0" dirty="0"/>
              <a:t>. </a:t>
            </a:r>
          </a:p>
          <a:p>
            <a:r>
              <a:rPr lang="ko-KR" altLang="en-US" sz="1764" b="0" dirty="0"/>
              <a:t>하나의 신경세포는 그림과 같이 </a:t>
            </a:r>
            <a:r>
              <a:rPr lang="ko-KR" altLang="en-US" sz="1764" dirty="0"/>
              <a:t>세포핵</a:t>
            </a:r>
            <a:r>
              <a:rPr lang="en-US" altLang="ko-KR" sz="1764" dirty="0"/>
              <a:t>, </a:t>
            </a:r>
            <a:r>
              <a:rPr lang="ko-KR" altLang="en-US" sz="1764" dirty="0"/>
              <a:t>수상돌기</a:t>
            </a:r>
            <a:r>
              <a:rPr lang="en-US" altLang="ko-KR" sz="1764" dirty="0"/>
              <a:t>, </a:t>
            </a:r>
            <a:r>
              <a:rPr lang="ko-KR" altLang="en-US" sz="1764" dirty="0" err="1"/>
              <a:t>축삭</a:t>
            </a:r>
            <a:r>
              <a:rPr lang="en-US" altLang="ko-KR" sz="1764" dirty="0"/>
              <a:t>, </a:t>
            </a:r>
            <a:r>
              <a:rPr lang="ko-KR" altLang="en-US" sz="1764" dirty="0" err="1"/>
              <a:t>축삭</a:t>
            </a:r>
            <a:r>
              <a:rPr lang="ko-KR" altLang="en-US" sz="1764" dirty="0"/>
              <a:t> 말단</a:t>
            </a:r>
            <a:r>
              <a:rPr lang="ko-KR" altLang="en-US" sz="1764" b="0" dirty="0"/>
              <a:t>과 같은 구조를 가진다고 알려져 있다</a:t>
            </a:r>
            <a:r>
              <a:rPr lang="en-US" altLang="ko-KR" sz="1764" b="0" dirty="0"/>
              <a:t>. </a:t>
            </a:r>
            <a:endParaRPr lang="ko-KR" altLang="en-US" sz="1764" b="0" dirty="0"/>
          </a:p>
          <a:p>
            <a:endParaRPr lang="ko-KR" altLang="en-US" sz="1764" b="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A654D82-CFF0-012F-8452-F9701F890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136" y="4277297"/>
            <a:ext cx="8507128" cy="253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431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396BC810-3AC2-122E-363E-DB103BA8C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</a:t>
            </a:r>
            <a:r>
              <a:rPr lang="ko-KR" altLang="en-US" dirty="0"/>
              <a:t> 인간의 신경세포와 </a:t>
            </a:r>
            <a:r>
              <a:rPr lang="ko-KR" altLang="en-US" dirty="0" err="1"/>
              <a:t>퍼셉트론</a:t>
            </a:r>
            <a:r>
              <a:rPr lang="ko-KR" altLang="en-US" dirty="0"/>
              <a:t> 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10AD5071-86BD-0856-7AB7-C6BDE04CBAC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생물학에서 밝혀낸 신경세포의 구조 </a:t>
            </a:r>
          </a:p>
          <a:p>
            <a:pPr lvl="1"/>
            <a:r>
              <a:rPr lang="ko-KR" altLang="en-US" dirty="0"/>
              <a:t>인간의 지능과 사고의 원리는 아직 완벽하게 밝혀지지 않았으나 생물학자들의 연구에 의하여 뇌가 가지는 구조의 개략적인 특징은 이해하고 있다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그것은 바로 </a:t>
            </a:r>
            <a:r>
              <a:rPr lang="ko-KR" altLang="en-US" b="1" dirty="0">
                <a:solidFill>
                  <a:srgbClr val="0077A3"/>
                </a:solidFill>
              </a:rPr>
              <a:t>뉴런 </a:t>
            </a:r>
            <a:r>
              <a:rPr lang="en" altLang="ko-Kore-KR" b="1" baseline="30000" dirty="0">
                <a:solidFill>
                  <a:srgbClr val="0077A3"/>
                </a:solidFill>
              </a:rPr>
              <a:t>neuron</a:t>
            </a:r>
            <a:r>
              <a:rPr lang="en" altLang="ko-Kore-KR" b="1" dirty="0">
                <a:solidFill>
                  <a:srgbClr val="0077A3"/>
                </a:solidFill>
              </a:rPr>
              <a:t> </a:t>
            </a:r>
            <a:r>
              <a:rPr lang="ko-KR" altLang="en-US" b="1" dirty="0"/>
              <a:t>이라는 신경세포가 다른 신경세포와 연결되어 있고</a:t>
            </a:r>
            <a:r>
              <a:rPr lang="en-US" altLang="ko-KR" dirty="0"/>
              <a:t>, </a:t>
            </a:r>
            <a:r>
              <a:rPr lang="ko-KR" altLang="en-US" dirty="0"/>
              <a:t>나트륨</a:t>
            </a:r>
            <a:r>
              <a:rPr lang="en-US" altLang="ko-KR" dirty="0"/>
              <a:t>, </a:t>
            </a:r>
            <a:r>
              <a:rPr lang="ko-KR" altLang="en-US" dirty="0"/>
              <a:t>칼륨 등의 물질을 이용하여 화학적 신호를 주고받는다는 사실이다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291AB02-1434-44FF-2629-01EFFA272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1717" y="6298219"/>
            <a:ext cx="1245812" cy="120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341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396BC810-3AC2-122E-363E-DB103BA8C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</a:t>
            </a:r>
            <a:r>
              <a:rPr lang="ko-KR" altLang="en-US" dirty="0"/>
              <a:t> 인간의 신경세포와 </a:t>
            </a:r>
            <a:r>
              <a:rPr lang="ko-KR" altLang="en-US" dirty="0" err="1"/>
              <a:t>퍼셉트론</a:t>
            </a:r>
            <a:r>
              <a:rPr lang="ko-KR" altLang="en-US" dirty="0"/>
              <a:t> 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10AD5071-86BD-0856-7AB7-C6BDE04CBAC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방대한 연결 구조를 가지는 신경세포에서 수상돌기는 다음 그림의 ①과 같이 다른 신경세포로부터 신호를 전달받아서</a:t>
            </a:r>
            <a:r>
              <a:rPr lang="en-US" altLang="ko-KR" dirty="0"/>
              <a:t>(</a:t>
            </a:r>
            <a:r>
              <a:rPr lang="ko-KR" altLang="en-US" dirty="0"/>
              <a:t>외부의 자극이 입력 신호에 해당한다</a:t>
            </a:r>
            <a:r>
              <a:rPr lang="en-US" altLang="ko-KR" dirty="0"/>
              <a:t>), </a:t>
            </a:r>
            <a:r>
              <a:rPr lang="ko-KR" altLang="en-US" dirty="0"/>
              <a:t>이 외부 자극의 합의 크기를 세포체에서 판단한다</a:t>
            </a:r>
            <a:r>
              <a:rPr lang="en-US" altLang="ko-KR" dirty="0"/>
              <a:t>(</a:t>
            </a:r>
            <a:r>
              <a:rPr lang="ko-KR" altLang="en-US" dirty="0"/>
              <a:t>그림 ②</a:t>
            </a:r>
            <a:r>
              <a:rPr lang="en-US" altLang="ko-KR" dirty="0"/>
              <a:t>). </a:t>
            </a:r>
          </a:p>
          <a:p>
            <a:pPr lvl="1"/>
            <a:r>
              <a:rPr lang="ko-KR" altLang="en-US" dirty="0"/>
              <a:t>이 신호의 합이 </a:t>
            </a:r>
            <a:r>
              <a:rPr lang="ko-KR" altLang="en-US" dirty="0" err="1"/>
              <a:t>임계값보다</a:t>
            </a:r>
            <a:r>
              <a:rPr lang="ko-KR" altLang="en-US" dirty="0"/>
              <a:t> 클 경우 뉴런이 반응하여 </a:t>
            </a:r>
            <a:r>
              <a:rPr lang="ko-KR" altLang="en-US" dirty="0" err="1"/>
              <a:t>축삭</a:t>
            </a:r>
            <a:r>
              <a:rPr lang="ko-KR" altLang="en-US" dirty="0"/>
              <a:t> 말단을 통해서 다른 신경세포로 신호를 전달한다</a:t>
            </a:r>
            <a:r>
              <a:rPr lang="en-US" altLang="ko-KR" dirty="0"/>
              <a:t>(</a:t>
            </a:r>
            <a:r>
              <a:rPr lang="ko-KR" altLang="en-US" dirty="0"/>
              <a:t>그림 ③</a:t>
            </a:r>
            <a:r>
              <a:rPr lang="en-US" altLang="ko-KR" dirty="0"/>
              <a:t>). </a:t>
            </a:r>
          </a:p>
          <a:p>
            <a:pPr lvl="1"/>
            <a:r>
              <a:rPr lang="ko-KR" altLang="en-US" dirty="0"/>
              <a:t>이와 같은 신경세포가 </a:t>
            </a:r>
            <a:r>
              <a:rPr lang="en-US" altLang="ko-KR" dirty="0"/>
              <a:t>1,000</a:t>
            </a:r>
            <a:r>
              <a:rPr lang="ko-KR" altLang="en-US" dirty="0"/>
              <a:t>억 개 가량 모여서 인간의 뇌를 이루며</a:t>
            </a:r>
            <a:r>
              <a:rPr lang="en-US" altLang="ko-KR" dirty="0"/>
              <a:t>,</a:t>
            </a:r>
            <a:r>
              <a:rPr lang="ko-KR" altLang="en-US" dirty="0"/>
              <a:t> 이 신경세포를 연결하는 가지는 무려 </a:t>
            </a:r>
            <a:r>
              <a:rPr lang="en-US" altLang="ko-KR" dirty="0"/>
              <a:t>100</a:t>
            </a:r>
            <a:r>
              <a:rPr lang="ko-KR" altLang="en-US" dirty="0"/>
              <a:t>조 개 정도 되는 것으로 알려져 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최근 연구에 의하면 신경세포의 수가 약 </a:t>
            </a:r>
            <a:r>
              <a:rPr lang="en-US" altLang="ko-KR" dirty="0"/>
              <a:t>860</a:t>
            </a:r>
            <a:r>
              <a:rPr lang="ko-KR" altLang="en-US" dirty="0"/>
              <a:t>억 개 가량이라고도 하지만 이 역시 개략적인 수치에 가깝다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4119B1C-F72E-A871-9F8A-60E71196F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345" y="738758"/>
            <a:ext cx="8892271" cy="304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81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396BC810-3AC2-122E-363E-DB103BA8C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</a:t>
            </a:r>
            <a:r>
              <a:rPr lang="ko-KR" altLang="en-US" dirty="0"/>
              <a:t> 인간의 신경세포와 </a:t>
            </a:r>
            <a:r>
              <a:rPr lang="ko-KR" altLang="en-US" dirty="0" err="1"/>
              <a:t>퍼셉트론</a:t>
            </a:r>
            <a:r>
              <a:rPr lang="ko-KR" altLang="en-US" dirty="0"/>
              <a:t> 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10AD5071-86BD-0856-7AB7-C6BDE04CBAC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1764" b="0" dirty="0"/>
              <a:t>신경세포와 그 연결 구조</a:t>
            </a:r>
            <a:r>
              <a:rPr lang="en-US" altLang="ko-KR" sz="1764" b="0" dirty="0"/>
              <a:t>, </a:t>
            </a:r>
            <a:r>
              <a:rPr lang="ko-KR" altLang="en-US" sz="1764" b="0" dirty="0"/>
              <a:t>동작을 완벽하게 재현할 수 있다면 인간의 뇌와 유사한 </a:t>
            </a:r>
            <a:r>
              <a:rPr lang="ko-KR" altLang="en-US" sz="1764" err="1">
                <a:solidFill>
                  <a:srgbClr val="0077A3"/>
                </a:solidFill>
              </a:rPr>
              <a:t>인공뇌</a:t>
            </a:r>
            <a:r>
              <a:rPr lang="en" altLang="ko-Kore-KR" sz="1764" baseline="30000">
                <a:solidFill>
                  <a:srgbClr val="0077A3"/>
                </a:solidFill>
              </a:rPr>
              <a:t>artificial </a:t>
            </a:r>
            <a:r>
              <a:rPr lang="en" altLang="ko-Kore-KR" sz="1764" baseline="30000" dirty="0">
                <a:solidFill>
                  <a:srgbClr val="0077A3"/>
                </a:solidFill>
              </a:rPr>
              <a:t>brain</a:t>
            </a:r>
            <a:r>
              <a:rPr lang="en" altLang="ko-Kore-KR" sz="1764" b="0" dirty="0"/>
              <a:t> </a:t>
            </a:r>
            <a:r>
              <a:rPr lang="ko-KR" altLang="en-US" sz="1764" b="0" dirty="0" err="1"/>
              <a:t>를</a:t>
            </a:r>
            <a:r>
              <a:rPr lang="ko-KR" altLang="en-US" sz="1764" b="0" dirty="0"/>
              <a:t> 만들 수 있을 것이며 최근에는 사람의 뇌를 모방한 인공 신경세포 소자를 </a:t>
            </a:r>
            <a:r>
              <a:rPr lang="ko-KR" altLang="en-US" sz="1764" b="0"/>
              <a:t>개발하는 단계에까지 </a:t>
            </a:r>
            <a:r>
              <a:rPr lang="ko-KR" altLang="en-US" sz="1764" b="0" dirty="0"/>
              <a:t>발전하였다</a:t>
            </a:r>
            <a:r>
              <a:rPr lang="en-US" altLang="ko-KR" sz="1764" b="0" dirty="0"/>
              <a:t>. </a:t>
            </a:r>
            <a:endParaRPr lang="ko-KR" altLang="en-US" sz="1764" b="0" dirty="0"/>
          </a:p>
          <a:p>
            <a:endParaRPr lang="ko-KR" altLang="en-US" sz="1764" b="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4DB8237-B034-8754-414B-06D3C2360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8886" y="6445482"/>
            <a:ext cx="1091231" cy="105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960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9167</TotalTime>
  <Words>1108</Words>
  <Application>Microsoft Office PowerPoint</Application>
  <PresentationFormat>사용자 지정</PresentationFormat>
  <Paragraphs>112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Noto Sans CJK KR Bold</vt:lpstr>
      <vt:lpstr>Pretendard</vt:lpstr>
      <vt:lpstr>Pretendard SemiBold</vt:lpstr>
      <vt:lpstr>맑은 고딕</vt:lpstr>
      <vt:lpstr>산돌명조B</vt:lpstr>
      <vt:lpstr>Arial</vt:lpstr>
      <vt:lpstr>Cambria Math</vt:lpstr>
      <vt:lpstr>Tahoma</vt:lpstr>
      <vt:lpstr>Wingdings</vt:lpstr>
      <vt:lpstr>Office 테마</vt:lpstr>
      <vt:lpstr>PowerPoint 프레젠테이션</vt:lpstr>
      <vt:lpstr>Goal</vt:lpstr>
      <vt:lpstr>PowerPoint 프레젠테이션</vt:lpstr>
      <vt:lpstr>01 인간의 신경세포와 퍼셉트론 </vt:lpstr>
      <vt:lpstr>01 인간의 신경세포와 퍼셉트론 </vt:lpstr>
      <vt:lpstr>01 인간의 신경세포와 퍼셉트론 </vt:lpstr>
      <vt:lpstr>01 인간의 신경세포와 퍼셉트론 </vt:lpstr>
      <vt:lpstr>01 인간의 신경세포와 퍼셉트론 </vt:lpstr>
      <vt:lpstr>01 인간의 신경세포와 퍼셉트론 </vt:lpstr>
      <vt:lpstr>PowerPoint 프레젠테이션</vt:lpstr>
      <vt:lpstr>01 인간의 신경세포와 퍼셉트론 </vt:lpstr>
      <vt:lpstr>01 인간의 신경세포와 퍼셉트론 </vt:lpstr>
      <vt:lpstr>01 인간의 신경세포와 퍼셉트론 </vt:lpstr>
      <vt:lpstr>01 인간의 신경세포와 퍼셉트론 </vt:lpstr>
      <vt:lpstr>01 인간의 신경세포와 퍼셉트론 </vt:lpstr>
      <vt:lpstr>02 인공적인 신경세포: 퍼셉트론</vt:lpstr>
      <vt:lpstr>02 인공적인 신경세포: 퍼셉트론</vt:lpstr>
      <vt:lpstr>02 인공적인 신경세포: 퍼셉트론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LDESIGN</dc:creator>
  <cp:lastModifiedBy>Jo</cp:lastModifiedBy>
  <cp:revision>298</cp:revision>
  <dcterms:created xsi:type="dcterms:W3CDTF">2022-02-09T00:16:14Z</dcterms:created>
  <dcterms:modified xsi:type="dcterms:W3CDTF">2023-12-24T02:42:27Z</dcterms:modified>
</cp:coreProperties>
</file>