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76"/>
  </p:notesMasterIdLst>
  <p:handoutMasterIdLst>
    <p:handoutMasterId r:id="rId77"/>
  </p:handoutMasterIdLst>
  <p:sldIdLst>
    <p:sldId id="267" r:id="rId3"/>
    <p:sldId id="270" r:id="rId4"/>
    <p:sldId id="273" r:id="rId5"/>
    <p:sldId id="275" r:id="rId6"/>
    <p:sldId id="276" r:id="rId7"/>
    <p:sldId id="272" r:id="rId8"/>
    <p:sldId id="27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990" y="7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2024-09-09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9/9/2024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9/9/2024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9/9/2024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9/9/2024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둘째마당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예측 모델의 기본 원리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선형 회귀의 정의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선형 회귀의 정의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독립 변수가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하나뿐이어서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이것만으로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정확히 설명할 수 없을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여러 개 준비해 놓을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값만으로도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설명할 수 있다면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단순 선형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(simple linear regression)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여러 개 필요하다면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다중 선형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(multiple linear regression)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83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2 </a:t>
            </a:r>
            <a:r>
              <a:rPr lang="ko-KR" altLang="en-US" sz="2600" dirty="0"/>
              <a:t>가장 훌륭한 예측선이란</a:t>
            </a:r>
            <a:r>
              <a:rPr lang="en-US" altLang="ko-KR" sz="2600" dirty="0"/>
              <a:t>?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9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우선 독립 변수가 하나뿐인 단순 선형 회귀의 예를 공부해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성적을 결정하는 여러 요소 중에 ‘공부한 시간’ 한 가지만 놓고 생각해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중간고사를 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명의 학생에게 각각 공부한 시간을 물어보고 이들의 중간고사 성적을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정리했다고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47D23D6-A99A-4A3C-BB00-5157036B5CE6}"/>
              </a:ext>
            </a:extLst>
          </p:cNvPr>
          <p:cNvSpPr txBox="1">
            <a:spLocks/>
          </p:cNvSpPr>
          <p:nvPr/>
        </p:nvSpPr>
        <p:spPr>
          <a:xfrm>
            <a:off x="597117" y="32014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4-1 | </a:t>
            </a:r>
            <a:r>
              <a:rPr lang="ko-KR" altLang="en-US" sz="1600" b="1" dirty="0"/>
              <a:t>공부한 시간과 중간고사 성적 데이터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33575-5F8E-48F0-87B6-A7AC42094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527911"/>
            <a:ext cx="47053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공부한 시간을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하고 성적을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집합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집합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다음과 같이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DC1AA3-11E3-487E-A1B6-EB158DCFE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1866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0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7A88C50-1E31-41B6-AED3-0866BE48922E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 | </a:t>
            </a:r>
            <a:r>
              <a:rPr lang="ko-KR" altLang="en-US" sz="1600" b="1" dirty="0"/>
              <a:t>공부한 시간과 성적을 좌표로 표현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6230A2-0ABB-44BA-856B-04B812D0D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8" y="1988825"/>
            <a:ext cx="47053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4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좌표 평면에 나타내 놓고 보니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왼쪽이 아래로 향하고 오른쪽이 위를 향하는 일종의 ‘선형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선으로 표시될 만한 형태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회귀를 공부하는 과정은 이 점들의 특징을 가장 잘 나타내는 선을 그리는 과정과 일치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72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데이터에서 주어진 점들의 특징을 담은 선은 직선이므로 곧 일차 함수 그래프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일차 함수 그래프는 다음과 같은 식으로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64C97-9A33-45BA-9108-F2E4EFC5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507288"/>
            <a:ext cx="1019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독립 변수이고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종속 변수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반드시 달라짐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정확하게 계산하려면 상수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값을 알아야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직선을 훌륭하게 그으려면 직선의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정확히 예측해 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선형 회귀는 곧 정확한 선을 그려 내는 과정이라고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주어진 데이터에서의 선형 회귀는 결국 최적의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찾아내는 작업이라고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47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선을 잘 긋는 것이 어째서 중요할까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잘 그어진 선을 통해 우리는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공부한 시간과 중간고사 성적 데이터에 들어 있지 않은 여러 가지 내용을 유추할 수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나와 있지 않은 또 다른 학생의 성적을 예측하고 싶다고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정확한 직선을 그어 놓았다면 이 학생이 몇 시간을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공부했는지만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물어보면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정확한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따라 움직이는 직선에 학생이 공부한 시간인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대입하면 예측 성적인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구할 수 있는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07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예측선이란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포함한 머신 러닝의 예측은 결국 이러한 기본 접근 방식과 크게 다르지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 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가지고 어떤 선이 그려질지 예측한 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아직 답이 나오지 않은 그 무언가를 그 선에 대입해 보는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회귀의 개념을 이해하는 것은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이해하는 데 중요한 첫걸음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40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가장 훌륭한 예측선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370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선형 회귀의 정의 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가장 훌륭한 예측선이란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최소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제곱법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코딩으로 확인하는 최소 제곱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평균 제곱 오차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 코딩으로 확인하는 평균 제곱 오차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3 </a:t>
            </a:r>
            <a:r>
              <a:rPr lang="ko-KR" altLang="en-US" sz="2600" dirty="0"/>
              <a:t>최소 </a:t>
            </a:r>
            <a:r>
              <a:rPr lang="ko-KR" altLang="en-US" sz="2600" dirty="0" err="1"/>
              <a:t>제곱법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8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우리 목표는 가장 정확한 선을 긋는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구체적으로는 정확한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정확한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알아내면 된다고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우리가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최소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제곱법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(method of least squares)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공식을 알고 적용한다면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일차 함수의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바로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43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가진 정보가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‘공부한 시간’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‘성적’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이를 이용해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구하는 방법은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51B8AC-4A3B-4EAC-BC3D-699ED8524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449681"/>
            <a:ext cx="51911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0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바로 최소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제곱법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쉽게 풀어서 다시 쓰면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편차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값과 평균과의 차이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제곱해서 합한 값을 분모로 놓고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편차를 곱해서 합한 값을 분자로 놓으면 기울기가 나온다는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실제로 우리가 가진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성적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공부한 시간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이 식에 대입해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평균과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평균을 구해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공부한 시간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(2 + 4 + 6 + 8) ÷ 4 = 5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성적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(y)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(81+ 93 + 91 + 97) ÷ 4 = 90.5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E797E8-F001-4278-B86C-88C6C90E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51" y="3889856"/>
            <a:ext cx="57150" cy="57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2861C6-279E-4F19-A829-0E9DCE0AB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4235955"/>
            <a:ext cx="57150" cy="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91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4.1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대입하면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F66F8D-D590-49DE-873F-F527C6B4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219253"/>
            <a:ext cx="62293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0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나옴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구하는 공식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평균에서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평균과 기울기의 곱을 빼면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나온다는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35CA9C-3DB3-48C7-B14C-05AE7D111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31" y="2568094"/>
            <a:ext cx="5372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4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이미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조금 전 구한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까지 이 식을 풀기 위해 필요한 모든 변수를 알고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식에 대입해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1687B-765A-4F3B-A637-07BEA6708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47" y="2829007"/>
            <a:ext cx="1733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2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나왔음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다음과 같이 예측 값을 구하기 위한 직선의 방정식이 완성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BAEB9A-855D-449B-89C0-8A67CCEF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64895"/>
            <a:ext cx="1266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24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식에 우리가 가진 데이터를 대입해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대입했을 때 나오는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‘예측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D9AC11-630A-4FAC-8B2D-07F004F70095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4-2 | </a:t>
            </a:r>
            <a:r>
              <a:rPr lang="ko-KR" altLang="en-US" sz="1600" b="1" dirty="0"/>
              <a:t>최소 </a:t>
            </a:r>
            <a:r>
              <a:rPr lang="ko-KR" altLang="en-US" sz="1600" b="1" dirty="0" err="1"/>
              <a:t>제곱법</a:t>
            </a:r>
            <a:r>
              <a:rPr lang="ko-KR" altLang="en-US" sz="1600" b="1" dirty="0"/>
              <a:t> 공식으로 구한 성적 예측 값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60A89D-A039-4E80-B8F6-2220EA45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00362"/>
            <a:ext cx="62007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좌표 평면에 이 예측 값을 찍어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D9AC11-630A-4FAC-8B2D-07F004F70095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 | </a:t>
            </a:r>
            <a:r>
              <a:rPr lang="ko-KR" altLang="en-US" sz="1600" b="1" dirty="0"/>
              <a:t>공부한 시간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예측 값을 좌표로 표현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60113E-DF1D-43D5-BE2C-0DAB1A9AA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1" y="2713855"/>
            <a:ext cx="47434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4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 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자그마한 통계의 결과들이 무수히 얽히고설켜 이루어지는 복잡한 연산의 결정체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 몸을 이해하려면 몸을 구성하는 기본 단위인 세포의 역할을 알아야 하듯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이해하려면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가장 말단에서 이루어지는 기본적인 두 가지 계산 원리를 알아야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로지스틱 회귀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4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예측한 점들을 연결해 직선을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그으면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D9AC11-630A-4FAC-8B2D-07F004F70095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4-3 | </a:t>
            </a:r>
            <a:r>
              <a:rPr lang="ko-KR" altLang="en-US" sz="1600" b="1" dirty="0"/>
              <a:t>오차가 최저가 되는 직선의 완성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95F99-2E54-40E3-8EE6-60F24FBB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80109"/>
            <a:ext cx="4762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48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최소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제곱법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바로 오차가 가장 적은 주어진 좌표의 특성을 가장 잘 나타내는 직선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원하는 예측 직선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직선에 우리는 다른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공부한 시간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집어넣어서 ‘공부량에 따른 성적을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예측’할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142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 </a:t>
            </a:r>
            <a:r>
              <a:rPr lang="ko-KR" altLang="en-US" sz="2600" dirty="0"/>
              <a:t>파이썬 코딩으로 확인하는 최소 제곱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90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이론을 배우는 목적은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구현하기 위해서임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책에서 설명하는 모든 이론을 자유롭게 코드로 변환할 수 있어야 진정한 의미가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공부한 내용을 코딩으로 구현해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332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불러옴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수학 연산과 분석을 하게 도와주는 라이브러리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공부한 시간을 리스트로 만들어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배열로 저장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그때의 점수를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배열로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280698-84BC-4496-A5AB-658924F6A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198572"/>
            <a:ext cx="7105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리스트는 대괄호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([ ])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감싼 요소들을 쉼표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(,)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구분해 대입하여 만듦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np.array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사용하면 파이썬 리스트를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배열로 바꾸어 여러 가지 계산을 수행할 수 있음</a:t>
            </a:r>
            <a:endParaRPr lang="en-US" altLang="ko-KR" b="1" i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6F8C2C-0F18-435F-ACF7-16BAE7A2CAA1}"/>
              </a:ext>
            </a:extLst>
          </p:cNvPr>
          <p:cNvSpPr txBox="1">
            <a:spLocks/>
          </p:cNvSpPr>
          <p:nvPr/>
        </p:nvSpPr>
        <p:spPr>
          <a:xfrm>
            <a:off x="597117" y="304036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4-4 | </a:t>
            </a:r>
            <a:r>
              <a:rPr lang="ko-KR" altLang="en-US" sz="1600" b="1" dirty="0"/>
              <a:t>파이썬 리스트의 기본 형태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766F94-0C7E-4537-BA29-2890CC18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44214"/>
            <a:ext cx="25812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8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최소 제곱근 공식으로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값을 구해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모든 원소 평균을 구하는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mean()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원소들의 평균값을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my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원소들의 평균값을 넣음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443A3-8A1C-47B3-B86F-14E5856E9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2852930"/>
            <a:ext cx="7105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5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앞서 살펴본 최소 제곱근 공식 중 분모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각 원소와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평균값들의 차를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제곱하라’는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파이썬 명령을 만들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divisor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변수를 만들어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B97826-5A07-4A6D-BEF3-FFAFB69B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66" y="2737716"/>
            <a:ext cx="71151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48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분자에 해당하는 부분을 구하겠음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편차를 곱해서 합한 값을 구하면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새로운 함수를 정의해서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dividend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변수에 분자 값을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D77F7-9E89-4E3C-ADCD-AA4BA5749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852930"/>
            <a:ext cx="7172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9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임의의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설정한 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개수만큼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각 원소와 평균의 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각 원소와 평균의 차를 곱해서 차례로 더하는 최소 제곱법을 그대로 구현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77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 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가지 개념을 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·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고등학교 수준에서 공부하기란 쉽지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대학에서 통계를 전공하지 않았다면 익숙하지 않을 주제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그러다 보니 여기서부터 시작하는 머신 러닝이 쉽지 않아 보이는 것이 무리는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개념을 이해하기 위해 반드시 어려운 공식이나 수학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통계학 개념에 통달해야 하는 것은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어렵지 않은 수학 용어와 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·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고등학교 수준으로도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밑그림이 되는 개념을 충분히 이해할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알고 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구동시키는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원리에 한 걸음 다가설 수 있음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28869-CEA6-4E71-96A2-E79C98BB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01" y="4753961"/>
            <a:ext cx="5920071" cy="20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49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def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함수를 만들 때 사용하는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예약어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top()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새롭게 만들었고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안에 최소 제곱법의 분자식을 그대로 가져와 구현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len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리스트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리스트 안에 들어 있는 원소 개수를 알려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리스트의 원소가 네 개이므로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len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range()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괄호 안의 숫자 바로 전까지 연속적인 숫자 객체를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range(4)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0, 1, 2, 3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숫자를 생성하게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071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앞에서 구한 분모와 분자를 계산해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구하고 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절편을 구하는 공식을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7A785-CF12-46D7-8025-EAD7D907F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87094"/>
            <a:ext cx="704850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4AB8FE-645F-47F6-824B-DC856C6FF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12055"/>
            <a:ext cx="7048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55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하나의 파일로 정리해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31230A-F20F-4975-80F0-41BD58B6F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85" y="2219253"/>
            <a:ext cx="70961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983391-E7E6-41FA-B8C4-CA53A92A1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8" y="1931218"/>
            <a:ext cx="71056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8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A8A8D-C746-49C2-80A1-EED6EB90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931218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94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5E9B0-EA4D-4174-A199-D77B282EB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931218"/>
            <a:ext cx="7115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6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최소 제곱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최소 제곱법을 구현해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값이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임을 구할 수 있었음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9B24E8-201D-413E-93EF-999F51089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1" y="1816004"/>
            <a:ext cx="71437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54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5 </a:t>
            </a:r>
            <a:r>
              <a:rPr lang="ko-KR" altLang="en-US" sz="2600" dirty="0"/>
              <a:t>평균 제곱 오차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82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최소 제곱법을 이용해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절편을 편리하게 구했지만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공식만으로 앞으로 만나게 될 모든 상황을 해결하기는 어려움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개의 입력을 처리하기에는 무리가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앞서 살펴본 예에서는 변수가 ‘공부한 시간’ 하나뿐이지만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살펴본 폐암 수술 환자의 생존율 데이터를 보면 입력 데이터의 종류가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개나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대부분 입력 값이 여러 개인 상황에서 이를 해결하기 위해 실행되기 때문에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찾아내는 다른 방법이 필요함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446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가장 많이 사용하는 방법은 ‘일단 그리고 조금씩 수정해 나가기’ 방식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가설을 하나 세운 후 이 값이 주어진 요건을 충족하는지 판단해서 조금씩 변화를 주고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변화가 긍정적이면 오차가 최소가 될 때까지 이 과정을 계속 반복하는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가능하게 하는 가장 중요한 원리 중 하나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5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 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가장 훌륭한 예측선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장의 제목인 ‘가장 훌륭한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예측선’이라는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표현은 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(linear regression)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분석을 이용한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모델’의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의미를 쉽게 풀어서 표현한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제대로 된 선을 긋는 작업부터 시작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선의 방향을 잘 정하면 그 선을 따라가는 것만으로도 지금은 보이지 않는 미래의 것을 예측할 수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단추가 많은 것을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진입 장벽을 허물고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세계로 들어오기 바람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878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선을 긋고 나서 수정하는 과정에서 빠지면 안 되는 것이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나중에 그린 선이 먼저 그린 선보다 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좋은지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나쁜지를 판단하는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선의 오차를 계산할 수 있어야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오차가 작은 쪽으로 바꾸는 알고리즘이 필요한 것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621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 주어진 선의 오차를 평가하는 방법이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오차를 구할 때 가장 많이 사용되는 방법이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평균 제곱 오차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(Mean Square Error, MSE)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 평균 제곱 오차를 구하는 방법을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나온 공부한 시간과 성적의 관계도를 다시 한 번 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101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B5F1DC4-7E31-4219-8DDD-EBE64E73FD42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4-5 | </a:t>
            </a:r>
            <a:r>
              <a:rPr lang="ko-KR" altLang="en-US" sz="1600" b="1" dirty="0"/>
              <a:t>공부한 시간과 성적의 관계도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89D581-EE2C-467E-97BF-A1DE6ED84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1" y="1928331"/>
            <a:ext cx="4667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7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조금 전 최소 제곱법을 이용해 점들의 특성을 가장 잘 나타내는 최적의 직선이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2.3x + 79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임을 구했지만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최소 제곱법을 사용하지 않고 아무 값이나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대입해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임의의 값을 대입한 후 오차를 구하고 이 오차를 최소화하는 방식을 사용해서 최종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구해 보자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544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대강 선을 그어 보기 위해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임의의 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가정해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3x + 76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선을 그려 보면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4C4514-BD02-438D-8AFF-0E164D4556DE}"/>
              </a:ext>
            </a:extLst>
          </p:cNvPr>
          <p:cNvSpPr txBox="1">
            <a:spLocks/>
          </p:cNvSpPr>
          <p:nvPr/>
        </p:nvSpPr>
        <p:spPr>
          <a:xfrm>
            <a:off x="827545" y="29042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4-6 | </a:t>
            </a:r>
            <a:r>
              <a:rPr lang="ko-KR" altLang="en-US" sz="1600" b="1" dirty="0"/>
              <a:t>임의의 직선 그려 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B1087B-36E7-42B4-9F95-A2125423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3296407"/>
            <a:ext cx="4714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2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같은 임의의 직선이 어느 정도의 오차가 있는지 확인하려면 각 점과 그래프 사이의 거리를 재면 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4C4514-BD02-438D-8AFF-0E164D4556DE}"/>
              </a:ext>
            </a:extLst>
          </p:cNvPr>
          <p:cNvSpPr txBox="1">
            <a:spLocks/>
          </p:cNvSpPr>
          <p:nvPr/>
        </p:nvSpPr>
        <p:spPr>
          <a:xfrm>
            <a:off x="597117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4-7 | </a:t>
            </a:r>
            <a:r>
              <a:rPr lang="ko-KR" altLang="en-US" sz="1600" b="1" dirty="0"/>
              <a:t>임의의 직선과 실제 값 사이의 거리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A623B-6D44-4A8D-B90F-D60B6B18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2" y="2904812"/>
            <a:ext cx="4800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79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볼 수 있는 빨간색 선은 직선이 잘 그어졌는지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직선들의 합이 작을수록 잘 그어진 직선이고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직선들의 합이 클수록 잘못 그어진 직선이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기울기 값을 각각 다르게 설정한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그래프를 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532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4C4514-BD02-438D-8AFF-0E164D4556DE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4-8 | </a:t>
            </a:r>
            <a:r>
              <a:rPr lang="ko-KR" altLang="en-US" sz="1600" b="1" dirty="0"/>
              <a:t>기울기를 너무 크게 잡았을 때 오차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02171B-0886-4FA0-AAEC-459F6723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873611"/>
            <a:ext cx="4857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83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F4C4514-BD02-438D-8AFF-0E164D4556DE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4-9 | </a:t>
            </a:r>
            <a:r>
              <a:rPr lang="ko-KR" altLang="en-US" sz="1600" b="1" dirty="0"/>
              <a:t>기울기를 너무 작게 잡았을 때 오차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8414E1-CA1A-4BF6-8871-7548339C3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7" y="1931218"/>
            <a:ext cx="48006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85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그래프의 기울기가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잘못되었을수록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빨간색 선의 거리의 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오차의 합도 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기울기가 무한대로 커지면 오차도 무한대로 커지는 상관관계가 있는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빨간색 선의 거리의 합을 실제로 계산해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거리는 입력 데이터에 나와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‘실제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3x + 76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식에 대입해서 나오는 ‘예측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차이를 이용해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시간을 공부했을 때 실제 나온 점수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(81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그래프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3x + 76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식에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= 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대입했을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(82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차이가 곧 오차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오차를 구하는 방정식은 다음과 같음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3A6A1-DE94-4551-B2F6-E4F7771B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4638747"/>
            <a:ext cx="19526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1 </a:t>
            </a:r>
            <a:r>
              <a:rPr lang="ko-KR" altLang="en-US" sz="2600" dirty="0"/>
              <a:t>선형 회귀의 정의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식에 주어진 데이터를 대입해 얻을 수 있는 모든 오차 값을 정리하면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9FC707A-8496-4327-BB1D-3C8F71E6C96C}"/>
              </a:ext>
            </a:extLst>
          </p:cNvPr>
          <p:cNvSpPr txBox="1">
            <a:spLocks/>
          </p:cNvSpPr>
          <p:nvPr/>
        </p:nvSpPr>
        <p:spPr>
          <a:xfrm>
            <a:off x="871738" y="271628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4-3 | </a:t>
            </a:r>
            <a:r>
              <a:rPr lang="ko-KR" altLang="en-US" sz="1600" b="1" dirty="0"/>
              <a:t>주어진 데이터에서 오차 구하기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11F611-991E-456A-8E77-FD92A6F01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3083358"/>
            <a:ext cx="44958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7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해서 구한 오차를 모두 더하면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+ (-5) + 3 + 3 = 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값은 오차가 실제로 얼마나 큰지를 가늠하기에는 적합하지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오차에 양수와 음수가 섞여 있어 오차를 단순히 더해 버리면 합이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될 수도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부호를 없애야 정확한 오차를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오차의 합을 구할 때는 각 오차 값을 제곱해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식으로 표현하면 다음과 같음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2AEA6-5771-4A91-91EC-634BBC298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01" y="4235498"/>
            <a:ext cx="2095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96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나오는 순서를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원소의 총 개수를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대응하는 ‘실제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값’이고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대입되었을 때 직선의 방정식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3x + 76)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만드는 ‘예측 값’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식으로 오차의 합을 다시 계산하면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+ 25 + 9 + 9 = 44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구하고자 하는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평균 제곱 오차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위에서 구한 오차의 합을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나눈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1BCC2B-34AB-4680-8410-315E83051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48" y="2219253"/>
            <a:ext cx="142875" cy="19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C6D2EF-3096-4DCA-A604-3303CD94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3486621"/>
            <a:ext cx="3162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69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식은 앞으로 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공부할 때 자주 등장할 중요한 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구한 오차의 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(=44)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원소의 총 개수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(=4)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 식에 대입하면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¼ × 44 = 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값이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이로써 우리가 그은 임의의 직선이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평균 제곱 오차를 갖는 직선이었다는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우리의 작업은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작은 평균 제곱 오차를 가지게 만드는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찾는 것이 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이렇듯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선형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회귀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임의의 직선을 그어 이에 대한 평균 제곱 오차를 구하고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값을 가장 작게 만들어 주는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찾아가는 작업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4633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6 </a:t>
            </a:r>
            <a:r>
              <a:rPr lang="ko-KR" altLang="en-US" sz="2600" dirty="0"/>
              <a:t>파이썬 코딩으로 확인하는 평균 제곱 오차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6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앞서 알아본 평균 제곱 오차를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구현해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임의로 정한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값이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가상의 기울기가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fake_a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가상의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fake_b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함수식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predict()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다음과 같이 정의할 수 있음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3DC17-EF80-4E83-AB68-20C44D644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198572"/>
            <a:ext cx="7143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91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위 코드의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들어갈 빈 리스트를 만듦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9BA9D7-A885-4022-BC8A-55F34F21F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06144"/>
            <a:ext cx="7105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21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predict()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함수에 한 번씩 대입해 예측 값 리스트를 채우는 코드를 다음과 같이 작성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1B0AFD-5690-463C-A294-727FE2934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66" y="2449681"/>
            <a:ext cx="7115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6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다음으로 평균 제곱 오차를 구하는 함수를 만들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 제곱 오차 공식을 그대로 파이썬 함수로 옮기면 다음과 같음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70E48A-7FE5-4890-9B28-FD86136DD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564895"/>
            <a:ext cx="1400175" cy="5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72B6CB-9F13-4416-97D6-117771F48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3140965"/>
            <a:ext cx="7162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73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**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제곱을 구하라는 것이고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sum()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합을 구하라는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값과 예측 값을 각각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mse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y_pred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자리에 넣어서 평균 제곱을 구함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683A6-5B29-4807-B9BB-693AE9FA4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576464"/>
            <a:ext cx="7096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선형 회귀의 정의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선형 회귀의 정의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A38CA-6EE2-465E-BF76-8CC02D22B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978073"/>
            <a:ext cx="7067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C26B87-AB13-4CB5-9B07-A62A31ACA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8" y="1931218"/>
            <a:ext cx="7162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002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F94FB-8450-4327-A22D-A46566DA8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48" y="1931218"/>
            <a:ext cx="71628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524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0828E7-8233-46CC-A428-415DE0B5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1" y="1873611"/>
            <a:ext cx="71247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74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파이썬 코딩으로 확인하는 평균 제곱 오차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우리가 처음 가정한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= 3, b = 76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오차가 약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11.0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것을 알게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남은 것은 이 오차를 줄이면서 새로운 선을 긋는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적절히 조절하면서 오차의 변화를 살펴보고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오차가 최소화되는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14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선형 회귀의 정의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선형 회귀의 정의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문장은 정보가 담길 여지를 열어 놓고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 ]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부분에 시험 성적을 좌우할 만한 여러 가지 것이 들어간다면 좀 더 많은 사실을 전달할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공부한 시간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시험 당일의 컨디션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사교육비 지출액 등이 들어갈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무엇이 들어가든지 해당 성적의 이유를 나름대로 타당하게 설명할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문장보다는 이 문장이 중간고사 성적의 차이와 이유를 나타낼 때 더욱 효과적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5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선형 회귀의 정의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선형 회귀의 정의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 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들어갈 내용을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정보’라고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 정보가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정보를 정확히 준비해 놓기만 하면 성적을 예측하는 방정식을 만들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단순한 정의를 이번에는 좀 더 수학적인 언어로 표현해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성적을 변하게 하는 ‘정보’ 요소를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따라 변하는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성적’을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정의하면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변함에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변한다’가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정의 안에서 독립적으로 변할 수 있는 값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독립 변수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독립 변수에 따라 종속적으로 변하는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종속 변수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981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3058</Words>
  <Application>Microsoft Office PowerPoint</Application>
  <PresentationFormat>화면 슬라이드 쇼(4:3)</PresentationFormat>
  <Paragraphs>335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73</vt:i4>
      </vt:variant>
    </vt:vector>
  </HeadingPairs>
  <TitlesOfParts>
    <vt:vector size="83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가장 훌륭한 예측선</vt:lpstr>
      <vt:lpstr>  가장 훌륭한 예측선</vt:lpstr>
      <vt:lpstr>  가장 훌륭한 예측선</vt:lpstr>
      <vt:lpstr>1 선형 회귀의 정의</vt:lpstr>
      <vt:lpstr>1 선형 회귀의 정의 </vt:lpstr>
      <vt:lpstr>1 선형 회귀의 정의 </vt:lpstr>
      <vt:lpstr>1 선형 회귀의 정의 </vt:lpstr>
      <vt:lpstr>1 선형 회귀의 정의 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2 가장 훌륭한 예측선이란?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3 최소 제곱법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4 파이썬 코딩으로 확인하는 최소 제곱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5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  <vt:lpstr>6 파이썬 코딩으로 확인하는 평균 제곱 오차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296</cp:revision>
  <cp:lastPrinted>2016-08-10T06:58:55Z</cp:lastPrinted>
  <dcterms:created xsi:type="dcterms:W3CDTF">2013-04-05T19:58:06Z</dcterms:created>
  <dcterms:modified xsi:type="dcterms:W3CDTF">2024-09-09T10:56:24Z</dcterms:modified>
</cp:coreProperties>
</file>