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1"/>
  </p:notesMasterIdLst>
  <p:handoutMasterIdLst>
    <p:handoutMasterId r:id="rId42"/>
  </p:handoutMasterIdLst>
  <p:sldIdLst>
    <p:sldId id="267" r:id="rId3"/>
    <p:sldId id="270" r:id="rId4"/>
    <p:sldId id="276" r:id="rId5"/>
    <p:sldId id="278" r:id="rId6"/>
    <p:sldId id="272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990" y="7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2024-10-15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10/15/2024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둘째마당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예측 모델의 기본 원리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시그모이드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함수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07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형태로 그래프가 그려지는 함수가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우리가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수학’에서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(sigmoid function)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이용해 로지스틱 회귀를 풀어 나가는 공식은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식을 통해 알 수 있는 것은 우리가 구해야 하는 값이 여기서도 결국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ax + 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49435-8056-452D-BA42-AE86FF227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140965"/>
            <a:ext cx="1314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4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 때와 마찬가지임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무슨 의미를 가지고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그래프의 경사도를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커지면 경사가 커지고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작아지면 경사가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작아짐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C7C04D-D736-4DFE-AE6E-2200CADA8B77}"/>
              </a:ext>
            </a:extLst>
          </p:cNvPr>
          <p:cNvSpPr txBox="1">
            <a:spLocks/>
          </p:cNvSpPr>
          <p:nvPr/>
        </p:nvSpPr>
        <p:spPr>
          <a:xfrm>
            <a:off x="597117" y="325617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6-3 | a </a:t>
            </a:r>
            <a:r>
              <a:rPr lang="ko-KR" altLang="en-US" sz="1600" b="1" dirty="0"/>
              <a:t>값이 클 때와 작을 때의 그래프 변화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6A9720-6E4B-436F-8838-52680E7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8" y="3693672"/>
            <a:ext cx="3619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그래프의 좌우 이동을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크고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작아짐에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따라 그래프가 이동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C7C04D-D736-4DFE-AE6E-2200CADA8B77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6-4 | b </a:t>
            </a:r>
            <a:r>
              <a:rPr lang="ko-KR" altLang="en-US" sz="1600" b="1" dirty="0"/>
              <a:t>값이 클 때와 작을 때의 그래프 변화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17C33-8FFB-48AA-B0DB-8CE83ED87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41235"/>
            <a:ext cx="3600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6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오차가 변함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변화하는 오차를 그래프로 나타내면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21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C7C04D-D736-4DFE-AE6E-2200CADA8B7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6-5 | a</a:t>
            </a:r>
            <a:r>
              <a:rPr lang="ko-KR" altLang="en-US" sz="1600" b="1" dirty="0"/>
              <a:t>와 오차의 관계</a:t>
            </a:r>
            <a:r>
              <a:rPr lang="en-US" altLang="ko-KR" sz="1600" b="1" dirty="0"/>
              <a:t>: a</a:t>
            </a:r>
            <a:r>
              <a:rPr lang="ko-KR" altLang="en-US" sz="1600" b="1" dirty="0"/>
              <a:t>가 작아질수록 오차는 무한대로 커지지만</a:t>
            </a:r>
            <a:r>
              <a:rPr lang="en-US" altLang="ko-KR" sz="1600" b="1" dirty="0"/>
              <a:t>, a</a:t>
            </a:r>
            <a:r>
              <a:rPr lang="ko-KR" altLang="en-US" sz="1600" b="1" dirty="0"/>
              <a:t>가 커진다고 해서 </a:t>
            </a:r>
            <a:endParaRPr lang="en-US" altLang="ko-KR" sz="1600" b="1" dirty="0"/>
          </a:p>
          <a:p>
            <a:r>
              <a:rPr lang="en-US" altLang="ko-KR" sz="1600" b="1" dirty="0"/>
              <a:t>     </a:t>
            </a:r>
            <a:r>
              <a:rPr lang="ko-KR" altLang="en-US" sz="1600" b="1" dirty="0"/>
              <a:t>오차가 없어지지는 않는다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8F0EE-B68B-486C-BC12-002F36832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02" y="2112700"/>
            <a:ext cx="41052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작아지면 오차는 무한대로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커진다고 해서 오차가 무한대로 커지지는 않음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61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800F97F-5B62-4863-A992-39F8E38B5E4D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6-6 | b</a:t>
            </a:r>
            <a:r>
              <a:rPr lang="ko-KR" altLang="en-US" sz="1600" b="1" dirty="0"/>
              <a:t>와 오차의 관계</a:t>
            </a:r>
            <a:r>
              <a:rPr lang="en-US" altLang="ko-KR" sz="1600" b="1" dirty="0"/>
              <a:t>: b </a:t>
            </a:r>
            <a:r>
              <a:rPr lang="ko-KR" altLang="en-US" sz="1600" b="1" dirty="0"/>
              <a:t>값이 너무 작아지거나 커지면 오차도 이에 따라 커진다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A658D1-D1E2-45ED-A110-C68060AF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20153"/>
            <a:ext cx="6486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2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너무 크거나 작을 경우 오차는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이차 함수 그래프와 유사한 형태로 나타남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04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6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6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로지스틱 회귀 모델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참 거짓 판단하기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216241" y="1180326"/>
            <a:ext cx="6844683" cy="142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로지스틱 회귀의 정의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시그모이드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텐서플로에서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실행하는 로지스틱 회귀 모델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우리에게 주어진 과제는 또다시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구하는 것임을 알았음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어떻게 구해야 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답은 역시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먼저 오차를 구한 후 오차가 작은 쪽으로 이동시키는 방법이라고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이번에도 예측 값과 실제 값의 차이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오차를 구하는 공식이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이번에도 앞서 배웠던 평균 제곱 오차를 사용하면 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안타깝게도 이번에는 평균 제곱 오차를 사용할 수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4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공식을 도출하기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그래프의 특징을 다시 한 번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특징은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가까워지면 오차가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가까워지는 경우에도 오차는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공식으로 만들 수 있게 하는 함수가 바로 로그 함수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F5CD61B-942F-473A-9EF7-ABA85B19C02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6-7 | </a:t>
            </a:r>
            <a:r>
              <a:rPr lang="ko-KR" altLang="en-US" sz="1600" b="1" dirty="0" err="1"/>
              <a:t>시그모이드</a:t>
            </a:r>
            <a:r>
              <a:rPr lang="ko-KR" altLang="en-US" sz="1600" b="1" dirty="0"/>
              <a:t> 함수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56B412-3331-44B9-A589-C49A9AE4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55" y="2646194"/>
            <a:ext cx="35814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 함수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65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수학’의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로그 함수에서 배운 그래프를 다시 가져오겠음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F5CD61B-942F-473A-9EF7-ABA85B19C02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6-8 | </a:t>
            </a:r>
            <a:r>
              <a:rPr lang="ko-KR" altLang="en-US" sz="1600" b="1" dirty="0"/>
              <a:t>실제 값이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파란색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빨간색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로그 함수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81390-CA42-4DD3-BBA5-522284A38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91402"/>
            <a:ext cx="40195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파란색 선은 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사용할 수 있는 그래프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오차가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가까울수록 오차는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빨간색 선은 반대로 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사용할 수 있는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오차가 없고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가까워질수록 오차가 매우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20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파란색과 빨간색 그래프의 식은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logh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-log(1-h)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-log h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그래프를 쓰고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-log(1-h)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그래프를 써야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다음과 같은 방법으로 해결할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D25BDE-4C48-4897-91D8-830B9962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910537"/>
            <a:ext cx="2647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5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부분이 없어짐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부분이 없어짐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값에 따라 빨간색 그래프와 파란색 그래프를 각각 사용할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평균 제곱 오차를 대체할 만한 손실 함수를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함수를 머신 러닝에서는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교차 엔트로피 오차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(cross entropy error)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회귀에서는 평균 제곱 오차 함수를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회귀에서는 교차 엔트로피 오차 함수를 사용하게 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 함수에서 출발해 지금은 더 다양한 손실 함수들이 존재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이와 관련해서는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모델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설계하기’에서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다시 다룰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0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텐서플로에서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실행하는 로지스틱 회귀 모델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16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실행하는 방법은 앞서 선형 회귀 모델을 만들 때와 유사함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점은 오차를 계산하기 위한 손실 함수가 평균 제곱 오차 함수에서 크로스 엔트로피 오차로 바뀐다는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본 합격 여부 데이터를 다음과 같이 만들어 주자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DA68C-C7ED-4A81-BF8D-2C96AE28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83358"/>
            <a:ext cx="7096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모델을 준비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사용하게 되므로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activation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sigmoid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바꾸어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7559D-9C3B-4EF9-A4FE-ED5746083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9" y="2507288"/>
            <a:ext cx="70580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로지스틱 회귀 모델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 모델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법정 드라마나 영화를 보면 검사가 피고인을 다그치는 장면이 종종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검사의 예리한 질문에 피고인이 당황한 표정으로 변명을 늘어놓을 때 검사가 이렇게 소리침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아니요로만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대답하세요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!”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때로 할 말이 많아도 ‘예’ 혹은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아니요’로만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대답해야 할 때가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실은 이와 같은 상황이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끊임없이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일어남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전달받은 정보를 놓고 참과 거짓 중 하나를 판단해 다음 단계로 넘기는 장치들이 딥러닝 내부에서 쉬지 않고 작동하는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수행한다는 것은 겉으로 드러나지 않는 ‘미니 판단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장치’들을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이용해서 복잡한 연산을 해낸 끝에 최적의 예측 값을 내놓는 작업이라고 할 수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930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함수로 교차 엔트로피 오차 함수를 이용하기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F7AF9E-78CF-4755-A2BC-E8462A606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0580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5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model.predict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이용해 학습 시간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입력되었을 때의 결과를 그래프로 그려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66921-0833-4E1A-AADF-37C9793B7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96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5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임의의 학습 시간에 따른 합격 확률을 보여 주는 부분을 다음과 같이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FF0D84-AD13-43BA-8FA1-B3B99654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67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93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모두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5B151-45F1-4C8A-908B-A0019CF53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52047"/>
            <a:ext cx="7086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9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6EAB2B-85FD-4DCE-BB35-450BE7C8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910171"/>
            <a:ext cx="7153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02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ADF45-7657-410D-9DD3-FF770730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873611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6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4B7E65-3724-4C42-A034-2508431F6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1964122"/>
            <a:ext cx="7210425" cy="41148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8AB18AF-8FE9-4AAC-8D4D-A7A1B7F6C598}"/>
              </a:ext>
            </a:extLst>
          </p:cNvPr>
          <p:cNvSpPr txBox="1">
            <a:spLocks/>
          </p:cNvSpPr>
          <p:nvPr/>
        </p:nvSpPr>
        <p:spPr>
          <a:xfrm>
            <a:off x="1329535" y="187649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6-9 | </a:t>
            </a:r>
            <a:r>
              <a:rPr lang="ko-KR" altLang="en-US" sz="1600" b="1" dirty="0"/>
              <a:t>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761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출력되는 그래프는 학습이 진행됨에 따라 점점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그래프의 형태를 취해 가는 것을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학습된 모델의 테스트를 위해 여러 가지 임의의 시간을 집어넣고 테스트해 보면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시간이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클 경우에는 합격 확률이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넘는다는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데이터양이나 학습 시간 등 환경에 따라 예측 정확도는 더욱 향상될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689534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선형 회귀와 로지스틱 회귀를 사용한 모델링에 관해 알아보았음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요소가 된다는 것은 이미 설명한 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통계 모델링은 어떻게 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연관을 갖게 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 모델의 전신인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한계를 극복하며 탄생한 신경망에 대해 상세히 알아보며 딥러닝 학습 속도를 더해 보자</a:t>
            </a:r>
          </a:p>
        </p:txBody>
      </p:sp>
    </p:spTree>
    <p:extLst>
      <p:ext uri="{BB962C8B-B14F-4D97-AF65-F5344CB8AC3E}">
        <p14:creationId xmlns:p14="http://schemas.microsoft.com/office/powerpoint/2010/main" val="34579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로지스틱 회귀 모델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 모델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참과 거짓 중 하나를 내놓는 과정은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로지스틱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(logistic regression)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원리를 거쳐 이루어짐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회귀 분석의 또 다른 토대를 이루는 로지스틱 회귀에 대해 알아보자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8CBAF1-F4C2-4BA1-809E-107049F4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1" y="1931218"/>
            <a:ext cx="2708706" cy="31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3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로지스틱 회귀의 정의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공부한 시간과 성적 사이의 관계를 좌표에 나타냈을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좌표의 형태가 직선으로 해결되는 선형 회귀를 사용하기에 적절했음을 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직선으로 해결하기에 적절하지 않은 경우도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점수가 아니라 오직 합격과 불합격만 발표되는 시험이 있다고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공부한 시간에 따른 합격 여부를 조사해 보니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같았음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354710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6-1 | </a:t>
            </a:r>
            <a:r>
              <a:rPr lang="ko-KR" altLang="en-US" sz="1600" b="1" dirty="0"/>
              <a:t>공부한 시간에 따른 합격 여부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CC8A74-A0F7-4996-88B7-A50F9785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876290"/>
            <a:ext cx="62198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합격을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불합격을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좌표 평면에 표현하면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6-1 | </a:t>
            </a:r>
            <a:r>
              <a:rPr lang="ko-KR" altLang="en-US" sz="1600" b="1" dirty="0"/>
              <a:t>합격과 불합격만 있을 때의 좌표 표현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C0AF88-6154-42AC-94DE-22042C38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0" y="2619615"/>
            <a:ext cx="3552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장에서 배운 대로 선을 그어 이 점의 특성을 잘 나타내는 일차 방정식을 만들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점들은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값이 없으므로 직선으로 그리기가 어려움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점들의 특성을 정확하게 담아내려면 직선이 아니라 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형태여야 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296814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6-2 | </a:t>
            </a:r>
            <a:r>
              <a:rPr lang="ko-KR" altLang="en-US" sz="1600" b="1" dirty="0"/>
              <a:t>각 점의 특성을 담은 선을 그었을 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4C0807-807D-4D48-AE20-DCE2E2166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7" y="3376492"/>
            <a:ext cx="3562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회귀는 선형 회귀와 마찬가지로 적절한 선을 그려 가는 과정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직선이 아니라 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거짓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(0)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사이를 구분하는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형태의 선을 그어 주는 작업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0797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1397</Words>
  <Application>Microsoft Office PowerPoint</Application>
  <PresentationFormat>화면 슬라이드 쇼(4:3)</PresentationFormat>
  <Paragraphs>187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로지스틱 회귀 모델: 참 거짓 판단하기</vt:lpstr>
      <vt:lpstr>  로지스틱 회귀 모델: 참 거짓 판단하기</vt:lpstr>
      <vt:lpstr>PowerPoint 프레젠테이션</vt:lpstr>
      <vt:lpstr>1 로지스틱 회귀의 정의</vt:lpstr>
      <vt:lpstr>1 로지스틱 회귀의 정의</vt:lpstr>
      <vt:lpstr>1 로지스틱 회귀의 정의</vt:lpstr>
      <vt:lpstr>1 로지스틱 회귀의 정의</vt:lpstr>
      <vt:lpstr>PowerPoint 프레젠테이션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PowerPoint 프레젠테이션</vt:lpstr>
      <vt:lpstr>3 오차 공식</vt:lpstr>
      <vt:lpstr>3 오차 공식</vt:lpstr>
      <vt:lpstr>PowerPoint 프레젠테이션</vt:lpstr>
      <vt:lpstr>4 로그 함수</vt:lpstr>
      <vt:lpstr>4 로그 함수</vt:lpstr>
      <vt:lpstr>4 로그 함수</vt:lpstr>
      <vt:lpstr>4 로그 함수</vt:lpstr>
      <vt:lpstr>PowerPoint 프레젠테이션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348</cp:revision>
  <cp:lastPrinted>2016-08-10T06:58:55Z</cp:lastPrinted>
  <dcterms:created xsi:type="dcterms:W3CDTF">2013-04-05T19:58:06Z</dcterms:created>
  <dcterms:modified xsi:type="dcterms:W3CDTF">2024-10-15T03:15:58Z</dcterms:modified>
</cp:coreProperties>
</file>