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7" r:id="rId5"/>
    <p:sldId id="306" r:id="rId6"/>
    <p:sldId id="308" r:id="rId7"/>
    <p:sldId id="303" r:id="rId8"/>
    <p:sldId id="305" r:id="rId9"/>
    <p:sldId id="310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86" autoAdjust="0"/>
  </p:normalViewPr>
  <p:slideViewPr>
    <p:cSldViewPr snapToGrid="0">
      <p:cViewPr varScale="1">
        <p:scale>
          <a:sx n="70" d="100"/>
          <a:sy n="70" d="100"/>
        </p:scale>
        <p:origin x="1166" y="3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en-US" altLang="zh-TW" sz="18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3/5~3/8</a:t>
          </a:r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zh-TW" altLang="en-US" sz="1800" b="1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主題發想</a:t>
          </a:r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n-US" altLang="zh-TW" sz="18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3/8~3/10</a:t>
          </a:r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zh-TW" altLang="en-US" sz="1800" b="1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蒐集資料</a:t>
          </a:r>
          <a:endParaRPr lang="en-US" altLang="zh-TW" sz="1800" b="1" i="0" u="none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/>
          <a:r>
            <a:rPr lang="zh-TW" altLang="en-US" sz="1800" b="1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規劃功能列</a:t>
          </a:r>
          <a:endParaRPr lang="en-US" altLang="zh-TW" sz="1800" b="1" i="0" u="none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/>
          <a:r>
            <a:rPr lang="zh-TW" altLang="en-US" sz="18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首頁初步設計、切版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en-US" altLang="zh-TW" sz="18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3/11~3/15</a:t>
          </a:r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zh-TW" altLang="en-US" sz="1800" b="1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完成主畫面切版</a:t>
          </a:r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TW" sz="18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3/16~3/22</a:t>
          </a:r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zh-TW" altLang="en-US" sz="1800" b="1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完成基本表單架構</a:t>
          </a:r>
          <a:endParaRPr lang="en-US" altLang="zh-TW" sz="1800" b="1" i="0" u="none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/>
          <a:r>
            <a:rPr lang="zh-TW" altLang="en-US" sz="1800" b="1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加入</a:t>
          </a:r>
          <a:r>
            <a:rPr lang="en-US" altLang="zh-TW" sz="1800" b="1" i="0" u="none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localstorage</a:t>
          </a:r>
          <a:endParaRPr lang="en-US" altLang="zh-TW" sz="1800" b="1" i="0" u="none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/>
          <a:r>
            <a:rPr lang="zh-TW" altLang="en-US" sz="1800" b="1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調整主畫面版面</a:t>
          </a:r>
          <a:endParaRPr lang="en-US" altLang="zh-TW" sz="1800" b="1" i="0" u="none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/>
          <a:r>
            <a:rPr lang="zh-TW" altLang="en-US" sz="1800" b="1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加入動態設計</a:t>
          </a:r>
          <a:endParaRPr lang="en-US" altLang="zh-TW" sz="1800" b="1" i="0" u="none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zh-TW" altLang="en-US" sz="1800" b="1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美化潤飾</a:t>
          </a:r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en-US" altLang="zh-TW" sz="18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3/23~3/25</a:t>
          </a:r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zh-TW" altLang="en-US" sz="1800" b="1" i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CACE0CC-EB5E-4721-8FE0-D6C676F2C4A5}">
      <dgm:prSet phldrT="[Text]" custT="1"/>
      <dgm:spPr/>
      <dgm:t>
        <a:bodyPr rtlCol="0"/>
        <a:lstStyle/>
        <a:p>
          <a:pPr rtl="0"/>
          <a:r>
            <a:rPr lang="zh-TW" altLang="en-US" sz="18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響應式網頁設計</a:t>
          </a:r>
        </a:p>
      </dgm:t>
    </dgm:pt>
    <dgm:pt modelId="{22381771-B551-4BCB-B228-1D267E92817A}" type="parTrans" cxnId="{5065FE55-408D-4FB4-92C5-ADDFBB4364FA}">
      <dgm:prSet/>
      <dgm:spPr/>
      <dgm:t>
        <a:bodyPr/>
        <a:lstStyle/>
        <a:p>
          <a:endParaRPr lang="zh-TW" altLang="en-US" sz="1800" b="1" i="0"/>
        </a:p>
      </dgm:t>
    </dgm:pt>
    <dgm:pt modelId="{5B0F1D49-EC15-4BEA-BF8A-08AED6717915}" type="sibTrans" cxnId="{5065FE55-408D-4FB4-92C5-ADDFBB4364FA}">
      <dgm:prSet/>
      <dgm:spPr/>
      <dgm:t>
        <a:bodyPr/>
        <a:lstStyle/>
        <a:p>
          <a:endParaRPr lang="zh-TW" altLang="en-US" sz="1800" b="1" i="0"/>
        </a:p>
      </dgm:t>
    </dgm:pt>
    <dgm:pt modelId="{72FA5FC9-8E36-43EA-863F-0BEE389EBAFD}">
      <dgm:prSet phldrT="[Text]" custT="1"/>
      <dgm:spPr/>
      <dgm:t>
        <a:bodyPr rtlCol="0"/>
        <a:lstStyle/>
        <a:p>
          <a:pPr rtl="0"/>
          <a:r>
            <a:rPr lang="zh-TW" altLang="en-US" sz="18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導覽列設置</a:t>
          </a:r>
        </a:p>
      </dgm:t>
    </dgm:pt>
    <dgm:pt modelId="{75FA3EDA-8B19-4B36-AAAB-A5C052F4AA36}" type="parTrans" cxnId="{B148C208-B558-436A-924E-90FE12FCC1F6}">
      <dgm:prSet/>
      <dgm:spPr/>
      <dgm:t>
        <a:bodyPr/>
        <a:lstStyle/>
        <a:p>
          <a:endParaRPr lang="zh-TW" altLang="en-US" sz="1800" b="1" i="0"/>
        </a:p>
      </dgm:t>
    </dgm:pt>
    <dgm:pt modelId="{ED3A1E0B-3ABC-48FA-B137-83ED33327260}" type="sibTrans" cxnId="{B148C208-B558-436A-924E-90FE12FCC1F6}">
      <dgm:prSet/>
      <dgm:spPr/>
      <dgm:t>
        <a:bodyPr/>
        <a:lstStyle/>
        <a:p>
          <a:endParaRPr lang="zh-TW" altLang="en-US" sz="1800" b="1" i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B148C208-B558-436A-924E-90FE12FCC1F6}" srcId="{D71FC021-6A65-44D1-95B9-0E6C89079866}" destId="{72FA5FC9-8E36-43EA-863F-0BEE389EBAFD}" srcOrd="1" destOrd="0" parTransId="{75FA3EDA-8B19-4B36-AAAB-A5C052F4AA36}" sibTransId="{ED3A1E0B-3ABC-48FA-B137-83ED33327260}"/>
    <dgm:cxn modelId="{C05C170F-38FE-42ED-A556-A750CFD323AF}" type="presOf" srcId="{72FA5FC9-8E36-43EA-863F-0BEE389EBAFD}" destId="{FD7B29F2-0D66-4B4B-BC8A-82DA23575305}" srcOrd="0" destOrd="1" presId="urn:microsoft.com/office/officeart/2016/7/layout/AccentHomeChevronProcess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6FE3E44A-FC79-483A-A4BE-2FF5211B0DE5}" type="presOf" srcId="{6CACE0CC-EB5E-4721-8FE0-D6C676F2C4A5}" destId="{B73D2BBA-574C-491E-A31C-8B6EA5CC871A}" srcOrd="0" destOrd="1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5065FE55-408D-4FB4-92C5-ADDFBB4364FA}" srcId="{7B2FF309-5120-45E2-ACC8-F8FAA9DBDA55}" destId="{6CACE0CC-EB5E-4721-8FE0-D6C676F2C4A5}" srcOrd="1" destOrd="0" parTransId="{22381771-B551-4BCB-B228-1D267E92817A}" sibTransId="{5B0F1D49-EC15-4BEA-BF8A-08AED6717915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00858-01BF-4E7A-A763-B9492EBE2E67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45DB690C-DC87-41C2-91B1-97EB2B3CF5AC}">
      <dgm:prSet phldrT="[文字]"/>
      <dgm:spPr/>
      <dgm:t>
        <a:bodyPr/>
        <a:lstStyle/>
        <a:p>
          <a:r>
            <a: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切版</a:t>
          </a:r>
          <a:endParaRPr lang="zh-TW" altLang="en-US" dirty="0"/>
        </a:p>
      </dgm:t>
    </dgm:pt>
    <dgm:pt modelId="{F2B8D3B9-B2DF-4B23-A593-60A1B05E9125}" type="parTrans" cxnId="{23A98173-B63A-401B-95AD-CC7EF368826D}">
      <dgm:prSet/>
      <dgm:spPr/>
      <dgm:t>
        <a:bodyPr/>
        <a:lstStyle/>
        <a:p>
          <a:endParaRPr lang="zh-TW" altLang="en-US"/>
        </a:p>
      </dgm:t>
    </dgm:pt>
    <dgm:pt modelId="{86B12E75-79AC-4A90-9415-7D8746D1C2FD}" type="sibTrans" cxnId="{23A98173-B63A-401B-95AD-CC7EF368826D}">
      <dgm:prSet/>
      <dgm:spPr/>
      <dgm:t>
        <a:bodyPr/>
        <a:lstStyle/>
        <a:p>
          <a:endParaRPr lang="zh-TW" altLang="en-US"/>
        </a:p>
      </dgm:t>
    </dgm:pt>
    <dgm:pt modelId="{43485166-D5F9-46AE-8871-D4FEA284B2BD}">
      <dgm:prSet phldrT="[文字]" custT="1"/>
      <dgm:spPr/>
      <dgm:t>
        <a:bodyPr/>
        <a:lstStyle/>
        <a:p>
          <a:r>
            <a:rPr lang="zh-TW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不知如何設定位置</a:t>
          </a:r>
          <a:endParaRPr lang="zh-TW" altLang="en-US" sz="3200" dirty="0"/>
        </a:p>
      </dgm:t>
    </dgm:pt>
    <dgm:pt modelId="{F8D807CC-CA75-4C58-9DEE-CE84F59ACE2B}" type="parTrans" cxnId="{43B8F998-4A0E-43CC-94F3-0681D26AFF1A}">
      <dgm:prSet/>
      <dgm:spPr/>
      <dgm:t>
        <a:bodyPr/>
        <a:lstStyle/>
        <a:p>
          <a:endParaRPr lang="zh-TW" altLang="en-US"/>
        </a:p>
      </dgm:t>
    </dgm:pt>
    <dgm:pt modelId="{FDCF0236-3B34-458B-9CD7-7F2BCD533591}" type="sibTrans" cxnId="{43B8F998-4A0E-43CC-94F3-0681D26AFF1A}">
      <dgm:prSet/>
      <dgm:spPr/>
      <dgm:t>
        <a:bodyPr/>
        <a:lstStyle/>
        <a:p>
          <a:endParaRPr lang="zh-TW" altLang="en-US"/>
        </a:p>
      </dgm:t>
    </dgm:pt>
    <dgm:pt modelId="{20FCE18B-278B-4C86-A65C-B6406489B1F0}">
      <dgm:prSet phldrT="[文字]"/>
      <dgm:spPr/>
      <dgm:t>
        <a:bodyPr/>
        <a:lstStyle/>
        <a:p>
          <a:r>
            <a:rPr lang="zh-TW" altLang="en-US" dirty="0"/>
            <a:t>表單</a:t>
          </a:r>
          <a:r>
            <a:rPr lang="en-US" altLang="zh-TW" dirty="0"/>
            <a:t>JS</a:t>
          </a:r>
          <a:endParaRPr lang="zh-TW" altLang="en-US" dirty="0"/>
        </a:p>
      </dgm:t>
    </dgm:pt>
    <dgm:pt modelId="{DEAD4317-66F6-4E11-9F98-1257BDC2BFC8}" type="parTrans" cxnId="{41B11602-8B3D-4AE7-A449-CBB1DE940698}">
      <dgm:prSet/>
      <dgm:spPr/>
      <dgm:t>
        <a:bodyPr/>
        <a:lstStyle/>
        <a:p>
          <a:endParaRPr lang="zh-TW" altLang="en-US"/>
        </a:p>
      </dgm:t>
    </dgm:pt>
    <dgm:pt modelId="{025C3B20-C0E9-4461-ACBB-E735CD327E48}" type="sibTrans" cxnId="{41B11602-8B3D-4AE7-A449-CBB1DE940698}">
      <dgm:prSet/>
      <dgm:spPr/>
      <dgm:t>
        <a:bodyPr/>
        <a:lstStyle/>
        <a:p>
          <a:endParaRPr lang="zh-TW" altLang="en-US"/>
        </a:p>
      </dgm:t>
    </dgm:pt>
    <dgm:pt modelId="{87147F6A-2074-445E-8DC5-741D59FD83FE}">
      <dgm:prSet phldrT="[文字]"/>
      <dgm:spPr/>
      <dgm:t>
        <a:bodyPr/>
        <a:lstStyle/>
        <a:p>
          <a:r>
            <a:rPr lang="en-US" altLang="zh-TW" sz="2900" dirty="0" err="1"/>
            <a:t>localstorage</a:t>
          </a:r>
          <a:endParaRPr lang="zh-TW" altLang="en-US" sz="2900" dirty="0"/>
        </a:p>
      </dgm:t>
    </dgm:pt>
    <dgm:pt modelId="{3B7D686A-471C-4F0B-BBFD-8CD91BFE2524}" type="parTrans" cxnId="{5EAF297C-DEB7-4626-91B6-3B893E9EB989}">
      <dgm:prSet/>
      <dgm:spPr/>
      <dgm:t>
        <a:bodyPr/>
        <a:lstStyle/>
        <a:p>
          <a:endParaRPr lang="zh-TW" altLang="en-US"/>
        </a:p>
      </dgm:t>
    </dgm:pt>
    <dgm:pt modelId="{E0F19113-3037-4CB5-B2CE-D22A7F1CF3FC}" type="sibTrans" cxnId="{5EAF297C-DEB7-4626-91B6-3B893E9EB989}">
      <dgm:prSet/>
      <dgm:spPr/>
      <dgm:t>
        <a:bodyPr/>
        <a:lstStyle/>
        <a:p>
          <a:endParaRPr lang="zh-TW" altLang="en-US"/>
        </a:p>
      </dgm:t>
    </dgm:pt>
    <dgm:pt modelId="{659241F7-FF65-4289-825D-215FD0295FDC}">
      <dgm:prSet phldrT="[文字]" custT="1"/>
      <dgm:spPr/>
      <dgm:t>
        <a:bodyPr/>
        <a:lstStyle/>
        <a:p>
          <a:r>
            <a:rPr lang="zh-TW" altLang="en-US" sz="2800" dirty="0"/>
            <a:t>表單選項層次</a:t>
          </a:r>
        </a:p>
      </dgm:t>
    </dgm:pt>
    <dgm:pt modelId="{DD8E381C-9FB1-4804-9B9D-1DBD6F8E1496}" type="parTrans" cxnId="{848A7D91-6B9C-4A0B-AD8E-4C79204710B3}">
      <dgm:prSet/>
      <dgm:spPr/>
      <dgm:t>
        <a:bodyPr/>
        <a:lstStyle/>
        <a:p>
          <a:endParaRPr lang="zh-TW" altLang="en-US"/>
        </a:p>
      </dgm:t>
    </dgm:pt>
    <dgm:pt modelId="{ACFD7738-E76E-4FE9-8AA0-A0583E2D4856}" type="sibTrans" cxnId="{848A7D91-6B9C-4A0B-AD8E-4C79204710B3}">
      <dgm:prSet/>
      <dgm:spPr/>
      <dgm:t>
        <a:bodyPr/>
        <a:lstStyle/>
        <a:p>
          <a:endParaRPr lang="zh-TW" altLang="en-US"/>
        </a:p>
      </dgm:t>
    </dgm:pt>
    <dgm:pt modelId="{5546AA04-CD22-48D5-A4F4-663610A1AD11}">
      <dgm:prSet phldrT="[文字]"/>
      <dgm:spPr/>
      <dgm:t>
        <a:bodyPr/>
        <a:lstStyle/>
        <a:p>
          <a:r>
            <a:rPr lang="zh-TW" altLang="en-US" dirty="0"/>
            <a:t>時程安排</a:t>
          </a:r>
        </a:p>
      </dgm:t>
    </dgm:pt>
    <dgm:pt modelId="{807FB050-E053-4FFC-9279-103EC78C8313}" type="parTrans" cxnId="{C7B72632-BAC5-4E3D-B203-088F6971CB0D}">
      <dgm:prSet/>
      <dgm:spPr/>
      <dgm:t>
        <a:bodyPr/>
        <a:lstStyle/>
        <a:p>
          <a:endParaRPr lang="zh-TW" altLang="en-US"/>
        </a:p>
      </dgm:t>
    </dgm:pt>
    <dgm:pt modelId="{D6E2366D-EEAD-4DC0-8722-844093738E84}" type="sibTrans" cxnId="{C7B72632-BAC5-4E3D-B203-088F6971CB0D}">
      <dgm:prSet/>
      <dgm:spPr/>
      <dgm:t>
        <a:bodyPr/>
        <a:lstStyle/>
        <a:p>
          <a:endParaRPr lang="zh-TW" altLang="en-US"/>
        </a:p>
      </dgm:t>
    </dgm:pt>
    <dgm:pt modelId="{7E5CB930-02CC-4AB6-AC0D-3EDA9A1154D9}">
      <dgm:prSet phldrT="[文字]" custT="1"/>
      <dgm:spPr/>
      <dgm:t>
        <a:bodyPr/>
        <a:lstStyle/>
        <a:p>
          <a:r>
            <a:rPr lang="zh-TW" alt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前面摸索時期進度很慢 ，擠壓後面進度</a:t>
          </a:r>
          <a:endParaRPr lang="zh-TW" altLang="en-US" sz="2800" dirty="0"/>
        </a:p>
      </dgm:t>
    </dgm:pt>
    <dgm:pt modelId="{F09308D4-0F72-4EF7-BE7F-986FE87A2543}" type="parTrans" cxnId="{36EF4B7E-9A36-4C97-9857-E1B44482FE5A}">
      <dgm:prSet/>
      <dgm:spPr/>
      <dgm:t>
        <a:bodyPr/>
        <a:lstStyle/>
        <a:p>
          <a:endParaRPr lang="zh-TW" altLang="en-US"/>
        </a:p>
      </dgm:t>
    </dgm:pt>
    <dgm:pt modelId="{08B7AFA7-1B8D-49FC-BEE3-B433141E5DA1}" type="sibTrans" cxnId="{36EF4B7E-9A36-4C97-9857-E1B44482FE5A}">
      <dgm:prSet/>
      <dgm:spPr/>
      <dgm:t>
        <a:bodyPr/>
        <a:lstStyle/>
        <a:p>
          <a:endParaRPr lang="zh-TW" altLang="en-US"/>
        </a:p>
      </dgm:t>
    </dgm:pt>
    <dgm:pt modelId="{1E101DE9-0E30-465B-A330-0138D6098F68}">
      <dgm:prSet custT="1"/>
      <dgm:spPr/>
      <dgm:t>
        <a:bodyPr/>
        <a:lstStyle/>
        <a:p>
          <a:r>
            <a:rPr lang="zh-TW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時</a:t>
          </a:r>
          <a:r>
            <a:rPr lang="zh-TW" altLang="en-US" sz="3200" dirty="0"/>
            <a:t>常</a:t>
          </a:r>
          <a:r>
            <a:rPr lang="zh-TW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跑版</a:t>
          </a:r>
        </a:p>
      </dgm:t>
    </dgm:pt>
    <dgm:pt modelId="{7851C06C-C7E9-4A09-8077-D6F7499FD1E9}" type="parTrans" cxnId="{8C932338-9FBF-4360-9B38-1B1B640879AF}">
      <dgm:prSet/>
      <dgm:spPr/>
      <dgm:t>
        <a:bodyPr/>
        <a:lstStyle/>
        <a:p>
          <a:endParaRPr lang="zh-TW" altLang="en-US"/>
        </a:p>
      </dgm:t>
    </dgm:pt>
    <dgm:pt modelId="{9A168A84-C0A3-4BA6-9A13-B828BAE23B14}" type="sibTrans" cxnId="{8C932338-9FBF-4360-9B38-1B1B640879AF}">
      <dgm:prSet/>
      <dgm:spPr/>
      <dgm:t>
        <a:bodyPr/>
        <a:lstStyle/>
        <a:p>
          <a:endParaRPr lang="zh-TW" altLang="en-US"/>
        </a:p>
      </dgm:t>
    </dgm:pt>
    <dgm:pt modelId="{93EF4087-C74A-4837-ABEB-9091A2694161}" type="pres">
      <dgm:prSet presAssocID="{47D00858-01BF-4E7A-A763-B9492EBE2E67}" presName="Name0" presStyleCnt="0">
        <dgm:presLayoutVars>
          <dgm:dir/>
          <dgm:animLvl val="lvl"/>
          <dgm:resizeHandles val="exact"/>
        </dgm:presLayoutVars>
      </dgm:prSet>
      <dgm:spPr/>
    </dgm:pt>
    <dgm:pt modelId="{6B242B88-D944-45C4-878A-9D5BDD6D7BE2}" type="pres">
      <dgm:prSet presAssocID="{45DB690C-DC87-41C2-91B1-97EB2B3CF5AC}" presName="composite" presStyleCnt="0"/>
      <dgm:spPr/>
    </dgm:pt>
    <dgm:pt modelId="{D60418DA-8C28-4B93-9386-9C178B6BCC17}" type="pres">
      <dgm:prSet presAssocID="{45DB690C-DC87-41C2-91B1-97EB2B3CF5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21C3F43-2FE7-4B2D-BBC4-67E2AC6B2787}" type="pres">
      <dgm:prSet presAssocID="{45DB690C-DC87-41C2-91B1-97EB2B3CF5AC}" presName="desTx" presStyleLbl="alignAccFollowNode1" presStyleIdx="0" presStyleCnt="3">
        <dgm:presLayoutVars>
          <dgm:bulletEnabled val="1"/>
        </dgm:presLayoutVars>
      </dgm:prSet>
      <dgm:spPr/>
    </dgm:pt>
    <dgm:pt modelId="{7D8E93F4-59BB-4CA1-B25D-1D81CE88D279}" type="pres">
      <dgm:prSet presAssocID="{86B12E75-79AC-4A90-9415-7D8746D1C2FD}" presName="space" presStyleCnt="0"/>
      <dgm:spPr/>
    </dgm:pt>
    <dgm:pt modelId="{BB0B9E1A-4C36-41AC-A95E-FF293B59A746}" type="pres">
      <dgm:prSet presAssocID="{20FCE18B-278B-4C86-A65C-B6406489B1F0}" presName="composite" presStyleCnt="0"/>
      <dgm:spPr/>
    </dgm:pt>
    <dgm:pt modelId="{148A507C-6C49-4335-9285-045654CC7987}" type="pres">
      <dgm:prSet presAssocID="{20FCE18B-278B-4C86-A65C-B6406489B1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95900ED-0CA0-4665-9F7F-2E1E3FE38E4D}" type="pres">
      <dgm:prSet presAssocID="{20FCE18B-278B-4C86-A65C-B6406489B1F0}" presName="desTx" presStyleLbl="alignAccFollowNode1" presStyleIdx="1" presStyleCnt="3">
        <dgm:presLayoutVars>
          <dgm:bulletEnabled val="1"/>
        </dgm:presLayoutVars>
      </dgm:prSet>
      <dgm:spPr/>
    </dgm:pt>
    <dgm:pt modelId="{59523BB0-DE47-4636-BEC1-496AD2C9E143}" type="pres">
      <dgm:prSet presAssocID="{025C3B20-C0E9-4461-ACBB-E735CD327E48}" presName="space" presStyleCnt="0"/>
      <dgm:spPr/>
    </dgm:pt>
    <dgm:pt modelId="{24E8D347-7AAD-4AC9-8D1A-0BBE6425E679}" type="pres">
      <dgm:prSet presAssocID="{5546AA04-CD22-48D5-A4F4-663610A1AD11}" presName="composite" presStyleCnt="0"/>
      <dgm:spPr/>
    </dgm:pt>
    <dgm:pt modelId="{A00165E5-F84E-4A9B-BBD2-37B546A971AB}" type="pres">
      <dgm:prSet presAssocID="{5546AA04-CD22-48D5-A4F4-663610A1AD1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5C86400-A569-431F-8BC3-2E4437485DF3}" type="pres">
      <dgm:prSet presAssocID="{5546AA04-CD22-48D5-A4F4-663610A1AD1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1B11602-8B3D-4AE7-A449-CBB1DE940698}" srcId="{47D00858-01BF-4E7A-A763-B9492EBE2E67}" destId="{20FCE18B-278B-4C86-A65C-B6406489B1F0}" srcOrd="1" destOrd="0" parTransId="{DEAD4317-66F6-4E11-9F98-1257BDC2BFC8}" sibTransId="{025C3B20-C0E9-4461-ACBB-E735CD327E48}"/>
    <dgm:cxn modelId="{F8EB8904-4D89-4481-8A4D-BB21E8F6C9D6}" type="presOf" srcId="{1E101DE9-0E30-465B-A330-0138D6098F68}" destId="{D21C3F43-2FE7-4B2D-BBC4-67E2AC6B2787}" srcOrd="0" destOrd="1" presId="urn:microsoft.com/office/officeart/2005/8/layout/hList1"/>
    <dgm:cxn modelId="{C7B72632-BAC5-4E3D-B203-088F6971CB0D}" srcId="{47D00858-01BF-4E7A-A763-B9492EBE2E67}" destId="{5546AA04-CD22-48D5-A4F4-663610A1AD11}" srcOrd="2" destOrd="0" parTransId="{807FB050-E053-4FFC-9279-103EC78C8313}" sibTransId="{D6E2366D-EEAD-4DC0-8722-844093738E84}"/>
    <dgm:cxn modelId="{BA05FD33-900E-49C5-80AB-CF2B114E080B}" type="presOf" srcId="{47D00858-01BF-4E7A-A763-B9492EBE2E67}" destId="{93EF4087-C74A-4837-ABEB-9091A2694161}" srcOrd="0" destOrd="0" presId="urn:microsoft.com/office/officeart/2005/8/layout/hList1"/>
    <dgm:cxn modelId="{8C932338-9FBF-4360-9B38-1B1B640879AF}" srcId="{45DB690C-DC87-41C2-91B1-97EB2B3CF5AC}" destId="{1E101DE9-0E30-465B-A330-0138D6098F68}" srcOrd="1" destOrd="0" parTransId="{7851C06C-C7E9-4A09-8077-D6F7499FD1E9}" sibTransId="{9A168A84-C0A3-4BA6-9A13-B828BAE23B14}"/>
    <dgm:cxn modelId="{2E52946A-A6C3-4613-972E-99522BBE3E5D}" type="presOf" srcId="{7E5CB930-02CC-4AB6-AC0D-3EDA9A1154D9}" destId="{45C86400-A569-431F-8BC3-2E4437485DF3}" srcOrd="0" destOrd="0" presId="urn:microsoft.com/office/officeart/2005/8/layout/hList1"/>
    <dgm:cxn modelId="{2E1B596E-D4D7-4C30-9DE8-8360685EDFBB}" type="presOf" srcId="{87147F6A-2074-445E-8DC5-741D59FD83FE}" destId="{D95900ED-0CA0-4665-9F7F-2E1E3FE38E4D}" srcOrd="0" destOrd="0" presId="urn:microsoft.com/office/officeart/2005/8/layout/hList1"/>
    <dgm:cxn modelId="{9BAC6051-06AC-46FD-ACFB-013442869B3B}" type="presOf" srcId="{659241F7-FF65-4289-825D-215FD0295FDC}" destId="{D95900ED-0CA0-4665-9F7F-2E1E3FE38E4D}" srcOrd="0" destOrd="1" presId="urn:microsoft.com/office/officeart/2005/8/layout/hList1"/>
    <dgm:cxn modelId="{23A98173-B63A-401B-95AD-CC7EF368826D}" srcId="{47D00858-01BF-4E7A-A763-B9492EBE2E67}" destId="{45DB690C-DC87-41C2-91B1-97EB2B3CF5AC}" srcOrd="0" destOrd="0" parTransId="{F2B8D3B9-B2DF-4B23-A593-60A1B05E9125}" sibTransId="{86B12E75-79AC-4A90-9415-7D8746D1C2FD}"/>
    <dgm:cxn modelId="{5EAF297C-DEB7-4626-91B6-3B893E9EB989}" srcId="{20FCE18B-278B-4C86-A65C-B6406489B1F0}" destId="{87147F6A-2074-445E-8DC5-741D59FD83FE}" srcOrd="0" destOrd="0" parTransId="{3B7D686A-471C-4F0B-BBFD-8CD91BFE2524}" sibTransId="{E0F19113-3037-4CB5-B2CE-D22A7F1CF3FC}"/>
    <dgm:cxn modelId="{36EF4B7E-9A36-4C97-9857-E1B44482FE5A}" srcId="{5546AA04-CD22-48D5-A4F4-663610A1AD11}" destId="{7E5CB930-02CC-4AB6-AC0D-3EDA9A1154D9}" srcOrd="0" destOrd="0" parTransId="{F09308D4-0F72-4EF7-BE7F-986FE87A2543}" sibTransId="{08B7AFA7-1B8D-49FC-BEE3-B433141E5DA1}"/>
    <dgm:cxn modelId="{2340C089-B85C-4E5A-8EC0-919B73EA0EF9}" type="presOf" srcId="{43485166-D5F9-46AE-8871-D4FEA284B2BD}" destId="{D21C3F43-2FE7-4B2D-BBC4-67E2AC6B2787}" srcOrd="0" destOrd="0" presId="urn:microsoft.com/office/officeart/2005/8/layout/hList1"/>
    <dgm:cxn modelId="{BE58A390-3FA1-487F-A5C9-6EC80CE37C08}" type="presOf" srcId="{45DB690C-DC87-41C2-91B1-97EB2B3CF5AC}" destId="{D60418DA-8C28-4B93-9386-9C178B6BCC17}" srcOrd="0" destOrd="0" presId="urn:microsoft.com/office/officeart/2005/8/layout/hList1"/>
    <dgm:cxn modelId="{848A7D91-6B9C-4A0B-AD8E-4C79204710B3}" srcId="{20FCE18B-278B-4C86-A65C-B6406489B1F0}" destId="{659241F7-FF65-4289-825D-215FD0295FDC}" srcOrd="1" destOrd="0" parTransId="{DD8E381C-9FB1-4804-9B9D-1DBD6F8E1496}" sibTransId="{ACFD7738-E76E-4FE9-8AA0-A0583E2D4856}"/>
    <dgm:cxn modelId="{43B8F998-4A0E-43CC-94F3-0681D26AFF1A}" srcId="{45DB690C-DC87-41C2-91B1-97EB2B3CF5AC}" destId="{43485166-D5F9-46AE-8871-D4FEA284B2BD}" srcOrd="0" destOrd="0" parTransId="{F8D807CC-CA75-4C58-9DEE-CE84F59ACE2B}" sibTransId="{FDCF0236-3B34-458B-9CD7-7F2BCD533591}"/>
    <dgm:cxn modelId="{E5412BB1-59CD-440D-ADC9-EF3B07A48E66}" type="presOf" srcId="{5546AA04-CD22-48D5-A4F4-663610A1AD11}" destId="{A00165E5-F84E-4A9B-BBD2-37B546A971AB}" srcOrd="0" destOrd="0" presId="urn:microsoft.com/office/officeart/2005/8/layout/hList1"/>
    <dgm:cxn modelId="{24F47ACE-B85E-491E-A68B-F9791AD2C998}" type="presOf" srcId="{20FCE18B-278B-4C86-A65C-B6406489B1F0}" destId="{148A507C-6C49-4335-9285-045654CC7987}" srcOrd="0" destOrd="0" presId="urn:microsoft.com/office/officeart/2005/8/layout/hList1"/>
    <dgm:cxn modelId="{795F9CCF-B2A3-4083-AF15-B4972720226F}" type="presParOf" srcId="{93EF4087-C74A-4837-ABEB-9091A2694161}" destId="{6B242B88-D944-45C4-878A-9D5BDD6D7BE2}" srcOrd="0" destOrd="0" presId="urn:microsoft.com/office/officeart/2005/8/layout/hList1"/>
    <dgm:cxn modelId="{E486D6CB-D159-4DA2-BB96-99F41FE080E1}" type="presParOf" srcId="{6B242B88-D944-45C4-878A-9D5BDD6D7BE2}" destId="{D60418DA-8C28-4B93-9386-9C178B6BCC17}" srcOrd="0" destOrd="0" presId="urn:microsoft.com/office/officeart/2005/8/layout/hList1"/>
    <dgm:cxn modelId="{3431DF94-C3FC-41A6-9BEF-64686E397B7E}" type="presParOf" srcId="{6B242B88-D944-45C4-878A-9D5BDD6D7BE2}" destId="{D21C3F43-2FE7-4B2D-BBC4-67E2AC6B2787}" srcOrd="1" destOrd="0" presId="urn:microsoft.com/office/officeart/2005/8/layout/hList1"/>
    <dgm:cxn modelId="{4C769510-410F-493B-8252-7D35E9C3BCA1}" type="presParOf" srcId="{93EF4087-C74A-4837-ABEB-9091A2694161}" destId="{7D8E93F4-59BB-4CA1-B25D-1D81CE88D279}" srcOrd="1" destOrd="0" presId="urn:microsoft.com/office/officeart/2005/8/layout/hList1"/>
    <dgm:cxn modelId="{7741FD7A-10F7-4472-BA06-2DE35CB64467}" type="presParOf" srcId="{93EF4087-C74A-4837-ABEB-9091A2694161}" destId="{BB0B9E1A-4C36-41AC-A95E-FF293B59A746}" srcOrd="2" destOrd="0" presId="urn:microsoft.com/office/officeart/2005/8/layout/hList1"/>
    <dgm:cxn modelId="{4E4207FD-217C-4E7A-AF4F-A6BCC4E4F48B}" type="presParOf" srcId="{BB0B9E1A-4C36-41AC-A95E-FF293B59A746}" destId="{148A507C-6C49-4335-9285-045654CC7987}" srcOrd="0" destOrd="0" presId="urn:microsoft.com/office/officeart/2005/8/layout/hList1"/>
    <dgm:cxn modelId="{3E403780-B34D-4112-BE39-8135B6FC7EBE}" type="presParOf" srcId="{BB0B9E1A-4C36-41AC-A95E-FF293B59A746}" destId="{D95900ED-0CA0-4665-9F7F-2E1E3FE38E4D}" srcOrd="1" destOrd="0" presId="urn:microsoft.com/office/officeart/2005/8/layout/hList1"/>
    <dgm:cxn modelId="{365EF6AB-2D01-40F2-9646-7B6A59B0AAE1}" type="presParOf" srcId="{93EF4087-C74A-4837-ABEB-9091A2694161}" destId="{59523BB0-DE47-4636-BEC1-496AD2C9E143}" srcOrd="3" destOrd="0" presId="urn:microsoft.com/office/officeart/2005/8/layout/hList1"/>
    <dgm:cxn modelId="{CD0B339C-48FA-4116-85F3-6B1705C00D8F}" type="presParOf" srcId="{93EF4087-C74A-4837-ABEB-9091A2694161}" destId="{24E8D347-7AAD-4AC9-8D1A-0BBE6425E679}" srcOrd="4" destOrd="0" presId="urn:microsoft.com/office/officeart/2005/8/layout/hList1"/>
    <dgm:cxn modelId="{AD9EB320-C481-4885-A5E3-E6A6D67BCB3E}" type="presParOf" srcId="{24E8D347-7AAD-4AC9-8D1A-0BBE6425E679}" destId="{A00165E5-F84E-4A9B-BBD2-37B546A971AB}" srcOrd="0" destOrd="0" presId="urn:microsoft.com/office/officeart/2005/8/layout/hList1"/>
    <dgm:cxn modelId="{4E350EC9-0997-4558-8607-D818CCE66446}" type="presParOf" srcId="{24E8D347-7AAD-4AC9-8D1A-0BBE6425E679}" destId="{45C86400-A569-431F-8BC3-2E4437485D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241611" y="2425824"/>
          <a:ext cx="2659924" cy="17265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24" y="3842112"/>
          <a:ext cx="2158156" cy="886641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3/5~3/8</a:t>
          </a:r>
          <a:endParaRPr lang="zh-TW" altLang="en-US" sz="1800" b="1" i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024" y="3842112"/>
        <a:ext cx="2047326" cy="886641"/>
      </dsp:txXfrm>
    </dsp:sp>
    <dsp:sp modelId="{810D7AA7-A541-4507-BE7F-36CCF210089F}">
      <dsp:nvSpPr>
        <dsp:cNvPr id="0" name=""/>
        <dsp:cNvSpPr/>
      </dsp:nvSpPr>
      <dsp:spPr>
        <a:xfrm>
          <a:off x="174676" y="1285780"/>
          <a:ext cx="1752423" cy="205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主題發想</a:t>
          </a:r>
          <a:endParaRPr lang="zh-TW" altLang="en-US" sz="1800" b="1" i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74676" y="1285780"/>
        <a:ext cx="1752423" cy="2058899"/>
      </dsp:txXfrm>
    </dsp:sp>
    <dsp:sp modelId="{E41E7729-FD3F-426D-804C-45BD60BD762D}">
      <dsp:nvSpPr>
        <dsp:cNvPr id="0" name=""/>
        <dsp:cNvSpPr/>
      </dsp:nvSpPr>
      <dsp:spPr>
        <a:xfrm rot="5400000">
          <a:off x="808636" y="2425824"/>
          <a:ext cx="2659924" cy="17265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52272" y="3842112"/>
          <a:ext cx="2158156" cy="886641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3/8~3/10</a:t>
          </a:r>
          <a:endParaRPr lang="zh-TW" altLang="en-US" sz="1800" b="1" i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273932" y="3842112"/>
        <a:ext cx="1714836" cy="886641"/>
      </dsp:txXfrm>
    </dsp:sp>
    <dsp:sp modelId="{5E07F9E4-149C-4A89-848F-4ABDD305F0C5}">
      <dsp:nvSpPr>
        <dsp:cNvPr id="0" name=""/>
        <dsp:cNvSpPr/>
      </dsp:nvSpPr>
      <dsp:spPr>
        <a:xfrm>
          <a:off x="2224925" y="1285780"/>
          <a:ext cx="1752423" cy="205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蒐集資料</a:t>
          </a:r>
          <a:endParaRPr lang="en-US" altLang="zh-TW" sz="1800" b="1" i="0" u="none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規劃功能列</a:t>
          </a:r>
          <a:endParaRPr lang="en-US" altLang="zh-TW" sz="1800" b="1" i="0" u="none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首頁初步設計、切版</a:t>
          </a:r>
        </a:p>
      </dsp:txBody>
      <dsp:txXfrm>
        <a:off x="2224925" y="1285780"/>
        <a:ext cx="1752423" cy="2058899"/>
      </dsp:txXfrm>
    </dsp:sp>
    <dsp:sp modelId="{473F2067-7126-4D56-A328-5A8CFD3D8D52}">
      <dsp:nvSpPr>
        <dsp:cNvPr id="0" name=""/>
        <dsp:cNvSpPr/>
      </dsp:nvSpPr>
      <dsp:spPr>
        <a:xfrm rot="5400000">
          <a:off x="2858885" y="2425824"/>
          <a:ext cx="2659924" cy="17265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02521" y="3842112"/>
          <a:ext cx="2158156" cy="886641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3/11~3/15</a:t>
          </a:r>
          <a:endParaRPr lang="zh-TW" altLang="en-US" sz="1800" b="1" i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4324181" y="3842112"/>
        <a:ext cx="1714836" cy="886641"/>
      </dsp:txXfrm>
    </dsp:sp>
    <dsp:sp modelId="{FD7B29F2-0D66-4B4B-BC8A-82DA23575305}">
      <dsp:nvSpPr>
        <dsp:cNvPr id="0" name=""/>
        <dsp:cNvSpPr/>
      </dsp:nvSpPr>
      <dsp:spPr>
        <a:xfrm>
          <a:off x="4275174" y="1285780"/>
          <a:ext cx="1752423" cy="205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完成主畫面切版</a:t>
          </a:r>
          <a:endParaRPr lang="zh-TW" altLang="en-US" sz="1800" b="1" i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導覽列設置</a:t>
          </a:r>
        </a:p>
      </dsp:txBody>
      <dsp:txXfrm>
        <a:off x="4275174" y="1285780"/>
        <a:ext cx="1752423" cy="2058899"/>
      </dsp:txXfrm>
    </dsp:sp>
    <dsp:sp modelId="{2377F551-4CF6-4656-B644-60A7FC1B0F64}">
      <dsp:nvSpPr>
        <dsp:cNvPr id="0" name=""/>
        <dsp:cNvSpPr/>
      </dsp:nvSpPr>
      <dsp:spPr>
        <a:xfrm rot="5400000">
          <a:off x="4909134" y="2425824"/>
          <a:ext cx="2659924" cy="17265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6152770" y="3842112"/>
          <a:ext cx="2158156" cy="886641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3/16~3/22</a:t>
          </a:r>
          <a:endParaRPr lang="zh-TW" altLang="en-US" sz="1800" b="1" i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374430" y="3842112"/>
        <a:ext cx="1714836" cy="886641"/>
      </dsp:txXfrm>
    </dsp:sp>
    <dsp:sp modelId="{1F1B09A6-DA7E-41D1-B8A6-E3B6E775E5C1}">
      <dsp:nvSpPr>
        <dsp:cNvPr id="0" name=""/>
        <dsp:cNvSpPr/>
      </dsp:nvSpPr>
      <dsp:spPr>
        <a:xfrm>
          <a:off x="6325423" y="1285780"/>
          <a:ext cx="1752423" cy="205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完成基本表單架構</a:t>
          </a:r>
          <a:endParaRPr lang="en-US" altLang="zh-TW" sz="1800" b="1" i="0" u="none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加入</a:t>
          </a:r>
          <a:r>
            <a:rPr lang="en-US" altLang="zh-TW" sz="1800" b="1" i="0" u="none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localstorage</a:t>
          </a:r>
          <a:endParaRPr lang="en-US" altLang="zh-TW" sz="1800" b="1" i="0" u="none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調整主畫面版面</a:t>
          </a:r>
          <a:endParaRPr lang="en-US" altLang="zh-TW" sz="1800" b="1" i="0" u="none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加入動態設計</a:t>
          </a:r>
          <a:endParaRPr lang="en-US" altLang="zh-TW" sz="1800" b="1" i="0" u="none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325423" y="1285780"/>
        <a:ext cx="1752423" cy="2058899"/>
      </dsp:txXfrm>
    </dsp:sp>
    <dsp:sp modelId="{E2C584B7-5B6E-4F6E-A7B8-E679FEF7BC4D}">
      <dsp:nvSpPr>
        <dsp:cNvPr id="0" name=""/>
        <dsp:cNvSpPr/>
      </dsp:nvSpPr>
      <dsp:spPr>
        <a:xfrm rot="5400000">
          <a:off x="6959383" y="2425824"/>
          <a:ext cx="2659924" cy="17265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8203019" y="3842112"/>
          <a:ext cx="2158156" cy="886641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3/23~3/25</a:t>
          </a:r>
          <a:endParaRPr lang="zh-TW" altLang="en-US" sz="1800" b="1" i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8424679" y="3842112"/>
        <a:ext cx="1714836" cy="886641"/>
      </dsp:txXfrm>
    </dsp:sp>
    <dsp:sp modelId="{B73D2BBA-574C-491E-A31C-8B6EA5CC871A}">
      <dsp:nvSpPr>
        <dsp:cNvPr id="0" name=""/>
        <dsp:cNvSpPr/>
      </dsp:nvSpPr>
      <dsp:spPr>
        <a:xfrm>
          <a:off x="8375671" y="1285780"/>
          <a:ext cx="1752423" cy="205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美化潤飾</a:t>
          </a:r>
          <a:endParaRPr lang="zh-TW" altLang="en-US" sz="1800" b="1" i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響應式網頁設計</a:t>
          </a:r>
        </a:p>
      </dsp:txBody>
      <dsp:txXfrm>
        <a:off x="8375671" y="1285780"/>
        <a:ext cx="1752423" cy="2058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418DA-8C28-4B93-9386-9C178B6BCC17}">
      <dsp:nvSpPr>
        <dsp:cNvPr id="0" name=""/>
        <dsp:cNvSpPr/>
      </dsp:nvSpPr>
      <dsp:spPr>
        <a:xfrm>
          <a:off x="2912" y="943364"/>
          <a:ext cx="2839752" cy="1123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9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切版</a:t>
          </a:r>
          <a:endParaRPr lang="zh-TW" altLang="en-US" sz="3900" kern="1200" dirty="0"/>
        </a:p>
      </dsp:txBody>
      <dsp:txXfrm>
        <a:off x="2912" y="943364"/>
        <a:ext cx="2839752" cy="1123200"/>
      </dsp:txXfrm>
    </dsp:sp>
    <dsp:sp modelId="{D21C3F43-2FE7-4B2D-BBC4-67E2AC6B2787}">
      <dsp:nvSpPr>
        <dsp:cNvPr id="0" name=""/>
        <dsp:cNvSpPr/>
      </dsp:nvSpPr>
      <dsp:spPr>
        <a:xfrm>
          <a:off x="2912" y="2066564"/>
          <a:ext cx="2839752" cy="24087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3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不知如何設定位置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3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時</a:t>
          </a:r>
          <a:r>
            <a:rPr lang="zh-TW" altLang="en-US" sz="3200" kern="1200" dirty="0"/>
            <a:t>常</a:t>
          </a:r>
          <a:r>
            <a:rPr lang="zh-TW" altLang="en-US" sz="3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跑版</a:t>
          </a:r>
        </a:p>
      </dsp:txBody>
      <dsp:txXfrm>
        <a:off x="2912" y="2066564"/>
        <a:ext cx="2839752" cy="2408737"/>
      </dsp:txXfrm>
    </dsp:sp>
    <dsp:sp modelId="{148A507C-6C49-4335-9285-045654CC7987}">
      <dsp:nvSpPr>
        <dsp:cNvPr id="0" name=""/>
        <dsp:cNvSpPr/>
      </dsp:nvSpPr>
      <dsp:spPr>
        <a:xfrm>
          <a:off x="3240229" y="943364"/>
          <a:ext cx="2839752" cy="1123200"/>
        </a:xfrm>
        <a:prstGeom prst="rect">
          <a:avLst/>
        </a:prstGeom>
        <a:solidFill>
          <a:schemeClr val="accent3">
            <a:hueOff val="-9163796"/>
            <a:satOff val="0"/>
            <a:lumOff val="-9509"/>
            <a:alphaOff val="0"/>
          </a:schemeClr>
        </a:solidFill>
        <a:ln w="12700" cap="flat" cmpd="sng" algn="ctr">
          <a:solidFill>
            <a:schemeClr val="accent3">
              <a:hueOff val="-9163796"/>
              <a:satOff val="0"/>
              <a:lumOff val="-9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900" kern="1200" dirty="0"/>
            <a:t>表單</a:t>
          </a:r>
          <a:r>
            <a:rPr lang="en-US" altLang="zh-TW" sz="3900" kern="1200" dirty="0"/>
            <a:t>JS</a:t>
          </a:r>
          <a:endParaRPr lang="zh-TW" altLang="en-US" sz="3900" kern="1200" dirty="0"/>
        </a:p>
      </dsp:txBody>
      <dsp:txXfrm>
        <a:off x="3240229" y="943364"/>
        <a:ext cx="2839752" cy="1123200"/>
      </dsp:txXfrm>
    </dsp:sp>
    <dsp:sp modelId="{D95900ED-0CA0-4665-9F7F-2E1E3FE38E4D}">
      <dsp:nvSpPr>
        <dsp:cNvPr id="0" name=""/>
        <dsp:cNvSpPr/>
      </dsp:nvSpPr>
      <dsp:spPr>
        <a:xfrm>
          <a:off x="3240229" y="2066564"/>
          <a:ext cx="2839752" cy="2408737"/>
        </a:xfrm>
        <a:prstGeom prst="rect">
          <a:avLst/>
        </a:prstGeom>
        <a:solidFill>
          <a:schemeClr val="accent3">
            <a:tint val="40000"/>
            <a:alpha val="90000"/>
            <a:hueOff val="-9661056"/>
            <a:satOff val="0"/>
            <a:lumOff val="-119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661056"/>
              <a:satOff val="0"/>
              <a:lumOff val="-11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900" kern="1200" dirty="0" err="1"/>
            <a:t>localstorage</a:t>
          </a:r>
          <a:endParaRPr lang="zh-TW" altLang="en-US" sz="29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800" kern="1200" dirty="0"/>
            <a:t>表單選項層次</a:t>
          </a:r>
        </a:p>
      </dsp:txBody>
      <dsp:txXfrm>
        <a:off x="3240229" y="2066564"/>
        <a:ext cx="2839752" cy="2408737"/>
      </dsp:txXfrm>
    </dsp:sp>
    <dsp:sp modelId="{A00165E5-F84E-4A9B-BBD2-37B546A971AB}">
      <dsp:nvSpPr>
        <dsp:cNvPr id="0" name=""/>
        <dsp:cNvSpPr/>
      </dsp:nvSpPr>
      <dsp:spPr>
        <a:xfrm>
          <a:off x="6477547" y="943364"/>
          <a:ext cx="2839752" cy="1123200"/>
        </a:xfrm>
        <a:prstGeom prst="rect">
          <a:avLst/>
        </a:prstGeom>
        <a:solidFill>
          <a:schemeClr val="accent3">
            <a:hueOff val="-18327592"/>
            <a:satOff val="0"/>
            <a:lumOff val="-19018"/>
            <a:alphaOff val="0"/>
          </a:schemeClr>
        </a:solidFill>
        <a:ln w="12700" cap="flat" cmpd="sng" algn="ctr">
          <a:solidFill>
            <a:schemeClr val="accent3">
              <a:hueOff val="-18327592"/>
              <a:satOff val="0"/>
              <a:lumOff val="-190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900" kern="1200" dirty="0"/>
            <a:t>時程安排</a:t>
          </a:r>
        </a:p>
      </dsp:txBody>
      <dsp:txXfrm>
        <a:off x="6477547" y="943364"/>
        <a:ext cx="2839752" cy="1123200"/>
      </dsp:txXfrm>
    </dsp:sp>
    <dsp:sp modelId="{45C86400-A569-431F-8BC3-2E4437485DF3}">
      <dsp:nvSpPr>
        <dsp:cNvPr id="0" name=""/>
        <dsp:cNvSpPr/>
      </dsp:nvSpPr>
      <dsp:spPr>
        <a:xfrm>
          <a:off x="6477547" y="2066564"/>
          <a:ext cx="2839752" cy="2408737"/>
        </a:xfrm>
        <a:prstGeom prst="rect">
          <a:avLst/>
        </a:prstGeom>
        <a:solidFill>
          <a:schemeClr val="accent3">
            <a:tint val="40000"/>
            <a:alpha val="90000"/>
            <a:hueOff val="-19322111"/>
            <a:satOff val="0"/>
            <a:lumOff val="-238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9322111"/>
              <a:satOff val="0"/>
              <a:lumOff val="-23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8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前面摸索時期進度很慢 ，擠壓後面進度</a:t>
          </a:r>
          <a:endParaRPr lang="zh-TW" altLang="en-US" sz="2800" kern="1200" dirty="0"/>
        </a:p>
      </dsp:txBody>
      <dsp:txXfrm>
        <a:off x="6477547" y="2066564"/>
        <a:ext cx="2839752" cy="240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輔色起始＞形箭號流程圖"/>
  <dgm:desc val="用來顯示工作、流程或工作流程的進展、時間表、循序步驟，或強調移動或方向。第 1 層文字顯示在＞形箭號圖形內，但位於首頁圖形中的第一個圖形除外；而第 2 層文字則會顯示在隱藏的矩形圖形上方。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2025/3/25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2025/3/25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502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843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65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9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0302" y="5109874"/>
            <a:ext cx="2743200" cy="365125"/>
          </a:xfrm>
        </p:spPr>
        <p:txBody>
          <a:bodyPr rtlCol="0"/>
          <a:lstStyle/>
          <a:p>
            <a:pPr rtl="0"/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2025/3/26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A752EE-1651-79D6-E441-962637FA8598}"/>
              </a:ext>
            </a:extLst>
          </p:cNvPr>
          <p:cNvSpPr txBox="1">
            <a:spLocks/>
          </p:cNvSpPr>
          <p:nvPr/>
        </p:nvSpPr>
        <p:spPr>
          <a:xfrm>
            <a:off x="5703216" y="1139192"/>
            <a:ext cx="6249297" cy="21794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dirty="0"/>
              <a:t>EEIT04-</a:t>
            </a:r>
            <a:r>
              <a:rPr lang="zh-TW" altLang="en-US" dirty="0"/>
              <a:t>小專：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zh-TW" altLang="en-US" dirty="0"/>
              <a:t>占星諮詢預約網頁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2976344-257C-6070-F6C7-03D240CDE646}"/>
              </a:ext>
            </a:extLst>
          </p:cNvPr>
          <p:cNvSpPr txBox="1">
            <a:spLocks/>
          </p:cNvSpPr>
          <p:nvPr/>
        </p:nvSpPr>
        <p:spPr>
          <a:xfrm>
            <a:off x="5790302" y="4085399"/>
            <a:ext cx="3134799" cy="45368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600" b="1" dirty="0">
                <a:solidFill>
                  <a:schemeClr val="bg1"/>
                </a:solidFill>
              </a:rPr>
              <a:t>郭宛昀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 txBox="1">
            <a:spLocks/>
          </p:cNvSpPr>
          <p:nvPr/>
        </p:nvSpPr>
        <p:spPr>
          <a:xfrm>
            <a:off x="4242014" y="841248"/>
            <a:ext cx="3707972" cy="1045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u="sng" spc="400" dirty="0"/>
              <a:t>Outline</a:t>
            </a:r>
            <a:endParaRPr lang="zh-TW" altLang="en-US" u="sng" dirty="0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 txBox="1">
            <a:spLocks/>
          </p:cNvSpPr>
          <p:nvPr/>
        </p:nvSpPr>
        <p:spPr>
          <a:xfrm>
            <a:off x="4354285" y="2637391"/>
            <a:ext cx="3220865" cy="31181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TW" altLang="en-US" sz="4000" dirty="0">
                <a:solidFill>
                  <a:schemeClr val="bg1"/>
                </a:solidFill>
              </a:rPr>
              <a:t>動機發想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4000" dirty="0">
                <a:solidFill>
                  <a:schemeClr val="bg1"/>
                </a:solidFill>
              </a:rPr>
              <a:t>時程表</a:t>
            </a:r>
            <a:endParaRPr lang="en-US" altLang="zh-TW" sz="4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000" dirty="0">
                <a:solidFill>
                  <a:schemeClr val="bg1"/>
                </a:solidFill>
              </a:rPr>
              <a:t>挑戰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03" y="772996"/>
            <a:ext cx="6190488" cy="1179576"/>
          </a:xfrm>
        </p:spPr>
        <p:txBody>
          <a:bodyPr rtlCol="0"/>
          <a:lstStyle/>
          <a:p>
            <a:pPr rtl="0"/>
            <a:r>
              <a:rPr lang="zh-TW" altLang="en-US" sz="5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動機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562" y="1952572"/>
            <a:ext cx="6190488" cy="3346704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興趣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年自學經驗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為身邊親友解盤，回饋佳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版面配置區 7" descr="黎明前夜空下的群山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9649A0-A718-954E-7F47-126F2AEEC644}"/>
              </a:ext>
            </a:extLst>
          </p:cNvPr>
          <p:cNvSpPr txBox="1"/>
          <p:nvPr/>
        </p:nvSpPr>
        <p:spPr>
          <a:xfrm>
            <a:off x="1755670" y="5263217"/>
            <a:ext cx="4414156" cy="126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zh-TW" altLang="en-US" dirty="0"/>
              <a:t>想嘗試幫陌生朋友解盤，提供諮詢。</a:t>
            </a:r>
          </a:p>
        </p:txBody>
      </p:sp>
      <p:pic>
        <p:nvPicPr>
          <p:cNvPr id="10" name="圖片 9" descr="一張含有 文字, 圖形, 符號, 標誌 的圖片&#10;&#10;AI 產生的內容可能不正確。">
            <a:extLst>
              <a:ext uri="{FF2B5EF4-FFF2-40B4-BE49-F238E27FC236}">
                <a16:creationId xmlns:a16="http://schemas.microsoft.com/office/drawing/2014/main" id="{36B39121-2846-290A-7880-05CAD3AD7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86" y="344748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US" altLang="zh-TW" b="1" cap="all" spc="100" smtClean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>
                <a:spcAft>
                  <a:spcPts val="600"/>
                </a:spcAft>
              </a:pPr>
              <a:t>4</a:t>
            </a:fld>
            <a:endParaRPr lang="zh-TW" altLang="en-US" b="1" cap="all" spc="100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14" name="內容版面配置區 6" descr="時間表 SmartArt 圖形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224789"/>
              </p:ext>
            </p:extLst>
          </p:nvPr>
        </p:nvGraphicFramePr>
        <p:xfrm>
          <a:off x="1240971" y="947057"/>
          <a:ext cx="10363200" cy="5910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圖片 3" descr="一張含有 美工圖案, 圖形, 動畫卡通, 圖解 的圖片&#10;&#10;AI 產生的內容可能不正確。">
            <a:extLst>
              <a:ext uri="{FF2B5EF4-FFF2-40B4-BE49-F238E27FC236}">
                <a16:creationId xmlns:a16="http://schemas.microsoft.com/office/drawing/2014/main" id="{9BCCD9F9-6591-BBCF-4203-69BE880EEE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2220" y="284275"/>
            <a:ext cx="132556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02" y="484868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挑戰 </a:t>
            </a: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A66E8CBB-4CA1-631A-F514-D0A209CA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376326"/>
              </p:ext>
            </p:extLst>
          </p:nvPr>
        </p:nvGraphicFramePr>
        <p:xfrm>
          <a:off x="2032000" y="1346351"/>
          <a:ext cx="93202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圖片 3" descr="一張含有 美工圖案, 卡通, 圖解, 動畫卡通 的圖片&#10;&#10;AI 產生的內容可能不正確。">
            <a:extLst>
              <a:ext uri="{FF2B5EF4-FFF2-40B4-BE49-F238E27FC236}">
                <a16:creationId xmlns:a16="http://schemas.microsoft.com/office/drawing/2014/main" id="{7359E2BA-68D7-1D68-77B6-AB4F158AB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076" y="325929"/>
            <a:ext cx="1316867" cy="13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8748" y="-989010"/>
            <a:ext cx="5111496" cy="3236976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8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謝謝大家</a:t>
            </a:r>
            <a:r>
              <a:rPr lang="en-US" altLang="zh-TW" sz="8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~</a:t>
            </a:r>
            <a:endParaRPr lang="zh-TW" altLang="en-US" sz="8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2942" y="6186134"/>
            <a:ext cx="4434835" cy="510474"/>
          </a:xfrm>
        </p:spPr>
        <p:txBody>
          <a:bodyPr rtlCol="0"/>
          <a:lstStyle/>
          <a:p>
            <a:pPr rtl="0"/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2025/03/26</a:t>
            </a:r>
          </a:p>
        </p:txBody>
      </p:sp>
      <p:pic>
        <p:nvPicPr>
          <p:cNvPr id="8" name="圖片版面配置區 7" descr="日落時的群山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  <p:pic>
        <p:nvPicPr>
          <p:cNvPr id="5" name="圖片 4" descr="一張含有 美工圖案, 寫生, 圖解, 圖形 的圖片&#10;&#10;AI 產生的內容可能不正確。">
            <a:extLst>
              <a:ext uri="{FF2B5EF4-FFF2-40B4-BE49-F238E27FC236}">
                <a16:creationId xmlns:a16="http://schemas.microsoft.com/office/drawing/2014/main" id="{197F5622-6E9C-42D6-C75C-C725E606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123" y="269557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{098332FE-504A-4C22-A3E1-FAFF449DD3CC}tf89338750_win32</Template>
  <TotalTime>258</TotalTime>
  <Words>135</Words>
  <Application>Microsoft Office PowerPoint</Application>
  <PresentationFormat>寬螢幕</PresentationFormat>
  <Paragraphs>51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Microsoft JhengHei UI</vt:lpstr>
      <vt:lpstr>Arial</vt:lpstr>
      <vt:lpstr>GradientUnivers</vt:lpstr>
      <vt:lpstr>PowerPoint 簡報</vt:lpstr>
      <vt:lpstr>PowerPoint 簡報</vt:lpstr>
      <vt:lpstr>動機</vt:lpstr>
      <vt:lpstr>時間表</vt:lpstr>
      <vt:lpstr>挑戰 </vt:lpstr>
      <vt:lpstr>謝謝大家~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Winnie Kuo</dc:creator>
  <cp:lastModifiedBy>Winnie Kuo</cp:lastModifiedBy>
  <cp:revision>15</cp:revision>
  <dcterms:created xsi:type="dcterms:W3CDTF">2025-03-25T06:20:06Z</dcterms:created>
  <dcterms:modified xsi:type="dcterms:W3CDTF">2025-03-25T16:15:59Z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