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B4484-4E9F-4C8A-A963-EE219085D8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A9A1D42-8992-46AE-A6A8-7328B197EB95}">
      <dgm:prSet phldrT="[Text]"/>
      <dgm:spPr/>
      <dgm:t>
        <a:bodyPr/>
        <a:lstStyle/>
        <a:p>
          <a:r>
            <a:rPr lang="en-US" dirty="0"/>
            <a:t>Persekutuan</a:t>
          </a:r>
          <a:endParaRPr lang="en-MY" dirty="0"/>
        </a:p>
      </dgm:t>
    </dgm:pt>
    <dgm:pt modelId="{A112935D-E7D3-40DA-AC4F-71A2BD5F0027}" type="parTrans" cxnId="{911577AA-A242-412B-87F2-0877A01DE7A4}">
      <dgm:prSet/>
      <dgm:spPr/>
      <dgm:t>
        <a:bodyPr/>
        <a:lstStyle/>
        <a:p>
          <a:endParaRPr lang="en-MY"/>
        </a:p>
      </dgm:t>
    </dgm:pt>
    <dgm:pt modelId="{6E0830E1-0FCD-4E3F-8DED-815032D12831}" type="sibTrans" cxnId="{911577AA-A242-412B-87F2-0877A01DE7A4}">
      <dgm:prSet/>
      <dgm:spPr/>
      <dgm:t>
        <a:bodyPr/>
        <a:lstStyle/>
        <a:p>
          <a:endParaRPr lang="en-MY"/>
        </a:p>
      </dgm:t>
    </dgm:pt>
    <dgm:pt modelId="{EA313B5A-F2E7-44E2-A189-8759A3AF8CEB}">
      <dgm:prSet phldrT="[Text]"/>
      <dgm:spPr/>
      <dgm:t>
        <a:bodyPr/>
        <a:lstStyle/>
        <a:p>
          <a:r>
            <a:rPr lang="en-US" dirty="0" err="1"/>
            <a:t>Rayuan</a:t>
          </a:r>
          <a:endParaRPr lang="en-MY" dirty="0"/>
        </a:p>
      </dgm:t>
    </dgm:pt>
    <dgm:pt modelId="{59BC3EE5-E844-4A74-A685-B594AC1C57FD}" type="parTrans" cxnId="{22C4E473-ACFD-4FC1-AC4E-5C3DAAE76752}">
      <dgm:prSet/>
      <dgm:spPr/>
      <dgm:t>
        <a:bodyPr/>
        <a:lstStyle/>
        <a:p>
          <a:endParaRPr lang="en-MY"/>
        </a:p>
      </dgm:t>
    </dgm:pt>
    <dgm:pt modelId="{DE327B01-A052-4AB9-B802-49D6E91A6493}" type="sibTrans" cxnId="{22C4E473-ACFD-4FC1-AC4E-5C3DAAE76752}">
      <dgm:prSet/>
      <dgm:spPr/>
      <dgm:t>
        <a:bodyPr/>
        <a:lstStyle/>
        <a:p>
          <a:endParaRPr lang="en-MY"/>
        </a:p>
      </dgm:t>
    </dgm:pt>
    <dgm:pt modelId="{75C24F5D-BEBB-4B7D-BC95-760B258E458F}">
      <dgm:prSet phldrT="[Text]"/>
      <dgm:spPr/>
      <dgm:t>
        <a:bodyPr/>
        <a:lstStyle/>
        <a:p>
          <a:r>
            <a:rPr lang="en-US" dirty="0"/>
            <a:t>Tinggi</a:t>
          </a:r>
          <a:endParaRPr lang="en-MY" dirty="0"/>
        </a:p>
      </dgm:t>
    </dgm:pt>
    <dgm:pt modelId="{D7B4C126-5285-4B06-B1D1-E15044F1F5E2}" type="parTrans" cxnId="{D7C51439-1AF2-4242-8A9E-FC2672E026D7}">
      <dgm:prSet/>
      <dgm:spPr/>
      <dgm:t>
        <a:bodyPr/>
        <a:lstStyle/>
        <a:p>
          <a:endParaRPr lang="en-MY"/>
        </a:p>
      </dgm:t>
    </dgm:pt>
    <dgm:pt modelId="{E3377DF2-0DB9-406D-9D26-503C68D31D35}" type="sibTrans" cxnId="{D7C51439-1AF2-4242-8A9E-FC2672E026D7}">
      <dgm:prSet/>
      <dgm:spPr/>
      <dgm:t>
        <a:bodyPr/>
        <a:lstStyle/>
        <a:p>
          <a:endParaRPr lang="en-MY"/>
        </a:p>
      </dgm:t>
    </dgm:pt>
    <dgm:pt modelId="{372C3A66-26ED-4DB5-A3CB-934F73BC7BC8}" type="pres">
      <dgm:prSet presAssocID="{D3AB4484-4E9F-4C8A-A963-EE219085D878}" presName="diagram" presStyleCnt="0">
        <dgm:presLayoutVars>
          <dgm:dir/>
          <dgm:resizeHandles val="exact"/>
        </dgm:presLayoutVars>
      </dgm:prSet>
      <dgm:spPr/>
    </dgm:pt>
    <dgm:pt modelId="{79273DA3-FF5D-4D17-B255-118DB652F85D}" type="pres">
      <dgm:prSet presAssocID="{6A9A1D42-8992-46AE-A6A8-7328B197EB95}" presName="node" presStyleLbl="node1" presStyleIdx="0" presStyleCnt="3">
        <dgm:presLayoutVars>
          <dgm:bulletEnabled val="1"/>
        </dgm:presLayoutVars>
      </dgm:prSet>
      <dgm:spPr/>
    </dgm:pt>
    <dgm:pt modelId="{21EDF688-791B-4F83-88A5-27427A7DC948}" type="pres">
      <dgm:prSet presAssocID="{6E0830E1-0FCD-4E3F-8DED-815032D12831}" presName="sibTrans" presStyleCnt="0"/>
      <dgm:spPr/>
    </dgm:pt>
    <dgm:pt modelId="{C7AD21FB-6725-4B48-988F-8CBCFB836D75}" type="pres">
      <dgm:prSet presAssocID="{EA313B5A-F2E7-44E2-A189-8759A3AF8CEB}" presName="node" presStyleLbl="node1" presStyleIdx="1" presStyleCnt="3">
        <dgm:presLayoutVars>
          <dgm:bulletEnabled val="1"/>
        </dgm:presLayoutVars>
      </dgm:prSet>
      <dgm:spPr/>
    </dgm:pt>
    <dgm:pt modelId="{5E954775-075A-4608-8503-E47CA3E3B5E6}" type="pres">
      <dgm:prSet presAssocID="{DE327B01-A052-4AB9-B802-49D6E91A6493}" presName="sibTrans" presStyleCnt="0"/>
      <dgm:spPr/>
    </dgm:pt>
    <dgm:pt modelId="{FC8B31FC-F2B2-46AD-AB20-CA7B1E110E6E}" type="pres">
      <dgm:prSet presAssocID="{75C24F5D-BEBB-4B7D-BC95-760B258E458F}" presName="node" presStyleLbl="node1" presStyleIdx="2" presStyleCnt="3">
        <dgm:presLayoutVars>
          <dgm:bulletEnabled val="1"/>
        </dgm:presLayoutVars>
      </dgm:prSet>
      <dgm:spPr/>
    </dgm:pt>
  </dgm:ptLst>
  <dgm:cxnLst>
    <dgm:cxn modelId="{88B49B08-6760-473B-8159-30416ECFC948}" type="presOf" srcId="{EA313B5A-F2E7-44E2-A189-8759A3AF8CEB}" destId="{C7AD21FB-6725-4B48-988F-8CBCFB836D75}" srcOrd="0" destOrd="0" presId="urn:microsoft.com/office/officeart/2005/8/layout/default"/>
    <dgm:cxn modelId="{D7C51439-1AF2-4242-8A9E-FC2672E026D7}" srcId="{D3AB4484-4E9F-4C8A-A963-EE219085D878}" destId="{75C24F5D-BEBB-4B7D-BC95-760B258E458F}" srcOrd="2" destOrd="0" parTransId="{D7B4C126-5285-4B06-B1D1-E15044F1F5E2}" sibTransId="{E3377DF2-0DB9-406D-9D26-503C68D31D35}"/>
    <dgm:cxn modelId="{22C4E473-ACFD-4FC1-AC4E-5C3DAAE76752}" srcId="{D3AB4484-4E9F-4C8A-A963-EE219085D878}" destId="{EA313B5A-F2E7-44E2-A189-8759A3AF8CEB}" srcOrd="1" destOrd="0" parTransId="{59BC3EE5-E844-4A74-A685-B594AC1C57FD}" sibTransId="{DE327B01-A052-4AB9-B802-49D6E91A6493}"/>
    <dgm:cxn modelId="{09E888A4-C08D-4E1B-AB41-CD2595F45232}" type="presOf" srcId="{D3AB4484-4E9F-4C8A-A963-EE219085D878}" destId="{372C3A66-26ED-4DB5-A3CB-934F73BC7BC8}" srcOrd="0" destOrd="0" presId="urn:microsoft.com/office/officeart/2005/8/layout/default"/>
    <dgm:cxn modelId="{911577AA-A242-412B-87F2-0877A01DE7A4}" srcId="{D3AB4484-4E9F-4C8A-A963-EE219085D878}" destId="{6A9A1D42-8992-46AE-A6A8-7328B197EB95}" srcOrd="0" destOrd="0" parTransId="{A112935D-E7D3-40DA-AC4F-71A2BD5F0027}" sibTransId="{6E0830E1-0FCD-4E3F-8DED-815032D12831}"/>
    <dgm:cxn modelId="{172974D2-F75E-4982-AD7B-CC63EA7B8C18}" type="presOf" srcId="{75C24F5D-BEBB-4B7D-BC95-760B258E458F}" destId="{FC8B31FC-F2B2-46AD-AB20-CA7B1E110E6E}" srcOrd="0" destOrd="0" presId="urn:microsoft.com/office/officeart/2005/8/layout/default"/>
    <dgm:cxn modelId="{2A9A4DDF-4904-4B83-895C-4B84B8D8E197}" type="presOf" srcId="{6A9A1D42-8992-46AE-A6A8-7328B197EB95}" destId="{79273DA3-FF5D-4D17-B255-118DB652F85D}" srcOrd="0" destOrd="0" presId="urn:microsoft.com/office/officeart/2005/8/layout/default"/>
    <dgm:cxn modelId="{77C7432A-5E5F-4CE1-A200-BB2B01DA2236}" type="presParOf" srcId="{372C3A66-26ED-4DB5-A3CB-934F73BC7BC8}" destId="{79273DA3-FF5D-4D17-B255-118DB652F85D}" srcOrd="0" destOrd="0" presId="urn:microsoft.com/office/officeart/2005/8/layout/default"/>
    <dgm:cxn modelId="{BEE94B88-69D7-4713-8B72-506AB7449ABD}" type="presParOf" srcId="{372C3A66-26ED-4DB5-A3CB-934F73BC7BC8}" destId="{21EDF688-791B-4F83-88A5-27427A7DC948}" srcOrd="1" destOrd="0" presId="urn:microsoft.com/office/officeart/2005/8/layout/default"/>
    <dgm:cxn modelId="{98796A84-5C24-4583-9ABC-F2DA0724BF70}" type="presParOf" srcId="{372C3A66-26ED-4DB5-A3CB-934F73BC7BC8}" destId="{C7AD21FB-6725-4B48-988F-8CBCFB836D75}" srcOrd="2" destOrd="0" presId="urn:microsoft.com/office/officeart/2005/8/layout/default"/>
    <dgm:cxn modelId="{0B7DC68B-FB6C-4052-BBA4-4025A2D86F2A}" type="presParOf" srcId="{372C3A66-26ED-4DB5-A3CB-934F73BC7BC8}" destId="{5E954775-075A-4608-8503-E47CA3E3B5E6}" srcOrd="3" destOrd="0" presId="urn:microsoft.com/office/officeart/2005/8/layout/default"/>
    <dgm:cxn modelId="{0DE8C583-7690-4B87-9B24-A3842FEFB07C}" type="presParOf" srcId="{372C3A66-26ED-4DB5-A3CB-934F73BC7BC8}" destId="{FC8B31FC-F2B2-46AD-AB20-CA7B1E110E6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276A9-348E-4252-8791-D3D0CFDE435C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53078BDD-B410-444C-824D-1E24D7654A85}">
      <dgm:prSet phldrT="[Text]"/>
      <dgm:spPr/>
      <dgm:t>
        <a:bodyPr/>
        <a:lstStyle/>
        <a:p>
          <a:r>
            <a:rPr lang="en-US" dirty="0" err="1"/>
            <a:t>Makhkama</a:t>
          </a:r>
          <a:r>
            <a:rPr lang="en-US" dirty="0"/>
            <a:t> </a:t>
          </a:r>
          <a:r>
            <a:rPr lang="en-US" dirty="0" err="1"/>
            <a:t>Bawahan</a:t>
          </a:r>
          <a:endParaRPr lang="en-MY" dirty="0"/>
        </a:p>
      </dgm:t>
    </dgm:pt>
    <dgm:pt modelId="{E26C038E-624E-408E-B080-38EC12CEE62F}" type="parTrans" cxnId="{2B3D7CE3-70AC-4730-8655-DFF79D39E164}">
      <dgm:prSet/>
      <dgm:spPr/>
      <dgm:t>
        <a:bodyPr/>
        <a:lstStyle/>
        <a:p>
          <a:endParaRPr lang="en-MY"/>
        </a:p>
      </dgm:t>
    </dgm:pt>
    <dgm:pt modelId="{FCF4191C-FEE4-411A-9742-FC60157AB487}" type="sibTrans" cxnId="{2B3D7CE3-70AC-4730-8655-DFF79D39E164}">
      <dgm:prSet/>
      <dgm:spPr/>
      <dgm:t>
        <a:bodyPr/>
        <a:lstStyle/>
        <a:p>
          <a:endParaRPr lang="en-MY"/>
        </a:p>
      </dgm:t>
    </dgm:pt>
    <dgm:pt modelId="{1EC0A756-C1C2-4577-AC78-0FDBDB3A7890}">
      <dgm:prSet phldrT="[Text]"/>
      <dgm:spPr/>
      <dgm:t>
        <a:bodyPr/>
        <a:lstStyle/>
        <a:p>
          <a:r>
            <a:rPr lang="en-US" dirty="0"/>
            <a:t>Makhkamah </a:t>
          </a:r>
          <a:r>
            <a:rPr lang="en-US" dirty="0" err="1"/>
            <a:t>syecksyen</a:t>
          </a:r>
          <a:endParaRPr lang="en-MY" dirty="0"/>
        </a:p>
      </dgm:t>
    </dgm:pt>
    <dgm:pt modelId="{CDD0FCF2-BDEB-4DE3-932D-741A59C13037}" type="parTrans" cxnId="{A7BE1DAD-2B0B-4166-AA3D-C10EE32EE785}">
      <dgm:prSet/>
      <dgm:spPr/>
      <dgm:t>
        <a:bodyPr/>
        <a:lstStyle/>
        <a:p>
          <a:endParaRPr lang="en-MY"/>
        </a:p>
      </dgm:t>
    </dgm:pt>
    <dgm:pt modelId="{55D0F69B-E8A5-415F-867E-1FFA862491EB}" type="sibTrans" cxnId="{A7BE1DAD-2B0B-4166-AA3D-C10EE32EE785}">
      <dgm:prSet/>
      <dgm:spPr/>
      <dgm:t>
        <a:bodyPr/>
        <a:lstStyle/>
        <a:p>
          <a:endParaRPr lang="en-MY"/>
        </a:p>
      </dgm:t>
    </dgm:pt>
    <dgm:pt modelId="{2ED897C1-322C-4C88-9B36-7C3FB6AA5CE3}">
      <dgm:prSet phldrT="[Text]"/>
      <dgm:spPr/>
      <dgm:t>
        <a:bodyPr/>
        <a:lstStyle/>
        <a:p>
          <a:r>
            <a:rPr lang="en-US" dirty="0"/>
            <a:t>Makhkamah </a:t>
          </a:r>
          <a:r>
            <a:rPr lang="en-US" dirty="0" err="1"/>
            <a:t>majistret</a:t>
          </a:r>
          <a:endParaRPr lang="en-MY" dirty="0"/>
        </a:p>
      </dgm:t>
    </dgm:pt>
    <dgm:pt modelId="{CA27530F-045E-4EC8-9D98-A3E8C9BBC5EF}" type="parTrans" cxnId="{C840C010-70E4-4BDC-B1ED-61C2E1D47F96}">
      <dgm:prSet/>
      <dgm:spPr/>
      <dgm:t>
        <a:bodyPr/>
        <a:lstStyle/>
        <a:p>
          <a:endParaRPr lang="en-MY"/>
        </a:p>
      </dgm:t>
    </dgm:pt>
    <dgm:pt modelId="{7E599350-30B7-4345-975D-B82805E31B46}" type="sibTrans" cxnId="{C840C010-70E4-4BDC-B1ED-61C2E1D47F96}">
      <dgm:prSet/>
      <dgm:spPr/>
      <dgm:t>
        <a:bodyPr/>
        <a:lstStyle/>
        <a:p>
          <a:endParaRPr lang="en-MY"/>
        </a:p>
      </dgm:t>
    </dgm:pt>
    <dgm:pt modelId="{ED66905A-A583-419A-B3BD-EF46B5CBEEF6}" type="pres">
      <dgm:prSet presAssocID="{1B2276A9-348E-4252-8791-D3D0CFDE435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B1B39AF-6476-4443-A4CB-65749118E557}" type="pres">
      <dgm:prSet presAssocID="{53078BDD-B410-444C-824D-1E24D7654A85}" presName="Parent" presStyleLbl="node0" presStyleIdx="0" presStyleCnt="1">
        <dgm:presLayoutVars>
          <dgm:chMax val="6"/>
          <dgm:chPref val="6"/>
        </dgm:presLayoutVars>
      </dgm:prSet>
      <dgm:spPr/>
    </dgm:pt>
    <dgm:pt modelId="{79978F4D-CA42-4A3C-B102-B7BB3A0866BB}" type="pres">
      <dgm:prSet presAssocID="{1EC0A756-C1C2-4577-AC78-0FDBDB3A7890}" presName="Accent1" presStyleCnt="0"/>
      <dgm:spPr/>
    </dgm:pt>
    <dgm:pt modelId="{DC061F9D-773D-4E4F-95A2-8B53674FFECC}" type="pres">
      <dgm:prSet presAssocID="{1EC0A756-C1C2-4577-AC78-0FDBDB3A7890}" presName="Accent" presStyleLbl="bgShp" presStyleIdx="0" presStyleCnt="2"/>
      <dgm:spPr/>
    </dgm:pt>
    <dgm:pt modelId="{C05CD670-4BDF-4D5F-80CD-374524630481}" type="pres">
      <dgm:prSet presAssocID="{1EC0A756-C1C2-4577-AC78-0FDBDB3A7890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CF6F9B2-45E0-4D3C-BEF7-817E704AAE64}" type="pres">
      <dgm:prSet presAssocID="{2ED897C1-322C-4C88-9B36-7C3FB6AA5CE3}" presName="Accent2" presStyleCnt="0"/>
      <dgm:spPr/>
    </dgm:pt>
    <dgm:pt modelId="{15FB7B1E-7109-45A4-9971-A6F94E944CB6}" type="pres">
      <dgm:prSet presAssocID="{2ED897C1-322C-4C88-9B36-7C3FB6AA5CE3}" presName="Accent" presStyleLbl="bgShp" presStyleIdx="1" presStyleCnt="2"/>
      <dgm:spPr/>
    </dgm:pt>
    <dgm:pt modelId="{B912F6B4-09DE-4B82-BBD5-9F53000A4341}" type="pres">
      <dgm:prSet presAssocID="{2ED897C1-322C-4C88-9B36-7C3FB6AA5CE3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840C010-70E4-4BDC-B1ED-61C2E1D47F96}" srcId="{53078BDD-B410-444C-824D-1E24D7654A85}" destId="{2ED897C1-322C-4C88-9B36-7C3FB6AA5CE3}" srcOrd="1" destOrd="0" parTransId="{CA27530F-045E-4EC8-9D98-A3E8C9BBC5EF}" sibTransId="{7E599350-30B7-4345-975D-B82805E31B46}"/>
    <dgm:cxn modelId="{89D33429-7708-4F8B-B609-D2B4B37EFA67}" type="presOf" srcId="{2ED897C1-322C-4C88-9B36-7C3FB6AA5CE3}" destId="{B912F6B4-09DE-4B82-BBD5-9F53000A4341}" srcOrd="0" destOrd="0" presId="urn:microsoft.com/office/officeart/2011/layout/HexagonRadial"/>
    <dgm:cxn modelId="{B50CC82A-99E9-43D1-A705-D3D5FA4168B6}" type="presOf" srcId="{53078BDD-B410-444C-824D-1E24D7654A85}" destId="{3B1B39AF-6476-4443-A4CB-65749118E557}" srcOrd="0" destOrd="0" presId="urn:microsoft.com/office/officeart/2011/layout/HexagonRadial"/>
    <dgm:cxn modelId="{1986F675-1A07-40B0-8651-72F135CA8B61}" type="presOf" srcId="{1B2276A9-348E-4252-8791-D3D0CFDE435C}" destId="{ED66905A-A583-419A-B3BD-EF46B5CBEEF6}" srcOrd="0" destOrd="0" presId="urn:microsoft.com/office/officeart/2011/layout/HexagonRadial"/>
    <dgm:cxn modelId="{A7BE1DAD-2B0B-4166-AA3D-C10EE32EE785}" srcId="{53078BDD-B410-444C-824D-1E24D7654A85}" destId="{1EC0A756-C1C2-4577-AC78-0FDBDB3A7890}" srcOrd="0" destOrd="0" parTransId="{CDD0FCF2-BDEB-4DE3-932D-741A59C13037}" sibTransId="{55D0F69B-E8A5-415F-867E-1FFA862491EB}"/>
    <dgm:cxn modelId="{CC0C4DBD-87DC-42D1-9AE0-733E3EA91F45}" type="presOf" srcId="{1EC0A756-C1C2-4577-AC78-0FDBDB3A7890}" destId="{C05CD670-4BDF-4D5F-80CD-374524630481}" srcOrd="0" destOrd="0" presId="urn:microsoft.com/office/officeart/2011/layout/HexagonRadial"/>
    <dgm:cxn modelId="{2B3D7CE3-70AC-4730-8655-DFF79D39E164}" srcId="{1B2276A9-348E-4252-8791-D3D0CFDE435C}" destId="{53078BDD-B410-444C-824D-1E24D7654A85}" srcOrd="0" destOrd="0" parTransId="{E26C038E-624E-408E-B080-38EC12CEE62F}" sibTransId="{FCF4191C-FEE4-411A-9742-FC60157AB487}"/>
    <dgm:cxn modelId="{30614251-E0BB-4BD5-B9CB-D8AE47A104D3}" type="presParOf" srcId="{ED66905A-A583-419A-B3BD-EF46B5CBEEF6}" destId="{3B1B39AF-6476-4443-A4CB-65749118E557}" srcOrd="0" destOrd="0" presId="urn:microsoft.com/office/officeart/2011/layout/HexagonRadial"/>
    <dgm:cxn modelId="{1A917707-8515-4657-9739-A309AFC9576E}" type="presParOf" srcId="{ED66905A-A583-419A-B3BD-EF46B5CBEEF6}" destId="{79978F4D-CA42-4A3C-B102-B7BB3A0866BB}" srcOrd="1" destOrd="0" presId="urn:microsoft.com/office/officeart/2011/layout/HexagonRadial"/>
    <dgm:cxn modelId="{752BCAB1-4F36-4D0C-A570-2C6E38CF8B3A}" type="presParOf" srcId="{79978F4D-CA42-4A3C-B102-B7BB3A0866BB}" destId="{DC061F9D-773D-4E4F-95A2-8B53674FFECC}" srcOrd="0" destOrd="0" presId="urn:microsoft.com/office/officeart/2011/layout/HexagonRadial"/>
    <dgm:cxn modelId="{29624DE6-AEBD-4851-B094-AA2F63A891CC}" type="presParOf" srcId="{ED66905A-A583-419A-B3BD-EF46B5CBEEF6}" destId="{C05CD670-4BDF-4D5F-80CD-374524630481}" srcOrd="2" destOrd="0" presId="urn:microsoft.com/office/officeart/2011/layout/HexagonRadial"/>
    <dgm:cxn modelId="{19EBD0E4-65FE-4647-95A4-684586CC0A8C}" type="presParOf" srcId="{ED66905A-A583-419A-B3BD-EF46B5CBEEF6}" destId="{BCF6F9B2-45E0-4D3C-BEF7-817E704AAE64}" srcOrd="3" destOrd="0" presId="urn:microsoft.com/office/officeart/2011/layout/HexagonRadial"/>
    <dgm:cxn modelId="{DCD9D391-1FB5-47CA-8D5B-092D8F5BAD29}" type="presParOf" srcId="{BCF6F9B2-45E0-4D3C-BEF7-817E704AAE64}" destId="{15FB7B1E-7109-45A4-9971-A6F94E944CB6}" srcOrd="0" destOrd="0" presId="urn:microsoft.com/office/officeart/2011/layout/HexagonRadial"/>
    <dgm:cxn modelId="{9DC0B51D-0B0D-4A40-8E07-5D6489B612E2}" type="presParOf" srcId="{ED66905A-A583-419A-B3BD-EF46B5CBEEF6}" destId="{B912F6B4-09DE-4B82-BBD5-9F53000A4341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48AF82-E7B6-4F7A-B307-9FF0032B12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DA00D3D8-A3E2-4425-85F0-C66A17EC76A5}">
      <dgm:prSet phldrT="[Text]"/>
      <dgm:spPr/>
      <dgm:t>
        <a:bodyPr/>
        <a:lstStyle/>
        <a:p>
          <a:r>
            <a:rPr lang="en-US" dirty="0" err="1"/>
            <a:t>Kepentingan</a:t>
          </a:r>
          <a:r>
            <a:rPr lang="en-US" dirty="0"/>
            <a:t> Makhkamah</a:t>
          </a:r>
          <a:endParaRPr lang="en-MY" dirty="0"/>
        </a:p>
      </dgm:t>
    </dgm:pt>
    <dgm:pt modelId="{0FDDAD41-C575-43E6-94CE-3E6498AFF1DF}" type="parTrans" cxnId="{3BA06F9E-399B-4206-AA13-D771D4F45C5D}">
      <dgm:prSet/>
      <dgm:spPr/>
      <dgm:t>
        <a:bodyPr/>
        <a:lstStyle/>
        <a:p>
          <a:endParaRPr lang="en-MY"/>
        </a:p>
      </dgm:t>
    </dgm:pt>
    <dgm:pt modelId="{7AC5EEBF-0117-4362-8902-2010FB2D1619}" type="sibTrans" cxnId="{3BA06F9E-399B-4206-AA13-D771D4F45C5D}">
      <dgm:prSet/>
      <dgm:spPr/>
      <dgm:t>
        <a:bodyPr/>
        <a:lstStyle/>
        <a:p>
          <a:endParaRPr lang="en-MY"/>
        </a:p>
      </dgm:t>
    </dgm:pt>
    <dgm:pt modelId="{B95E5DB7-110F-4140-A405-394B6CE0F3E2}">
      <dgm:prSet phldrT="[Text]"/>
      <dgm:spPr/>
      <dgm:t>
        <a:bodyPr/>
        <a:lstStyle/>
        <a:p>
          <a:r>
            <a:rPr lang="en-US" dirty="0" err="1"/>
            <a:t>Menyelesaikan</a:t>
          </a:r>
          <a:r>
            <a:rPr lang="en-US" dirty="0"/>
            <a:t> </a:t>
          </a:r>
          <a:r>
            <a:rPr lang="en-US" dirty="0" err="1"/>
            <a:t>pertikaian</a:t>
          </a:r>
          <a:endParaRPr lang="en-MY" dirty="0"/>
        </a:p>
      </dgm:t>
    </dgm:pt>
    <dgm:pt modelId="{F459220A-2D26-4C68-BAC5-F99430127774}" type="parTrans" cxnId="{1D3C6BEE-20BE-41FF-9640-C818DB927A62}">
      <dgm:prSet/>
      <dgm:spPr/>
      <dgm:t>
        <a:bodyPr/>
        <a:lstStyle/>
        <a:p>
          <a:endParaRPr lang="en-MY"/>
        </a:p>
      </dgm:t>
    </dgm:pt>
    <dgm:pt modelId="{E7A0BC6F-F642-4F6E-B95D-ACD6878B2F36}" type="sibTrans" cxnId="{1D3C6BEE-20BE-41FF-9640-C818DB927A62}">
      <dgm:prSet/>
      <dgm:spPr/>
      <dgm:t>
        <a:bodyPr/>
        <a:lstStyle/>
        <a:p>
          <a:endParaRPr lang="en-MY"/>
        </a:p>
      </dgm:t>
    </dgm:pt>
    <dgm:pt modelId="{2A8D216D-199D-4604-A549-D8DF14D1F6A6}">
      <dgm:prSet phldrT="[Text]"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keputusan</a:t>
          </a:r>
          <a:endParaRPr lang="en-MY" dirty="0"/>
        </a:p>
      </dgm:t>
    </dgm:pt>
    <dgm:pt modelId="{27497812-195B-483E-A9AA-15F4B02884DC}" type="parTrans" cxnId="{CECC9193-FAC2-4D81-A30E-DF8377BAC3E2}">
      <dgm:prSet/>
      <dgm:spPr/>
      <dgm:t>
        <a:bodyPr/>
        <a:lstStyle/>
        <a:p>
          <a:endParaRPr lang="en-MY"/>
        </a:p>
      </dgm:t>
    </dgm:pt>
    <dgm:pt modelId="{71E53C8C-51CB-4239-BC68-9713E4BBA194}" type="sibTrans" cxnId="{CECC9193-FAC2-4D81-A30E-DF8377BAC3E2}">
      <dgm:prSet/>
      <dgm:spPr/>
      <dgm:t>
        <a:bodyPr/>
        <a:lstStyle/>
        <a:p>
          <a:endParaRPr lang="en-MY"/>
        </a:p>
      </dgm:t>
    </dgm:pt>
    <dgm:pt modelId="{2709F2AA-9B5F-4676-AC51-98035D91D8EF}">
      <dgm:prSet phldrT="[Text]"/>
      <dgm:spPr/>
      <dgm:t>
        <a:bodyPr/>
        <a:lstStyle/>
        <a:p>
          <a:r>
            <a:rPr lang="en-US" dirty="0" err="1"/>
            <a:t>Mengadili</a:t>
          </a:r>
          <a:r>
            <a:rPr lang="en-US" dirty="0"/>
            <a:t>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insan</a:t>
          </a:r>
          <a:endParaRPr lang="en-MY" dirty="0"/>
        </a:p>
      </dgm:t>
    </dgm:pt>
    <dgm:pt modelId="{142ACCCA-5F5C-4538-BCF8-F80B5E7A64E7}" type="parTrans" cxnId="{BB896755-AF77-4BB2-8D8E-BBFC5B1D4ED2}">
      <dgm:prSet/>
      <dgm:spPr/>
      <dgm:t>
        <a:bodyPr/>
        <a:lstStyle/>
        <a:p>
          <a:endParaRPr lang="en-MY"/>
        </a:p>
      </dgm:t>
    </dgm:pt>
    <dgm:pt modelId="{42D4641E-6718-4157-839D-880224EC80B1}" type="sibTrans" cxnId="{BB896755-AF77-4BB2-8D8E-BBFC5B1D4ED2}">
      <dgm:prSet/>
      <dgm:spPr/>
      <dgm:t>
        <a:bodyPr/>
        <a:lstStyle/>
        <a:p>
          <a:endParaRPr lang="en-MY"/>
        </a:p>
      </dgm:t>
    </dgm:pt>
    <dgm:pt modelId="{0ABC5280-D011-4915-805A-875CD164ABE5}" type="pres">
      <dgm:prSet presAssocID="{1248AF82-E7B6-4F7A-B307-9FF0032B12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030244-AFF9-4240-AF68-3974F6414A5E}" type="pres">
      <dgm:prSet presAssocID="{DA00D3D8-A3E2-4425-85F0-C66A17EC76A5}" presName="hierRoot1" presStyleCnt="0">
        <dgm:presLayoutVars>
          <dgm:hierBranch val="init"/>
        </dgm:presLayoutVars>
      </dgm:prSet>
      <dgm:spPr/>
    </dgm:pt>
    <dgm:pt modelId="{B6C6B062-D6C4-4C1B-A74E-B06C96343D09}" type="pres">
      <dgm:prSet presAssocID="{DA00D3D8-A3E2-4425-85F0-C66A17EC76A5}" presName="rootComposite1" presStyleCnt="0"/>
      <dgm:spPr/>
    </dgm:pt>
    <dgm:pt modelId="{9659CA0B-710D-4073-BCFE-27CD7F1A7F34}" type="pres">
      <dgm:prSet presAssocID="{DA00D3D8-A3E2-4425-85F0-C66A17EC76A5}" presName="rootText1" presStyleLbl="node0" presStyleIdx="0" presStyleCnt="1">
        <dgm:presLayoutVars>
          <dgm:chPref val="3"/>
        </dgm:presLayoutVars>
      </dgm:prSet>
      <dgm:spPr/>
    </dgm:pt>
    <dgm:pt modelId="{74E35C00-AE84-40D9-A90B-E7933C71A541}" type="pres">
      <dgm:prSet presAssocID="{DA00D3D8-A3E2-4425-85F0-C66A17EC76A5}" presName="rootConnector1" presStyleLbl="node1" presStyleIdx="0" presStyleCnt="0"/>
      <dgm:spPr/>
    </dgm:pt>
    <dgm:pt modelId="{11D6A617-092E-4734-95BA-0D40E093DD69}" type="pres">
      <dgm:prSet presAssocID="{DA00D3D8-A3E2-4425-85F0-C66A17EC76A5}" presName="hierChild2" presStyleCnt="0"/>
      <dgm:spPr/>
    </dgm:pt>
    <dgm:pt modelId="{84BCD47F-7DE5-44AC-AB0C-BF01A31DBA57}" type="pres">
      <dgm:prSet presAssocID="{F459220A-2D26-4C68-BAC5-F99430127774}" presName="Name37" presStyleLbl="parChTrans1D2" presStyleIdx="0" presStyleCnt="3"/>
      <dgm:spPr/>
    </dgm:pt>
    <dgm:pt modelId="{E004C77E-0AA0-41BE-B16C-DE5F9BAF2708}" type="pres">
      <dgm:prSet presAssocID="{B95E5DB7-110F-4140-A405-394B6CE0F3E2}" presName="hierRoot2" presStyleCnt="0">
        <dgm:presLayoutVars>
          <dgm:hierBranch val="init"/>
        </dgm:presLayoutVars>
      </dgm:prSet>
      <dgm:spPr/>
    </dgm:pt>
    <dgm:pt modelId="{084F44EE-E2A3-4747-8C16-F5037700B402}" type="pres">
      <dgm:prSet presAssocID="{B95E5DB7-110F-4140-A405-394B6CE0F3E2}" presName="rootComposite" presStyleCnt="0"/>
      <dgm:spPr/>
    </dgm:pt>
    <dgm:pt modelId="{4816C162-91FC-4C33-BD83-475EF1305302}" type="pres">
      <dgm:prSet presAssocID="{B95E5DB7-110F-4140-A405-394B6CE0F3E2}" presName="rootText" presStyleLbl="node2" presStyleIdx="0" presStyleCnt="3">
        <dgm:presLayoutVars>
          <dgm:chPref val="3"/>
        </dgm:presLayoutVars>
      </dgm:prSet>
      <dgm:spPr/>
    </dgm:pt>
    <dgm:pt modelId="{7401CA17-F4ED-4890-9F9D-FA7C2FDD3F13}" type="pres">
      <dgm:prSet presAssocID="{B95E5DB7-110F-4140-A405-394B6CE0F3E2}" presName="rootConnector" presStyleLbl="node2" presStyleIdx="0" presStyleCnt="3"/>
      <dgm:spPr/>
    </dgm:pt>
    <dgm:pt modelId="{A0993155-F88C-4DA1-9EE3-BB1894CF93CA}" type="pres">
      <dgm:prSet presAssocID="{B95E5DB7-110F-4140-A405-394B6CE0F3E2}" presName="hierChild4" presStyleCnt="0"/>
      <dgm:spPr/>
    </dgm:pt>
    <dgm:pt modelId="{90B46FA0-4E07-4FEB-BB87-652DCE29A843}" type="pres">
      <dgm:prSet presAssocID="{B95E5DB7-110F-4140-A405-394B6CE0F3E2}" presName="hierChild5" presStyleCnt="0"/>
      <dgm:spPr/>
    </dgm:pt>
    <dgm:pt modelId="{8B5D080A-8E80-440F-AC1F-E5E9C55E8A00}" type="pres">
      <dgm:prSet presAssocID="{27497812-195B-483E-A9AA-15F4B02884DC}" presName="Name37" presStyleLbl="parChTrans1D2" presStyleIdx="1" presStyleCnt="3"/>
      <dgm:spPr/>
    </dgm:pt>
    <dgm:pt modelId="{633F3450-03D1-4633-88D4-C5DCDD642DB5}" type="pres">
      <dgm:prSet presAssocID="{2A8D216D-199D-4604-A549-D8DF14D1F6A6}" presName="hierRoot2" presStyleCnt="0">
        <dgm:presLayoutVars>
          <dgm:hierBranch val="init"/>
        </dgm:presLayoutVars>
      </dgm:prSet>
      <dgm:spPr/>
    </dgm:pt>
    <dgm:pt modelId="{9807D7C4-074F-4C55-B216-13FA8B0B368A}" type="pres">
      <dgm:prSet presAssocID="{2A8D216D-199D-4604-A549-D8DF14D1F6A6}" presName="rootComposite" presStyleCnt="0"/>
      <dgm:spPr/>
    </dgm:pt>
    <dgm:pt modelId="{A45A971D-A012-49D4-9B78-BB0299DC7974}" type="pres">
      <dgm:prSet presAssocID="{2A8D216D-199D-4604-A549-D8DF14D1F6A6}" presName="rootText" presStyleLbl="node2" presStyleIdx="1" presStyleCnt="3">
        <dgm:presLayoutVars>
          <dgm:chPref val="3"/>
        </dgm:presLayoutVars>
      </dgm:prSet>
      <dgm:spPr/>
    </dgm:pt>
    <dgm:pt modelId="{4FD0F260-08A4-4301-8D48-C912A7023CB1}" type="pres">
      <dgm:prSet presAssocID="{2A8D216D-199D-4604-A549-D8DF14D1F6A6}" presName="rootConnector" presStyleLbl="node2" presStyleIdx="1" presStyleCnt="3"/>
      <dgm:spPr/>
    </dgm:pt>
    <dgm:pt modelId="{25534FFB-D2FF-4446-9E04-5D62796A63BB}" type="pres">
      <dgm:prSet presAssocID="{2A8D216D-199D-4604-A549-D8DF14D1F6A6}" presName="hierChild4" presStyleCnt="0"/>
      <dgm:spPr/>
    </dgm:pt>
    <dgm:pt modelId="{DC6B32A3-4434-4478-808A-E2A64106F8AD}" type="pres">
      <dgm:prSet presAssocID="{2A8D216D-199D-4604-A549-D8DF14D1F6A6}" presName="hierChild5" presStyleCnt="0"/>
      <dgm:spPr/>
    </dgm:pt>
    <dgm:pt modelId="{CAFEB84F-B62D-4DD7-AD54-821D133F86F5}" type="pres">
      <dgm:prSet presAssocID="{142ACCCA-5F5C-4538-BCF8-F80B5E7A64E7}" presName="Name37" presStyleLbl="parChTrans1D2" presStyleIdx="2" presStyleCnt="3"/>
      <dgm:spPr/>
    </dgm:pt>
    <dgm:pt modelId="{1C2F7688-C241-4EBA-812D-3A73D9E16304}" type="pres">
      <dgm:prSet presAssocID="{2709F2AA-9B5F-4676-AC51-98035D91D8EF}" presName="hierRoot2" presStyleCnt="0">
        <dgm:presLayoutVars>
          <dgm:hierBranch val="init"/>
        </dgm:presLayoutVars>
      </dgm:prSet>
      <dgm:spPr/>
    </dgm:pt>
    <dgm:pt modelId="{B479B034-1C4E-425D-B76C-FC988745C58D}" type="pres">
      <dgm:prSet presAssocID="{2709F2AA-9B5F-4676-AC51-98035D91D8EF}" presName="rootComposite" presStyleCnt="0"/>
      <dgm:spPr/>
    </dgm:pt>
    <dgm:pt modelId="{5BFE5825-3364-4B81-8529-4C306C6E944F}" type="pres">
      <dgm:prSet presAssocID="{2709F2AA-9B5F-4676-AC51-98035D91D8EF}" presName="rootText" presStyleLbl="node2" presStyleIdx="2" presStyleCnt="3">
        <dgm:presLayoutVars>
          <dgm:chPref val="3"/>
        </dgm:presLayoutVars>
      </dgm:prSet>
      <dgm:spPr/>
    </dgm:pt>
    <dgm:pt modelId="{EFB2C489-A393-433E-A553-C18A7E80ECDB}" type="pres">
      <dgm:prSet presAssocID="{2709F2AA-9B5F-4676-AC51-98035D91D8EF}" presName="rootConnector" presStyleLbl="node2" presStyleIdx="2" presStyleCnt="3"/>
      <dgm:spPr/>
    </dgm:pt>
    <dgm:pt modelId="{CF4767C5-3588-471C-9868-78696D4B4304}" type="pres">
      <dgm:prSet presAssocID="{2709F2AA-9B5F-4676-AC51-98035D91D8EF}" presName="hierChild4" presStyleCnt="0"/>
      <dgm:spPr/>
    </dgm:pt>
    <dgm:pt modelId="{FBCCDBB3-229A-43AF-9884-E33FEADC80B6}" type="pres">
      <dgm:prSet presAssocID="{2709F2AA-9B5F-4676-AC51-98035D91D8EF}" presName="hierChild5" presStyleCnt="0"/>
      <dgm:spPr/>
    </dgm:pt>
    <dgm:pt modelId="{BD6DCD77-460D-4BEF-A070-74C6AD7C5BC6}" type="pres">
      <dgm:prSet presAssocID="{DA00D3D8-A3E2-4425-85F0-C66A17EC76A5}" presName="hierChild3" presStyleCnt="0"/>
      <dgm:spPr/>
    </dgm:pt>
  </dgm:ptLst>
  <dgm:cxnLst>
    <dgm:cxn modelId="{CBCCA803-23FD-47BA-902B-54B3871D4EEE}" type="presOf" srcId="{2A8D216D-199D-4604-A549-D8DF14D1F6A6}" destId="{4FD0F260-08A4-4301-8D48-C912A7023CB1}" srcOrd="1" destOrd="0" presId="urn:microsoft.com/office/officeart/2005/8/layout/orgChart1"/>
    <dgm:cxn modelId="{39DF5B18-9032-4D8A-8652-F5710B316F86}" type="presOf" srcId="{F459220A-2D26-4C68-BAC5-F99430127774}" destId="{84BCD47F-7DE5-44AC-AB0C-BF01A31DBA57}" srcOrd="0" destOrd="0" presId="urn:microsoft.com/office/officeart/2005/8/layout/orgChart1"/>
    <dgm:cxn modelId="{D45C3E20-1118-4AB5-811E-D7F723A052DE}" type="presOf" srcId="{B95E5DB7-110F-4140-A405-394B6CE0F3E2}" destId="{4816C162-91FC-4C33-BD83-475EF1305302}" srcOrd="0" destOrd="0" presId="urn:microsoft.com/office/officeart/2005/8/layout/orgChart1"/>
    <dgm:cxn modelId="{229B7723-2A44-48B7-9BD8-8FB46469D86E}" type="presOf" srcId="{1248AF82-E7B6-4F7A-B307-9FF0032B129A}" destId="{0ABC5280-D011-4915-805A-875CD164ABE5}" srcOrd="0" destOrd="0" presId="urn:microsoft.com/office/officeart/2005/8/layout/orgChart1"/>
    <dgm:cxn modelId="{1C127627-E920-45EF-B3A6-99858C96FE0E}" type="presOf" srcId="{2709F2AA-9B5F-4676-AC51-98035D91D8EF}" destId="{EFB2C489-A393-433E-A553-C18A7E80ECDB}" srcOrd="1" destOrd="0" presId="urn:microsoft.com/office/officeart/2005/8/layout/orgChart1"/>
    <dgm:cxn modelId="{A32DFA2F-4837-46A4-81ED-8C020ADCD30C}" type="presOf" srcId="{2A8D216D-199D-4604-A549-D8DF14D1F6A6}" destId="{A45A971D-A012-49D4-9B78-BB0299DC7974}" srcOrd="0" destOrd="0" presId="urn:microsoft.com/office/officeart/2005/8/layout/orgChart1"/>
    <dgm:cxn modelId="{BB896755-AF77-4BB2-8D8E-BBFC5B1D4ED2}" srcId="{DA00D3D8-A3E2-4425-85F0-C66A17EC76A5}" destId="{2709F2AA-9B5F-4676-AC51-98035D91D8EF}" srcOrd="2" destOrd="0" parTransId="{142ACCCA-5F5C-4538-BCF8-F80B5E7A64E7}" sibTransId="{42D4641E-6718-4157-839D-880224EC80B1}"/>
    <dgm:cxn modelId="{0403A57A-EED0-4332-AB3D-FA6D2C992C3C}" type="presOf" srcId="{2709F2AA-9B5F-4676-AC51-98035D91D8EF}" destId="{5BFE5825-3364-4B81-8529-4C306C6E944F}" srcOrd="0" destOrd="0" presId="urn:microsoft.com/office/officeart/2005/8/layout/orgChart1"/>
    <dgm:cxn modelId="{BC7CA792-2DA6-4827-86FD-A2AEF3F16CFE}" type="presOf" srcId="{DA00D3D8-A3E2-4425-85F0-C66A17EC76A5}" destId="{74E35C00-AE84-40D9-A90B-E7933C71A541}" srcOrd="1" destOrd="0" presId="urn:microsoft.com/office/officeart/2005/8/layout/orgChart1"/>
    <dgm:cxn modelId="{CECC9193-FAC2-4D81-A30E-DF8377BAC3E2}" srcId="{DA00D3D8-A3E2-4425-85F0-C66A17EC76A5}" destId="{2A8D216D-199D-4604-A549-D8DF14D1F6A6}" srcOrd="1" destOrd="0" parTransId="{27497812-195B-483E-A9AA-15F4B02884DC}" sibTransId="{71E53C8C-51CB-4239-BC68-9713E4BBA194}"/>
    <dgm:cxn modelId="{3BA06F9E-399B-4206-AA13-D771D4F45C5D}" srcId="{1248AF82-E7B6-4F7A-B307-9FF0032B129A}" destId="{DA00D3D8-A3E2-4425-85F0-C66A17EC76A5}" srcOrd="0" destOrd="0" parTransId="{0FDDAD41-C575-43E6-94CE-3E6498AFF1DF}" sibTransId="{7AC5EEBF-0117-4362-8902-2010FB2D1619}"/>
    <dgm:cxn modelId="{E1ECAFA9-CD3F-4C0F-A887-4EE9349AA7EB}" type="presOf" srcId="{27497812-195B-483E-A9AA-15F4B02884DC}" destId="{8B5D080A-8E80-440F-AC1F-E5E9C55E8A00}" srcOrd="0" destOrd="0" presId="urn:microsoft.com/office/officeart/2005/8/layout/orgChart1"/>
    <dgm:cxn modelId="{47817EC9-B8C4-4401-BF01-25E1B0983D7A}" type="presOf" srcId="{142ACCCA-5F5C-4538-BCF8-F80B5E7A64E7}" destId="{CAFEB84F-B62D-4DD7-AD54-821D133F86F5}" srcOrd="0" destOrd="0" presId="urn:microsoft.com/office/officeart/2005/8/layout/orgChart1"/>
    <dgm:cxn modelId="{095CFDED-915C-4BD3-82F4-474DDBF10986}" type="presOf" srcId="{B95E5DB7-110F-4140-A405-394B6CE0F3E2}" destId="{7401CA17-F4ED-4890-9F9D-FA7C2FDD3F13}" srcOrd="1" destOrd="0" presId="urn:microsoft.com/office/officeart/2005/8/layout/orgChart1"/>
    <dgm:cxn modelId="{1D3C6BEE-20BE-41FF-9640-C818DB927A62}" srcId="{DA00D3D8-A3E2-4425-85F0-C66A17EC76A5}" destId="{B95E5DB7-110F-4140-A405-394B6CE0F3E2}" srcOrd="0" destOrd="0" parTransId="{F459220A-2D26-4C68-BAC5-F99430127774}" sibTransId="{E7A0BC6F-F642-4F6E-B95D-ACD6878B2F36}"/>
    <dgm:cxn modelId="{2A9F2CF7-5A96-465E-BD66-AF731AA02659}" type="presOf" srcId="{DA00D3D8-A3E2-4425-85F0-C66A17EC76A5}" destId="{9659CA0B-710D-4073-BCFE-27CD7F1A7F34}" srcOrd="0" destOrd="0" presId="urn:microsoft.com/office/officeart/2005/8/layout/orgChart1"/>
    <dgm:cxn modelId="{ECD87253-1CB8-43CE-A010-FFC74E51FB41}" type="presParOf" srcId="{0ABC5280-D011-4915-805A-875CD164ABE5}" destId="{5C030244-AFF9-4240-AF68-3974F6414A5E}" srcOrd="0" destOrd="0" presId="urn:microsoft.com/office/officeart/2005/8/layout/orgChart1"/>
    <dgm:cxn modelId="{5639E669-CA49-4A0F-81CA-BBBA04174164}" type="presParOf" srcId="{5C030244-AFF9-4240-AF68-3974F6414A5E}" destId="{B6C6B062-D6C4-4C1B-A74E-B06C96343D09}" srcOrd="0" destOrd="0" presId="urn:microsoft.com/office/officeart/2005/8/layout/orgChart1"/>
    <dgm:cxn modelId="{6CD9C72E-B2B9-414D-B33B-F3F4FED139E6}" type="presParOf" srcId="{B6C6B062-D6C4-4C1B-A74E-B06C96343D09}" destId="{9659CA0B-710D-4073-BCFE-27CD7F1A7F34}" srcOrd="0" destOrd="0" presId="urn:microsoft.com/office/officeart/2005/8/layout/orgChart1"/>
    <dgm:cxn modelId="{3D1E8BD5-5C74-408C-BC4D-071BC57EB7F4}" type="presParOf" srcId="{B6C6B062-D6C4-4C1B-A74E-B06C96343D09}" destId="{74E35C00-AE84-40D9-A90B-E7933C71A541}" srcOrd="1" destOrd="0" presId="urn:microsoft.com/office/officeart/2005/8/layout/orgChart1"/>
    <dgm:cxn modelId="{F10F28FB-2110-4B25-89C8-44A0FED76912}" type="presParOf" srcId="{5C030244-AFF9-4240-AF68-3974F6414A5E}" destId="{11D6A617-092E-4734-95BA-0D40E093DD69}" srcOrd="1" destOrd="0" presId="urn:microsoft.com/office/officeart/2005/8/layout/orgChart1"/>
    <dgm:cxn modelId="{9CB43E76-BE29-499E-AAA1-1C083D1C5E2B}" type="presParOf" srcId="{11D6A617-092E-4734-95BA-0D40E093DD69}" destId="{84BCD47F-7DE5-44AC-AB0C-BF01A31DBA57}" srcOrd="0" destOrd="0" presId="urn:microsoft.com/office/officeart/2005/8/layout/orgChart1"/>
    <dgm:cxn modelId="{E98E8197-4882-4947-969D-03A78010CB19}" type="presParOf" srcId="{11D6A617-092E-4734-95BA-0D40E093DD69}" destId="{E004C77E-0AA0-41BE-B16C-DE5F9BAF2708}" srcOrd="1" destOrd="0" presId="urn:microsoft.com/office/officeart/2005/8/layout/orgChart1"/>
    <dgm:cxn modelId="{48FDF315-0BBB-4E42-A341-3096B0BF0854}" type="presParOf" srcId="{E004C77E-0AA0-41BE-B16C-DE5F9BAF2708}" destId="{084F44EE-E2A3-4747-8C16-F5037700B402}" srcOrd="0" destOrd="0" presId="urn:microsoft.com/office/officeart/2005/8/layout/orgChart1"/>
    <dgm:cxn modelId="{824E9648-A889-4032-AD56-A3421EEAB8E8}" type="presParOf" srcId="{084F44EE-E2A3-4747-8C16-F5037700B402}" destId="{4816C162-91FC-4C33-BD83-475EF1305302}" srcOrd="0" destOrd="0" presId="urn:microsoft.com/office/officeart/2005/8/layout/orgChart1"/>
    <dgm:cxn modelId="{8F17A9CB-0600-497F-A60B-A82B37549358}" type="presParOf" srcId="{084F44EE-E2A3-4747-8C16-F5037700B402}" destId="{7401CA17-F4ED-4890-9F9D-FA7C2FDD3F13}" srcOrd="1" destOrd="0" presId="urn:microsoft.com/office/officeart/2005/8/layout/orgChart1"/>
    <dgm:cxn modelId="{9AEE170B-F1FD-4A25-9EF1-E4CE28653781}" type="presParOf" srcId="{E004C77E-0AA0-41BE-B16C-DE5F9BAF2708}" destId="{A0993155-F88C-4DA1-9EE3-BB1894CF93CA}" srcOrd="1" destOrd="0" presId="urn:microsoft.com/office/officeart/2005/8/layout/orgChart1"/>
    <dgm:cxn modelId="{7D74F62C-F466-4233-A5B5-C7F5E2184A17}" type="presParOf" srcId="{E004C77E-0AA0-41BE-B16C-DE5F9BAF2708}" destId="{90B46FA0-4E07-4FEB-BB87-652DCE29A843}" srcOrd="2" destOrd="0" presId="urn:microsoft.com/office/officeart/2005/8/layout/orgChart1"/>
    <dgm:cxn modelId="{426C6C93-E27A-4067-BE8A-6018E3740702}" type="presParOf" srcId="{11D6A617-092E-4734-95BA-0D40E093DD69}" destId="{8B5D080A-8E80-440F-AC1F-E5E9C55E8A00}" srcOrd="2" destOrd="0" presId="urn:microsoft.com/office/officeart/2005/8/layout/orgChart1"/>
    <dgm:cxn modelId="{C3601BEF-D6FB-4B8B-98FA-18139CD489C4}" type="presParOf" srcId="{11D6A617-092E-4734-95BA-0D40E093DD69}" destId="{633F3450-03D1-4633-88D4-C5DCDD642DB5}" srcOrd="3" destOrd="0" presId="urn:microsoft.com/office/officeart/2005/8/layout/orgChart1"/>
    <dgm:cxn modelId="{8924CE63-CA30-4E29-A233-1752471E357F}" type="presParOf" srcId="{633F3450-03D1-4633-88D4-C5DCDD642DB5}" destId="{9807D7C4-074F-4C55-B216-13FA8B0B368A}" srcOrd="0" destOrd="0" presId="urn:microsoft.com/office/officeart/2005/8/layout/orgChart1"/>
    <dgm:cxn modelId="{30E17294-15A9-49C8-8C75-4D26549AE4CF}" type="presParOf" srcId="{9807D7C4-074F-4C55-B216-13FA8B0B368A}" destId="{A45A971D-A012-49D4-9B78-BB0299DC7974}" srcOrd="0" destOrd="0" presId="urn:microsoft.com/office/officeart/2005/8/layout/orgChart1"/>
    <dgm:cxn modelId="{C30BB5ED-38C4-428B-AA58-34149290B5C8}" type="presParOf" srcId="{9807D7C4-074F-4C55-B216-13FA8B0B368A}" destId="{4FD0F260-08A4-4301-8D48-C912A7023CB1}" srcOrd="1" destOrd="0" presId="urn:microsoft.com/office/officeart/2005/8/layout/orgChart1"/>
    <dgm:cxn modelId="{80EA3C07-A84B-452B-B0DB-6A98F075CB08}" type="presParOf" srcId="{633F3450-03D1-4633-88D4-C5DCDD642DB5}" destId="{25534FFB-D2FF-4446-9E04-5D62796A63BB}" srcOrd="1" destOrd="0" presId="urn:microsoft.com/office/officeart/2005/8/layout/orgChart1"/>
    <dgm:cxn modelId="{C98AD5C7-DC7E-4104-BE99-5EF278F44A39}" type="presParOf" srcId="{633F3450-03D1-4633-88D4-C5DCDD642DB5}" destId="{DC6B32A3-4434-4478-808A-E2A64106F8AD}" srcOrd="2" destOrd="0" presId="urn:microsoft.com/office/officeart/2005/8/layout/orgChart1"/>
    <dgm:cxn modelId="{72E4009F-BC8A-44FB-986B-93D56B3B379A}" type="presParOf" srcId="{11D6A617-092E-4734-95BA-0D40E093DD69}" destId="{CAFEB84F-B62D-4DD7-AD54-821D133F86F5}" srcOrd="4" destOrd="0" presId="urn:microsoft.com/office/officeart/2005/8/layout/orgChart1"/>
    <dgm:cxn modelId="{BCBB78BD-8D1B-488B-BF8C-AE624D3ECD98}" type="presParOf" srcId="{11D6A617-092E-4734-95BA-0D40E093DD69}" destId="{1C2F7688-C241-4EBA-812D-3A73D9E16304}" srcOrd="5" destOrd="0" presId="urn:microsoft.com/office/officeart/2005/8/layout/orgChart1"/>
    <dgm:cxn modelId="{799DFF31-0079-46A9-B3C4-3123A8CCA3D7}" type="presParOf" srcId="{1C2F7688-C241-4EBA-812D-3A73D9E16304}" destId="{B479B034-1C4E-425D-B76C-FC988745C58D}" srcOrd="0" destOrd="0" presId="urn:microsoft.com/office/officeart/2005/8/layout/orgChart1"/>
    <dgm:cxn modelId="{331DFC8F-36E8-492A-874B-9A412718E45E}" type="presParOf" srcId="{B479B034-1C4E-425D-B76C-FC988745C58D}" destId="{5BFE5825-3364-4B81-8529-4C306C6E944F}" srcOrd="0" destOrd="0" presId="urn:microsoft.com/office/officeart/2005/8/layout/orgChart1"/>
    <dgm:cxn modelId="{CBE3EFDC-49DE-4606-AF9A-B19A7F68E22D}" type="presParOf" srcId="{B479B034-1C4E-425D-B76C-FC988745C58D}" destId="{EFB2C489-A393-433E-A553-C18A7E80ECDB}" srcOrd="1" destOrd="0" presId="urn:microsoft.com/office/officeart/2005/8/layout/orgChart1"/>
    <dgm:cxn modelId="{29132FA7-CC2E-4353-9664-6D23E46C80E2}" type="presParOf" srcId="{1C2F7688-C241-4EBA-812D-3A73D9E16304}" destId="{CF4767C5-3588-471C-9868-78696D4B4304}" srcOrd="1" destOrd="0" presId="urn:microsoft.com/office/officeart/2005/8/layout/orgChart1"/>
    <dgm:cxn modelId="{0FE08A82-37A0-4F99-BE54-BF04EDBB275D}" type="presParOf" srcId="{1C2F7688-C241-4EBA-812D-3A73D9E16304}" destId="{FBCCDBB3-229A-43AF-9884-E33FEADC80B6}" srcOrd="2" destOrd="0" presId="urn:microsoft.com/office/officeart/2005/8/layout/orgChart1"/>
    <dgm:cxn modelId="{70595222-3AED-4F3C-96AF-EE5968CBBE6E}" type="presParOf" srcId="{5C030244-AFF9-4240-AF68-3974F6414A5E}" destId="{BD6DCD77-460D-4BEF-A070-74C6AD7C5B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73DA3-FF5D-4D17-B255-118DB652F85D}">
      <dsp:nvSpPr>
        <dsp:cNvPr id="0" name=""/>
        <dsp:cNvSpPr/>
      </dsp:nvSpPr>
      <dsp:spPr>
        <a:xfrm>
          <a:off x="1164573" y="881"/>
          <a:ext cx="2984364" cy="17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Persekutuan</a:t>
          </a:r>
          <a:endParaRPr lang="en-MY" sz="3800" kern="1200" dirty="0"/>
        </a:p>
      </dsp:txBody>
      <dsp:txXfrm>
        <a:off x="1164573" y="881"/>
        <a:ext cx="2984364" cy="1790618"/>
      </dsp:txXfrm>
    </dsp:sp>
    <dsp:sp modelId="{C7AD21FB-6725-4B48-988F-8CBCFB836D75}">
      <dsp:nvSpPr>
        <dsp:cNvPr id="0" name=""/>
        <dsp:cNvSpPr/>
      </dsp:nvSpPr>
      <dsp:spPr>
        <a:xfrm>
          <a:off x="4447374" y="881"/>
          <a:ext cx="2984364" cy="17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Rayuan</a:t>
          </a:r>
          <a:endParaRPr lang="en-MY" sz="3800" kern="1200" dirty="0"/>
        </a:p>
      </dsp:txBody>
      <dsp:txXfrm>
        <a:off x="4447374" y="881"/>
        <a:ext cx="2984364" cy="1790618"/>
      </dsp:txXfrm>
    </dsp:sp>
    <dsp:sp modelId="{FC8B31FC-F2B2-46AD-AB20-CA7B1E110E6E}">
      <dsp:nvSpPr>
        <dsp:cNvPr id="0" name=""/>
        <dsp:cNvSpPr/>
      </dsp:nvSpPr>
      <dsp:spPr>
        <a:xfrm>
          <a:off x="2805973" y="2089936"/>
          <a:ext cx="2984364" cy="17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Tinggi</a:t>
          </a:r>
          <a:endParaRPr lang="en-MY" sz="3800" kern="1200" dirty="0"/>
        </a:p>
      </dsp:txBody>
      <dsp:txXfrm>
        <a:off x="2805973" y="2089936"/>
        <a:ext cx="2984364" cy="179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B39AF-6476-4443-A4CB-65749118E557}">
      <dsp:nvSpPr>
        <dsp:cNvPr id="0" name=""/>
        <dsp:cNvSpPr/>
      </dsp:nvSpPr>
      <dsp:spPr>
        <a:xfrm>
          <a:off x="2237307" y="869053"/>
          <a:ext cx="2478376" cy="214371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Makhkama</a:t>
          </a:r>
          <a:r>
            <a:rPr lang="en-US" sz="2600" kern="1200" dirty="0"/>
            <a:t> </a:t>
          </a:r>
          <a:r>
            <a:rPr lang="en-US" sz="2600" kern="1200" dirty="0" err="1"/>
            <a:t>Bawahan</a:t>
          </a:r>
          <a:endParaRPr lang="en-MY" sz="2600" kern="1200" dirty="0"/>
        </a:p>
      </dsp:txBody>
      <dsp:txXfrm>
        <a:off x="2647992" y="1224282"/>
        <a:ext cx="1657006" cy="1433259"/>
      </dsp:txXfrm>
    </dsp:sp>
    <dsp:sp modelId="{15FB7B1E-7109-45A4-9971-A6F94E944CB6}">
      <dsp:nvSpPr>
        <dsp:cNvPr id="0" name=""/>
        <dsp:cNvSpPr/>
      </dsp:nvSpPr>
      <dsp:spPr>
        <a:xfrm>
          <a:off x="4880551" y="1349575"/>
          <a:ext cx="935213" cy="80578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CD670-4BDF-4D5F-80CD-374524630481}">
      <dsp:nvSpPr>
        <dsp:cNvPr id="0" name=""/>
        <dsp:cNvSpPr/>
      </dsp:nvSpPr>
      <dsp:spPr>
        <a:xfrm>
          <a:off x="4328244" y="0"/>
          <a:ext cx="2030760" cy="17571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Makhkamah </a:t>
          </a:r>
          <a:r>
            <a:rPr lang="en-US" sz="1900" kern="1200" dirty="0" err="1"/>
            <a:t>syecksyen</a:t>
          </a:r>
          <a:endParaRPr lang="en-MY" sz="1900" kern="1200" dirty="0"/>
        </a:p>
      </dsp:txBody>
      <dsp:txXfrm>
        <a:off x="4664811" y="291216"/>
        <a:ext cx="1357626" cy="1174694"/>
      </dsp:txXfrm>
    </dsp:sp>
    <dsp:sp modelId="{B912F6B4-09DE-4B82-BBD5-9F53000A4341}">
      <dsp:nvSpPr>
        <dsp:cNvPr id="0" name=""/>
        <dsp:cNvSpPr/>
      </dsp:nvSpPr>
      <dsp:spPr>
        <a:xfrm>
          <a:off x="4328244" y="2124310"/>
          <a:ext cx="2030760" cy="17571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Makhkamah </a:t>
          </a:r>
          <a:r>
            <a:rPr lang="en-US" sz="1900" kern="1200" dirty="0" err="1"/>
            <a:t>majistret</a:t>
          </a:r>
          <a:endParaRPr lang="en-MY" sz="1900" kern="1200" dirty="0"/>
        </a:p>
      </dsp:txBody>
      <dsp:txXfrm>
        <a:off x="4664811" y="2415526"/>
        <a:ext cx="1357626" cy="117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EB84F-B62D-4DD7-AD54-821D133F86F5}">
      <dsp:nvSpPr>
        <dsp:cNvPr id="0" name=""/>
        <dsp:cNvSpPr/>
      </dsp:nvSpPr>
      <dsp:spPr>
        <a:xfrm>
          <a:off x="4298156" y="1676832"/>
          <a:ext cx="3040976" cy="527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86"/>
              </a:lnTo>
              <a:lnTo>
                <a:pt x="3040976" y="263886"/>
              </a:lnTo>
              <a:lnTo>
                <a:pt x="3040976" y="5277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D080A-8E80-440F-AC1F-E5E9C55E8A00}">
      <dsp:nvSpPr>
        <dsp:cNvPr id="0" name=""/>
        <dsp:cNvSpPr/>
      </dsp:nvSpPr>
      <dsp:spPr>
        <a:xfrm>
          <a:off x="4252436" y="1676832"/>
          <a:ext cx="91440" cy="5277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7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CD47F-7DE5-44AC-AB0C-BF01A31DBA57}">
      <dsp:nvSpPr>
        <dsp:cNvPr id="0" name=""/>
        <dsp:cNvSpPr/>
      </dsp:nvSpPr>
      <dsp:spPr>
        <a:xfrm>
          <a:off x="1257179" y="1676832"/>
          <a:ext cx="3040976" cy="527772"/>
        </a:xfrm>
        <a:custGeom>
          <a:avLst/>
          <a:gdLst/>
          <a:ahLst/>
          <a:cxnLst/>
          <a:rect l="0" t="0" r="0" b="0"/>
          <a:pathLst>
            <a:path>
              <a:moveTo>
                <a:pt x="3040976" y="0"/>
              </a:moveTo>
              <a:lnTo>
                <a:pt x="3040976" y="263886"/>
              </a:lnTo>
              <a:lnTo>
                <a:pt x="0" y="263886"/>
              </a:lnTo>
              <a:lnTo>
                <a:pt x="0" y="5277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9CA0B-710D-4073-BCFE-27CD7F1A7F34}">
      <dsp:nvSpPr>
        <dsp:cNvPr id="0" name=""/>
        <dsp:cNvSpPr/>
      </dsp:nvSpPr>
      <dsp:spPr>
        <a:xfrm>
          <a:off x="3041553" y="420230"/>
          <a:ext cx="2513204" cy="1256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Kepentingan</a:t>
          </a:r>
          <a:r>
            <a:rPr lang="en-US" sz="3000" kern="1200" dirty="0"/>
            <a:t> Makhkamah</a:t>
          </a:r>
          <a:endParaRPr lang="en-MY" sz="3000" kern="1200" dirty="0"/>
        </a:p>
      </dsp:txBody>
      <dsp:txXfrm>
        <a:off x="3041553" y="420230"/>
        <a:ext cx="2513204" cy="1256602"/>
      </dsp:txXfrm>
    </dsp:sp>
    <dsp:sp modelId="{4816C162-91FC-4C33-BD83-475EF1305302}">
      <dsp:nvSpPr>
        <dsp:cNvPr id="0" name=""/>
        <dsp:cNvSpPr/>
      </dsp:nvSpPr>
      <dsp:spPr>
        <a:xfrm>
          <a:off x="577" y="2204604"/>
          <a:ext cx="2513204" cy="1256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Menyelesaikan</a:t>
          </a:r>
          <a:r>
            <a:rPr lang="en-US" sz="3000" kern="1200" dirty="0"/>
            <a:t> </a:t>
          </a:r>
          <a:r>
            <a:rPr lang="en-US" sz="3000" kern="1200" dirty="0" err="1"/>
            <a:t>pertikaian</a:t>
          </a:r>
          <a:endParaRPr lang="en-MY" sz="3000" kern="1200" dirty="0"/>
        </a:p>
      </dsp:txBody>
      <dsp:txXfrm>
        <a:off x="577" y="2204604"/>
        <a:ext cx="2513204" cy="1256602"/>
      </dsp:txXfrm>
    </dsp:sp>
    <dsp:sp modelId="{A45A971D-A012-49D4-9B78-BB0299DC7974}">
      <dsp:nvSpPr>
        <dsp:cNvPr id="0" name=""/>
        <dsp:cNvSpPr/>
      </dsp:nvSpPr>
      <dsp:spPr>
        <a:xfrm>
          <a:off x="3041553" y="2204604"/>
          <a:ext cx="2513204" cy="1256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Membuat</a:t>
          </a:r>
          <a:r>
            <a:rPr lang="en-US" sz="3000" kern="1200" dirty="0"/>
            <a:t> </a:t>
          </a:r>
          <a:r>
            <a:rPr lang="en-US" sz="3000" kern="1200" dirty="0" err="1"/>
            <a:t>keputusan</a:t>
          </a:r>
          <a:endParaRPr lang="en-MY" sz="3000" kern="1200" dirty="0"/>
        </a:p>
      </dsp:txBody>
      <dsp:txXfrm>
        <a:off x="3041553" y="2204604"/>
        <a:ext cx="2513204" cy="1256602"/>
      </dsp:txXfrm>
    </dsp:sp>
    <dsp:sp modelId="{5BFE5825-3364-4B81-8529-4C306C6E944F}">
      <dsp:nvSpPr>
        <dsp:cNvPr id="0" name=""/>
        <dsp:cNvSpPr/>
      </dsp:nvSpPr>
      <dsp:spPr>
        <a:xfrm>
          <a:off x="6082530" y="2204604"/>
          <a:ext cx="2513204" cy="1256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Mengadili</a:t>
          </a:r>
          <a:r>
            <a:rPr lang="en-US" sz="3000" kern="1200" dirty="0"/>
            <a:t> </a:t>
          </a:r>
          <a:r>
            <a:rPr lang="en-US" sz="3000" kern="1200" dirty="0" err="1"/>
            <a:t>setiap</a:t>
          </a:r>
          <a:r>
            <a:rPr lang="en-US" sz="3000" kern="1200" dirty="0"/>
            <a:t> </a:t>
          </a:r>
          <a:r>
            <a:rPr lang="en-US" sz="3000" kern="1200" dirty="0" err="1"/>
            <a:t>insan</a:t>
          </a:r>
          <a:endParaRPr lang="en-MY" sz="3000" kern="1200" dirty="0"/>
        </a:p>
      </dsp:txBody>
      <dsp:txXfrm>
        <a:off x="6082530" y="2204604"/>
        <a:ext cx="2513204" cy="125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746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4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3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847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62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056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051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21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41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758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606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54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79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329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52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38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A43C-9762-4F58-B466-4A61303638E6}" type="datetimeFigureOut">
              <a:rPr lang="en-MY" smtClean="0"/>
              <a:t>17/10/2022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A3FED3-A485-41C9-8FE9-F17F6D347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297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7AF7-AC1E-47D1-B7AB-87D1F280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Badan </a:t>
            </a:r>
            <a:r>
              <a:rPr lang="en-US" dirty="0" err="1"/>
              <a:t>Kehakiman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E9672-1B62-43B1-AE3E-3E0E2AB40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Muhammad Najwan</a:t>
            </a:r>
            <a:endParaRPr lang="en-US" dirty="0"/>
          </a:p>
          <a:p>
            <a:r>
              <a:rPr lang="en-US" dirty="0"/>
              <a:t>Muhammad Nur Fakhri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7461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54E0-FDA3-48AF-B8AC-C1756ED4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Makhkamah </a:t>
            </a:r>
            <a:r>
              <a:rPr lang="en-US" dirty="0" err="1"/>
              <a:t>majistret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6239-3A59-49E7-801B-F83D5511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Mahkamah</a:t>
            </a:r>
            <a:r>
              <a:rPr lang="en-MY" dirty="0"/>
              <a:t> </a:t>
            </a:r>
            <a:r>
              <a:rPr lang="en-MY" dirty="0" err="1"/>
              <a:t>Majistret</a:t>
            </a:r>
            <a:r>
              <a:rPr lang="en-MY" dirty="0"/>
              <a:t> </a:t>
            </a:r>
            <a:r>
              <a:rPr lang="en-MY" dirty="0" err="1"/>
              <a:t>terbahagi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2 </a:t>
            </a:r>
            <a:r>
              <a:rPr lang="en-MY" dirty="0" err="1"/>
              <a:t>kelas</a:t>
            </a:r>
            <a:r>
              <a:rPr lang="en-MY" dirty="0"/>
              <a:t>. Kelas 1 – </a:t>
            </a:r>
            <a:r>
              <a:rPr lang="en-MY" dirty="0" err="1"/>
              <a:t>dimana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mendengar</a:t>
            </a:r>
            <a:r>
              <a:rPr lang="en-MY" dirty="0"/>
              <a:t> </a:t>
            </a:r>
            <a:r>
              <a:rPr lang="en-MY" dirty="0" err="1"/>
              <a:t>kes-kes</a:t>
            </a:r>
            <a:r>
              <a:rPr lang="en-MY" dirty="0"/>
              <a:t> </a:t>
            </a:r>
            <a:r>
              <a:rPr lang="en-MY" dirty="0" err="1"/>
              <a:t>sivil</a:t>
            </a:r>
            <a:r>
              <a:rPr lang="en-MY" dirty="0"/>
              <a:t> </a:t>
            </a:r>
            <a:r>
              <a:rPr lang="en-MY" dirty="0" err="1"/>
              <a:t>dimana</a:t>
            </a:r>
            <a:r>
              <a:rPr lang="en-MY" dirty="0"/>
              <a:t> </a:t>
            </a:r>
            <a:r>
              <a:rPr lang="en-MY" dirty="0" err="1"/>
              <a:t>jumlah</a:t>
            </a:r>
            <a:r>
              <a:rPr lang="en-MY" dirty="0"/>
              <a:t> </a:t>
            </a:r>
            <a:r>
              <a:rPr lang="en-MY" dirty="0" err="1"/>
              <a:t>tuntutannya</a:t>
            </a:r>
            <a:r>
              <a:rPr lang="en-MY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melebihi</a:t>
            </a:r>
            <a:r>
              <a:rPr lang="en-MY" dirty="0"/>
              <a:t> RM 1000.00 dan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mendengar</a:t>
            </a:r>
            <a:r>
              <a:rPr lang="en-MY" dirty="0"/>
              <a:t> </a:t>
            </a:r>
            <a:r>
              <a:rPr lang="en-MY" dirty="0" err="1"/>
              <a:t>kes</a:t>
            </a:r>
            <a:r>
              <a:rPr lang="en-MY" dirty="0"/>
              <a:t> </a:t>
            </a:r>
            <a:r>
              <a:rPr lang="en-MY" dirty="0" err="1"/>
              <a:t>jenayah</a:t>
            </a:r>
            <a:r>
              <a:rPr lang="en-MY" dirty="0"/>
              <a:t> yang 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penjaranya</a:t>
            </a:r>
            <a:r>
              <a:rPr lang="en-MY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daripada</a:t>
            </a:r>
            <a:r>
              <a:rPr lang="en-MY" dirty="0"/>
              <a:t> 10 </a:t>
            </a:r>
            <a:r>
              <a:rPr lang="en-MY" dirty="0" err="1"/>
              <a:t>tahun</a:t>
            </a:r>
            <a:r>
              <a:rPr lang="en-MY" dirty="0"/>
              <a:t> dan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dibolehkan</a:t>
            </a:r>
            <a:r>
              <a:rPr lang="en-MY" dirty="0"/>
              <a:t> </a:t>
            </a:r>
            <a:r>
              <a:rPr lang="en-MY" dirty="0" err="1"/>
              <a:t>beberapa</a:t>
            </a:r>
            <a:r>
              <a:rPr lang="en-MY" dirty="0"/>
              <a:t> </a:t>
            </a:r>
            <a:r>
              <a:rPr lang="en-MY" dirty="0" err="1"/>
              <a:t>perkara</a:t>
            </a:r>
            <a:r>
              <a:rPr lang="en-MY" dirty="0"/>
              <a:t> . Kelas 2 – </a:t>
            </a:r>
            <a:r>
              <a:rPr lang="en-MY" dirty="0" err="1"/>
              <a:t>dimana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mendengar</a:t>
            </a:r>
            <a:r>
              <a:rPr lang="en-MY" dirty="0"/>
              <a:t> </a:t>
            </a:r>
            <a:r>
              <a:rPr lang="en-MY" dirty="0" err="1"/>
              <a:t>kes</a:t>
            </a:r>
            <a:r>
              <a:rPr lang="en-MY" dirty="0"/>
              <a:t> </a:t>
            </a:r>
            <a:r>
              <a:rPr lang="en-MY" dirty="0" err="1"/>
              <a:t>hukuman</a:t>
            </a:r>
            <a:r>
              <a:rPr lang="en-MY" dirty="0"/>
              <a:t> </a:t>
            </a:r>
            <a:r>
              <a:rPr lang="en-MY" dirty="0" err="1"/>
              <a:t>denda</a:t>
            </a:r>
            <a:r>
              <a:rPr lang="en-MY" dirty="0"/>
              <a:t> </a:t>
            </a:r>
            <a:r>
              <a:rPr lang="en-MY" dirty="0" err="1"/>
              <a:t>sahaja</a:t>
            </a:r>
            <a:r>
              <a:rPr lang="en-MY" dirty="0"/>
              <a:t> </a:t>
            </a:r>
            <a:r>
              <a:rPr lang="en-MY" dirty="0" err="1"/>
              <a:t>serta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mendengar</a:t>
            </a:r>
            <a:r>
              <a:rPr lang="en-MY" dirty="0"/>
              <a:t> </a:t>
            </a:r>
            <a:r>
              <a:rPr lang="en-MY" dirty="0" err="1"/>
              <a:t>kes</a:t>
            </a:r>
            <a:r>
              <a:rPr lang="en-MY" dirty="0"/>
              <a:t> 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penjara</a:t>
            </a:r>
            <a:r>
              <a:rPr lang="en-MY" dirty="0"/>
              <a:t> yang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12 </a:t>
            </a:r>
            <a:r>
              <a:rPr lang="en-MY" dirty="0" err="1"/>
              <a:t>bulan</a:t>
            </a:r>
            <a:r>
              <a:rPr lang="en-MY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19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6AF6-7058-49BC-8B08-5A75C490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7CB074-4EEE-44BA-8FE7-D4EAC3AF9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36126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84BF-0501-46C2-AE05-CB17EA9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BADAN KEHAKIMAN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76E-1E9F-408A-9F41-C8D61F591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Badan </a:t>
            </a:r>
            <a:r>
              <a:rPr lang="en-MY" dirty="0" err="1"/>
              <a:t>Kehakiman</a:t>
            </a:r>
            <a:r>
              <a:rPr lang="en-MY" dirty="0"/>
              <a:t> </a:t>
            </a:r>
            <a:r>
              <a:rPr lang="en-MY" dirty="0" err="1"/>
              <a:t>ialah</a:t>
            </a:r>
            <a:r>
              <a:rPr lang="en-MY" dirty="0"/>
              <a:t> badan yang </a:t>
            </a:r>
            <a:r>
              <a:rPr lang="en-MY" dirty="0" err="1"/>
              <a:t>bertanggungjawab</a:t>
            </a:r>
            <a:r>
              <a:rPr lang="en-MY" dirty="0"/>
              <a:t> </a:t>
            </a:r>
            <a:r>
              <a:rPr lang="en-MY" dirty="0" err="1"/>
              <a:t>mentafsirkan</a:t>
            </a:r>
            <a:r>
              <a:rPr lang="en-MY" dirty="0"/>
              <a:t> dan </a:t>
            </a:r>
            <a:r>
              <a:rPr lang="en-MY" dirty="0" err="1"/>
              <a:t>melaksanakan</a:t>
            </a:r>
            <a:r>
              <a:rPr lang="en-MY" dirty="0"/>
              <a:t> </a:t>
            </a:r>
            <a:r>
              <a:rPr lang="en-MY" dirty="0" err="1"/>
              <a:t>undang-undang</a:t>
            </a:r>
            <a:r>
              <a:rPr lang="en-MY" dirty="0"/>
              <a:t> </a:t>
            </a:r>
            <a:r>
              <a:rPr lang="en-MY" dirty="0" err="1"/>
              <a:t>serta</a:t>
            </a:r>
            <a:r>
              <a:rPr lang="en-MY" dirty="0"/>
              <a:t> </a:t>
            </a:r>
            <a:r>
              <a:rPr lang="en-MY" dirty="0" err="1"/>
              <a:t>mempertahankan</a:t>
            </a:r>
            <a:r>
              <a:rPr lang="en-MY" dirty="0"/>
              <a:t> </a:t>
            </a:r>
            <a:r>
              <a:rPr lang="en-MY" dirty="0" err="1"/>
              <a:t>Perlembagaan</a:t>
            </a:r>
            <a:r>
              <a:rPr lang="en-MY" dirty="0"/>
              <a:t> Persekutuan </a:t>
            </a:r>
            <a:r>
              <a:rPr lang="en-MY" dirty="0" err="1"/>
              <a:t>serta</a:t>
            </a:r>
            <a:r>
              <a:rPr lang="en-MY" dirty="0"/>
              <a:t> </a:t>
            </a:r>
            <a:r>
              <a:rPr lang="en-MY" dirty="0" err="1"/>
              <a:t>merupakan</a:t>
            </a:r>
            <a:r>
              <a:rPr lang="en-MY" dirty="0"/>
              <a:t> badan ke3 </a:t>
            </a:r>
            <a:r>
              <a:rPr lang="en-MY" dirty="0" err="1"/>
              <a:t>kerajaan</a:t>
            </a:r>
            <a:r>
              <a:rPr lang="en-MY" dirty="0"/>
              <a:t> </a:t>
            </a:r>
            <a:r>
              <a:rPr lang="en-MY" dirty="0" err="1"/>
              <a:t>selepas</a:t>
            </a:r>
            <a:r>
              <a:rPr lang="en-MY" dirty="0"/>
              <a:t> badan </a:t>
            </a:r>
            <a:r>
              <a:rPr lang="en-MY" dirty="0" err="1"/>
              <a:t>eksekutif</a:t>
            </a:r>
            <a:r>
              <a:rPr lang="en-MY" dirty="0"/>
              <a:t> dan badan </a:t>
            </a:r>
            <a:r>
              <a:rPr lang="en-MY" dirty="0" err="1"/>
              <a:t>perundangan</a:t>
            </a:r>
            <a:r>
              <a:rPr lang="en-MY" dirty="0"/>
              <a:t>. </a:t>
            </a:r>
            <a:r>
              <a:rPr lang="en-MY" dirty="0" err="1"/>
              <a:t>Berdasarkan</a:t>
            </a:r>
            <a:r>
              <a:rPr lang="en-MY" dirty="0"/>
              <a:t> </a:t>
            </a:r>
            <a:r>
              <a:rPr lang="en-MY" dirty="0" err="1"/>
              <a:t>perkara</a:t>
            </a:r>
            <a:r>
              <a:rPr lang="en-MY" dirty="0"/>
              <a:t> 121 </a:t>
            </a:r>
            <a:r>
              <a:rPr lang="en-MY" dirty="0" err="1"/>
              <a:t>Perlembagaan</a:t>
            </a:r>
            <a:r>
              <a:rPr lang="en-MY" dirty="0"/>
              <a:t> badan </a:t>
            </a:r>
            <a:r>
              <a:rPr lang="en-MY" dirty="0" err="1"/>
              <a:t>kehakiman</a:t>
            </a:r>
            <a:r>
              <a:rPr lang="en-MY" dirty="0"/>
              <a:t> </a:t>
            </a:r>
            <a:r>
              <a:rPr lang="en-MY" dirty="0" err="1"/>
              <a:t>mempunyai</a:t>
            </a:r>
            <a:r>
              <a:rPr lang="en-MY" dirty="0"/>
              <a:t> </a:t>
            </a:r>
            <a:r>
              <a:rPr lang="en-MY" dirty="0" err="1"/>
              <a:t>kuasa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mendengar</a:t>
            </a:r>
            <a:r>
              <a:rPr lang="en-MY" dirty="0"/>
              <a:t> dan </a:t>
            </a:r>
            <a:r>
              <a:rPr lang="en-MY" dirty="0" err="1"/>
              <a:t>menentukan</a:t>
            </a:r>
            <a:r>
              <a:rPr lang="en-MY" dirty="0"/>
              <a:t> </a:t>
            </a:r>
            <a:r>
              <a:rPr lang="en-MY" dirty="0" err="1"/>
              <a:t>perkara</a:t>
            </a:r>
            <a:r>
              <a:rPr lang="en-MY" dirty="0"/>
              <a:t> </a:t>
            </a:r>
            <a:r>
              <a:rPr lang="en-MY" dirty="0" err="1"/>
              <a:t>sivil</a:t>
            </a:r>
            <a:r>
              <a:rPr lang="en-MY" dirty="0"/>
              <a:t> dan </a:t>
            </a:r>
            <a:r>
              <a:rPr lang="en-MY" dirty="0" err="1"/>
              <a:t>jenayah</a:t>
            </a:r>
            <a:r>
              <a:rPr lang="en-MY" dirty="0"/>
              <a:t>. </a:t>
            </a:r>
            <a:r>
              <a:rPr lang="en-MY" dirty="0" err="1"/>
              <a:t>Selain</a:t>
            </a:r>
            <a:r>
              <a:rPr lang="en-MY" dirty="0"/>
              <a:t> </a:t>
            </a:r>
            <a:r>
              <a:rPr lang="en-MY" dirty="0" err="1"/>
              <a:t>itu</a:t>
            </a:r>
            <a:r>
              <a:rPr lang="en-MY" dirty="0"/>
              <a:t>, badan </a:t>
            </a:r>
            <a:r>
              <a:rPr lang="en-MY" dirty="0" err="1"/>
              <a:t>kehakiman</a:t>
            </a:r>
            <a:r>
              <a:rPr lang="en-MY" dirty="0"/>
              <a:t> juga </a:t>
            </a:r>
            <a:r>
              <a:rPr lang="en-MY" dirty="0" err="1"/>
              <a:t>mempunyai</a:t>
            </a:r>
            <a:r>
              <a:rPr lang="en-MY" dirty="0"/>
              <a:t> </a:t>
            </a:r>
            <a:r>
              <a:rPr lang="en-MY" dirty="0" err="1"/>
              <a:t>kuasa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menentukan</a:t>
            </a:r>
            <a:r>
              <a:rPr lang="en-MY" dirty="0"/>
              <a:t> </a:t>
            </a:r>
            <a:r>
              <a:rPr lang="en-MY" dirty="0" err="1"/>
              <a:t>kesahihan</a:t>
            </a:r>
            <a:r>
              <a:rPr lang="en-MY" dirty="0"/>
              <a:t> </a:t>
            </a:r>
            <a:r>
              <a:rPr lang="en-MY" dirty="0" err="1"/>
              <a:t>undang-undang</a:t>
            </a:r>
            <a:r>
              <a:rPr lang="en-MY" dirty="0"/>
              <a:t> yang </a:t>
            </a:r>
            <a:r>
              <a:rPr lang="en-MY" dirty="0" err="1"/>
              <a:t>dibuat</a:t>
            </a:r>
            <a:r>
              <a:rPr lang="en-MY" dirty="0"/>
              <a:t> oleh badan </a:t>
            </a:r>
            <a:r>
              <a:rPr lang="en-MY" dirty="0" err="1"/>
              <a:t>perundangan</a:t>
            </a:r>
            <a:r>
              <a:rPr lang="en-MY" dirty="0"/>
              <a:t>. Badan </a:t>
            </a:r>
            <a:r>
              <a:rPr lang="en-MY" dirty="0" err="1"/>
              <a:t>Kehakiman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 </a:t>
            </a:r>
            <a:r>
              <a:rPr lang="en-MY" dirty="0" err="1"/>
              <a:t>diketuai</a:t>
            </a:r>
            <a:r>
              <a:rPr lang="en-MY" dirty="0"/>
              <a:t> oleh </a:t>
            </a:r>
            <a:r>
              <a:rPr lang="en-MY" dirty="0" err="1"/>
              <a:t>Ketua</a:t>
            </a:r>
            <a:r>
              <a:rPr lang="en-MY" dirty="0"/>
              <a:t> Hakim Negara </a:t>
            </a:r>
            <a:r>
              <a:rPr lang="en-MY" dirty="0" err="1"/>
              <a:t>terkini</a:t>
            </a:r>
            <a:r>
              <a:rPr lang="en-MY" dirty="0"/>
              <a:t> </a:t>
            </a:r>
            <a:r>
              <a:rPr lang="en-MY" dirty="0" err="1"/>
              <a:t>iaitu</a:t>
            </a:r>
            <a:r>
              <a:rPr lang="en-MY" dirty="0"/>
              <a:t> YAA TUN TENGKU MAIMUN BINTI TUAN MAT yang </a:t>
            </a:r>
            <a:r>
              <a:rPr lang="en-MY" dirty="0" err="1"/>
              <a:t>dilantik</a:t>
            </a:r>
            <a:r>
              <a:rPr lang="en-MY" dirty="0"/>
              <a:t> pada 2 MEI 2019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memastikan</a:t>
            </a:r>
            <a:r>
              <a:rPr lang="en-MY" dirty="0"/>
              <a:t> </a:t>
            </a:r>
            <a:r>
              <a:rPr lang="en-MY" dirty="0" err="1"/>
              <a:t>sistem</a:t>
            </a:r>
            <a:r>
              <a:rPr lang="en-MY" dirty="0"/>
              <a:t> </a:t>
            </a:r>
            <a:r>
              <a:rPr lang="en-MY" dirty="0" err="1"/>
              <a:t>kehakiman</a:t>
            </a:r>
            <a:r>
              <a:rPr lang="en-MY" dirty="0"/>
              <a:t> dan </a:t>
            </a:r>
            <a:r>
              <a:rPr lang="en-MY" dirty="0" err="1"/>
              <a:t>keadilan</a:t>
            </a:r>
            <a:r>
              <a:rPr lang="en-MY" dirty="0"/>
              <a:t> </a:t>
            </a:r>
            <a:r>
              <a:rPr lang="en-MY" dirty="0" err="1"/>
              <a:t>ditegakkan</a:t>
            </a:r>
            <a:r>
              <a:rPr lang="en-MY" dirty="0"/>
              <a:t> di negara </a:t>
            </a:r>
            <a:r>
              <a:rPr lang="en-MY" dirty="0" err="1"/>
              <a:t>kita</a:t>
            </a:r>
            <a:r>
              <a:rPr lang="en-MY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470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6E9F-69FC-4FE2-8073-026F376A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FUNGSI dan PERANAN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5B5E-99E7-43C3-85E0-7247D7EC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Badan </a:t>
            </a:r>
            <a:r>
              <a:rPr lang="en-MY" dirty="0" err="1"/>
              <a:t>kehakiman</a:t>
            </a:r>
            <a:r>
              <a:rPr lang="en-MY" dirty="0"/>
              <a:t> </a:t>
            </a:r>
            <a:r>
              <a:rPr lang="en-MY" dirty="0" err="1"/>
              <a:t>berfungsi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memelihara</a:t>
            </a:r>
            <a:r>
              <a:rPr lang="en-MY" dirty="0"/>
              <a:t> </a:t>
            </a:r>
            <a:r>
              <a:rPr lang="en-MY" dirty="0" err="1"/>
              <a:t>kebebasan</a:t>
            </a:r>
            <a:r>
              <a:rPr lang="en-MY" dirty="0"/>
              <a:t> </a:t>
            </a:r>
            <a:r>
              <a:rPr lang="en-MY" dirty="0" err="1"/>
              <a:t>kehakiman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mentafsir</a:t>
            </a:r>
            <a:r>
              <a:rPr lang="en-MY" dirty="0"/>
              <a:t> </a:t>
            </a:r>
            <a:r>
              <a:rPr lang="en-MY" dirty="0" err="1"/>
              <a:t>undang-undang</a:t>
            </a:r>
            <a:r>
              <a:rPr lang="en-MY" dirty="0"/>
              <a:t> yang </a:t>
            </a:r>
            <a:r>
              <a:rPr lang="en-MY" dirty="0" err="1"/>
              <a:t>diluluskan</a:t>
            </a:r>
            <a:r>
              <a:rPr lang="en-MY" dirty="0"/>
              <a:t> oleh badan </a:t>
            </a:r>
            <a:r>
              <a:rPr lang="en-MY" dirty="0" err="1"/>
              <a:t>perundangan</a:t>
            </a:r>
            <a:r>
              <a:rPr lang="en-MY" dirty="0"/>
              <a:t>. </a:t>
            </a:r>
            <a:r>
              <a:rPr lang="en-MY" dirty="0" err="1"/>
              <a:t>Fungsi</a:t>
            </a:r>
            <a:r>
              <a:rPr lang="en-MY" dirty="0"/>
              <a:t> badan </a:t>
            </a:r>
            <a:r>
              <a:rPr lang="en-MY" dirty="0" err="1"/>
              <a:t>kehakiman</a:t>
            </a:r>
            <a:r>
              <a:rPr lang="en-MY" dirty="0"/>
              <a:t> juga </a:t>
            </a:r>
            <a:r>
              <a:rPr lang="en-MY" dirty="0" err="1"/>
              <a:t>bergantung</a:t>
            </a:r>
            <a:r>
              <a:rPr lang="en-MY" dirty="0"/>
              <a:t> pada status </a:t>
            </a:r>
            <a:r>
              <a:rPr lang="en-MY" dirty="0" err="1"/>
              <a:t>mahkamah</a:t>
            </a:r>
            <a:r>
              <a:rPr lang="en-MY" dirty="0"/>
              <a:t> yang </a:t>
            </a:r>
            <a:r>
              <a:rPr lang="en-MY" dirty="0" err="1"/>
              <a:t>terdiri</a:t>
            </a:r>
            <a:r>
              <a:rPr lang="en-MY" dirty="0"/>
              <a:t> </a:t>
            </a:r>
            <a:r>
              <a:rPr lang="en-MY" dirty="0" err="1"/>
              <a:t>daripada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</a:t>
            </a:r>
            <a:r>
              <a:rPr lang="en-MY" dirty="0" err="1"/>
              <a:t>Atasan</a:t>
            </a:r>
            <a:r>
              <a:rPr lang="en-MY" dirty="0"/>
              <a:t> dan </a:t>
            </a:r>
            <a:r>
              <a:rPr lang="en-MY" dirty="0" err="1"/>
              <a:t>Mahkamah</a:t>
            </a:r>
            <a:r>
              <a:rPr lang="en-MY" dirty="0"/>
              <a:t> </a:t>
            </a:r>
            <a:r>
              <a:rPr lang="en-MY" dirty="0" err="1"/>
              <a:t>Bawahan</a:t>
            </a:r>
            <a:r>
              <a:rPr lang="en-MY" dirty="0"/>
              <a:t> </a:t>
            </a:r>
            <a:r>
              <a:rPr lang="en-MY" dirty="0" err="1"/>
              <a:t>serta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Khas. </a:t>
            </a:r>
          </a:p>
          <a:p>
            <a:r>
              <a:rPr lang="en-MY" dirty="0"/>
              <a:t>Badan </a:t>
            </a:r>
            <a:r>
              <a:rPr lang="en-MY" dirty="0" err="1"/>
              <a:t>kehakiman</a:t>
            </a:r>
            <a:r>
              <a:rPr lang="en-MY" dirty="0"/>
              <a:t> </a:t>
            </a:r>
            <a:r>
              <a:rPr lang="en-MY" dirty="0" err="1"/>
              <a:t>berperanan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mengadili</a:t>
            </a:r>
            <a:r>
              <a:rPr lang="en-MY" dirty="0"/>
              <a:t> </a:t>
            </a:r>
            <a:r>
              <a:rPr lang="en-MY" dirty="0" err="1"/>
              <a:t>pertikaian</a:t>
            </a:r>
            <a:r>
              <a:rPr lang="en-MY" dirty="0"/>
              <a:t> </a:t>
            </a:r>
            <a:r>
              <a:rPr lang="en-MY" dirty="0" err="1"/>
              <a:t>antara</a:t>
            </a:r>
            <a:r>
              <a:rPr lang="en-MY" dirty="0"/>
              <a:t> </a:t>
            </a:r>
            <a:r>
              <a:rPr lang="en-MY" dirty="0" err="1"/>
              <a:t>pemerintah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rakyat</a:t>
            </a:r>
            <a:r>
              <a:rPr lang="en-MY" dirty="0"/>
              <a:t> </a:t>
            </a:r>
            <a:r>
              <a:rPr lang="en-MY" dirty="0" err="1"/>
              <a:t>mahupun</a:t>
            </a:r>
            <a:r>
              <a:rPr lang="en-MY" dirty="0"/>
              <a:t> </a:t>
            </a:r>
            <a:r>
              <a:rPr lang="en-MY" dirty="0" err="1"/>
              <a:t>sesama</a:t>
            </a:r>
            <a:r>
              <a:rPr lang="en-MY" dirty="0"/>
              <a:t> </a:t>
            </a:r>
            <a:r>
              <a:rPr lang="en-MY" dirty="0" err="1"/>
              <a:t>rakyat</a:t>
            </a:r>
            <a:r>
              <a:rPr lang="en-MY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178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FC11-6F27-44D6-B601-F1EA8650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MAHKAMAH ATASAN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9D6EC8-7CE6-4657-9C1A-BCF05C3A0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8532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5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C81-3947-4AC6-9ECD-7AC01C8B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Mahkamah</a:t>
            </a:r>
            <a:r>
              <a:rPr lang="en-US" dirty="0"/>
              <a:t> Persekutuan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5AE7-76EE-4E08-9531-67C7C99C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Mahkamah</a:t>
            </a:r>
            <a:r>
              <a:rPr lang="en-MY" dirty="0"/>
              <a:t> Persekutuan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mendengar</a:t>
            </a:r>
            <a:r>
              <a:rPr lang="en-MY" dirty="0"/>
              <a:t> dan </a:t>
            </a:r>
            <a:r>
              <a:rPr lang="en-MY" dirty="0" err="1"/>
              <a:t>menentukan</a:t>
            </a:r>
            <a:r>
              <a:rPr lang="en-MY" dirty="0"/>
              <a:t> </a:t>
            </a:r>
            <a:r>
              <a:rPr lang="en-MY" dirty="0" err="1"/>
              <a:t>kes-kes</a:t>
            </a:r>
            <a:r>
              <a:rPr lang="en-MY" dirty="0"/>
              <a:t> </a:t>
            </a:r>
            <a:r>
              <a:rPr lang="en-MY" dirty="0" err="1"/>
              <a:t>jenayah</a:t>
            </a:r>
            <a:r>
              <a:rPr lang="en-MY" dirty="0"/>
              <a:t> dan </a:t>
            </a:r>
            <a:r>
              <a:rPr lang="en-MY" dirty="0" err="1"/>
              <a:t>sivil</a:t>
            </a:r>
            <a:r>
              <a:rPr lang="en-MY" dirty="0"/>
              <a:t> </a:t>
            </a:r>
            <a:r>
              <a:rPr lang="en-MY" dirty="0" err="1"/>
              <a:t>terhadap</a:t>
            </a:r>
            <a:r>
              <a:rPr lang="en-MY" dirty="0"/>
              <a:t> </a:t>
            </a:r>
            <a:r>
              <a:rPr lang="en-MY" dirty="0" err="1"/>
              <a:t>keputusan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</a:t>
            </a:r>
            <a:r>
              <a:rPr lang="en-MY" dirty="0" err="1"/>
              <a:t>Rayuan</a:t>
            </a:r>
            <a:r>
              <a:rPr lang="en-MY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85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55D3-8D95-439A-9792-81997884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Makhkamah</a:t>
            </a:r>
            <a:r>
              <a:rPr lang="en-US" dirty="0"/>
              <a:t> Rayuan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BC1B-E3AE-4457-9B33-79523CCD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Mahkamah</a:t>
            </a:r>
            <a:r>
              <a:rPr lang="en-MY" dirty="0"/>
              <a:t> </a:t>
            </a:r>
            <a:r>
              <a:rPr lang="en-MY" dirty="0" err="1"/>
              <a:t>Rayuan</a:t>
            </a:r>
            <a:r>
              <a:rPr lang="en-MY" dirty="0"/>
              <a:t> pula </a:t>
            </a:r>
            <a:r>
              <a:rPr lang="en-MY" dirty="0" err="1"/>
              <a:t>menentukan</a:t>
            </a:r>
            <a:r>
              <a:rPr lang="en-MY" dirty="0"/>
              <a:t> </a:t>
            </a:r>
            <a:r>
              <a:rPr lang="en-MY" dirty="0" err="1"/>
              <a:t>rayuan</a:t>
            </a:r>
            <a:r>
              <a:rPr lang="en-MY" dirty="0"/>
              <a:t> </a:t>
            </a:r>
            <a:r>
              <a:rPr lang="en-MY" dirty="0" err="1"/>
              <a:t>daripada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Tinggi dan </a:t>
            </a:r>
            <a:r>
              <a:rPr lang="en-MY" dirty="0" err="1"/>
              <a:t>manamana</a:t>
            </a:r>
            <a:r>
              <a:rPr lang="en-MY" dirty="0"/>
              <a:t> </a:t>
            </a:r>
            <a:r>
              <a:rPr lang="en-MY" dirty="0" err="1"/>
              <a:t>bidang</a:t>
            </a:r>
            <a:r>
              <a:rPr lang="en-MY" dirty="0"/>
              <a:t> </a:t>
            </a:r>
            <a:r>
              <a:rPr lang="en-MY" dirty="0" err="1"/>
              <a:t>kuasa</a:t>
            </a:r>
            <a:r>
              <a:rPr lang="en-MY" dirty="0"/>
              <a:t> lain yang </a:t>
            </a:r>
            <a:r>
              <a:rPr lang="en-MY" dirty="0" err="1"/>
              <a:t>dibenarkan</a:t>
            </a:r>
            <a:r>
              <a:rPr lang="en-MY" dirty="0"/>
              <a:t> </a:t>
            </a:r>
            <a:r>
              <a:rPr lang="en-MY" dirty="0" err="1"/>
              <a:t>dibawah</a:t>
            </a:r>
            <a:r>
              <a:rPr lang="en-MY" dirty="0"/>
              <a:t> </a:t>
            </a:r>
            <a:r>
              <a:rPr lang="en-MY" dirty="0" err="1"/>
              <a:t>undang-undang</a:t>
            </a:r>
            <a:r>
              <a:rPr lang="en-MY" dirty="0"/>
              <a:t> </a:t>
            </a:r>
            <a:r>
              <a:rPr lang="en-MY" dirty="0" err="1"/>
              <a:t>persekutuan</a:t>
            </a:r>
            <a:r>
              <a:rPr lang="en-MY" dirty="0"/>
              <a:t> </a:t>
            </a:r>
            <a:r>
              <a:rPr lang="en-MY" dirty="0" err="1"/>
              <a:t>serta</a:t>
            </a:r>
            <a:r>
              <a:rPr lang="en-MY" dirty="0"/>
              <a:t> </a:t>
            </a:r>
            <a:r>
              <a:rPr lang="en-MY" dirty="0" err="1"/>
              <a:t>keputusan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dirayu</a:t>
            </a:r>
            <a:r>
              <a:rPr lang="en-MY" dirty="0"/>
              <a:t> </a:t>
            </a:r>
            <a:r>
              <a:rPr lang="en-MY" dirty="0" err="1"/>
              <a:t>ke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Persekutuan.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220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3D83-5DD3-4D9A-9207-357750F6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Makhkamah</a:t>
            </a:r>
            <a:r>
              <a:rPr lang="en-US" dirty="0"/>
              <a:t> Tinggi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8F38-8261-4F7D-BFEF-66B4ADF8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Mahkamah</a:t>
            </a:r>
            <a:r>
              <a:rPr lang="en-MY" dirty="0"/>
              <a:t> </a:t>
            </a:r>
            <a:r>
              <a:rPr lang="en-MY" dirty="0" err="1"/>
              <a:t>TInggi</a:t>
            </a:r>
            <a:r>
              <a:rPr lang="en-MY" dirty="0"/>
              <a:t> juga </a:t>
            </a:r>
            <a:r>
              <a:rPr lang="en-MY" dirty="0" err="1"/>
              <a:t>terbahagi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2 </a:t>
            </a:r>
            <a:r>
              <a:rPr lang="en-MY" dirty="0" err="1"/>
              <a:t>iaitu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Tinggi Malaya dan </a:t>
            </a:r>
            <a:r>
              <a:rPr lang="en-MY" dirty="0" err="1"/>
              <a:t>Mahkamah</a:t>
            </a:r>
            <a:r>
              <a:rPr lang="en-MY" dirty="0"/>
              <a:t> Tinggi Sabah dan Sarawak. </a:t>
            </a:r>
            <a:r>
              <a:rPr lang="en-MY" dirty="0" err="1"/>
              <a:t>Mahkamah</a:t>
            </a:r>
            <a:r>
              <a:rPr lang="en-MY" dirty="0"/>
              <a:t> Tinggi Malaya </a:t>
            </a:r>
            <a:r>
              <a:rPr lang="en-MY" dirty="0" err="1"/>
              <a:t>mendengar</a:t>
            </a:r>
            <a:r>
              <a:rPr lang="en-MY" dirty="0"/>
              <a:t> </a:t>
            </a:r>
            <a:r>
              <a:rPr lang="en-MY" dirty="0" err="1"/>
              <a:t>kes-kes</a:t>
            </a:r>
            <a:r>
              <a:rPr lang="en-MY" dirty="0"/>
              <a:t> dan </a:t>
            </a:r>
            <a:r>
              <a:rPr lang="en-MY" dirty="0" err="1"/>
              <a:t>pertikaian-pertikaian</a:t>
            </a:r>
            <a:r>
              <a:rPr lang="en-MY" dirty="0"/>
              <a:t> yang </a:t>
            </a:r>
            <a:r>
              <a:rPr lang="en-MY" dirty="0" err="1"/>
              <a:t>berlaku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bidang</a:t>
            </a:r>
            <a:r>
              <a:rPr lang="en-MY" dirty="0"/>
              <a:t> </a:t>
            </a:r>
            <a:r>
              <a:rPr lang="en-MY" dirty="0" err="1"/>
              <a:t>kuasa</a:t>
            </a:r>
            <a:r>
              <a:rPr lang="en-MY" dirty="0"/>
              <a:t> </a:t>
            </a:r>
            <a:r>
              <a:rPr lang="en-MY" dirty="0" err="1"/>
              <a:t>Semenanjung</a:t>
            </a:r>
            <a:r>
              <a:rPr lang="en-MY" dirty="0"/>
              <a:t> </a:t>
            </a:r>
            <a:r>
              <a:rPr lang="en-MY" dirty="0" err="1"/>
              <a:t>manakala</a:t>
            </a:r>
            <a:r>
              <a:rPr lang="en-MY" dirty="0"/>
              <a:t> </a:t>
            </a:r>
            <a:r>
              <a:rPr lang="en-MY" dirty="0" err="1"/>
              <a:t>Mahkamah</a:t>
            </a:r>
            <a:r>
              <a:rPr lang="en-MY" dirty="0"/>
              <a:t> Tinggi Sabah dan Sarawak </a:t>
            </a:r>
            <a:r>
              <a:rPr lang="en-MY" dirty="0" err="1"/>
              <a:t>mendengar</a:t>
            </a:r>
            <a:r>
              <a:rPr lang="en-MY" dirty="0"/>
              <a:t> </a:t>
            </a:r>
            <a:r>
              <a:rPr lang="en-MY" dirty="0" err="1"/>
              <a:t>kes-kes</a:t>
            </a:r>
            <a:r>
              <a:rPr lang="en-MY" dirty="0"/>
              <a:t> dan </a:t>
            </a:r>
            <a:r>
              <a:rPr lang="en-MY" dirty="0" err="1"/>
              <a:t>pertikaian-pertikaian</a:t>
            </a:r>
            <a:r>
              <a:rPr lang="en-MY" dirty="0"/>
              <a:t> yang </a:t>
            </a:r>
            <a:r>
              <a:rPr lang="en-MY" dirty="0" err="1"/>
              <a:t>berlaku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bidang</a:t>
            </a:r>
            <a:r>
              <a:rPr lang="en-MY" dirty="0"/>
              <a:t> </a:t>
            </a:r>
            <a:r>
              <a:rPr lang="en-MY" dirty="0" err="1"/>
              <a:t>kuasanya</a:t>
            </a:r>
            <a:r>
              <a:rPr lang="en-MY" dirty="0"/>
              <a:t> di Sabah dan Sarawak </a:t>
            </a:r>
            <a:r>
              <a:rPr lang="en-MY" dirty="0" err="1"/>
              <a:t>sahaja</a:t>
            </a:r>
            <a:r>
              <a:rPr lang="en-MY" dirty="0"/>
              <a:t>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Bidangkuasa</a:t>
            </a:r>
            <a:r>
              <a:rPr lang="en-MY" dirty="0"/>
              <a:t> </a:t>
            </a:r>
            <a:r>
              <a:rPr lang="en-MY" dirty="0" err="1"/>
              <a:t>jenayah</a:t>
            </a:r>
            <a:r>
              <a:rPr lang="en-MY" dirty="0"/>
              <a:t> </a:t>
            </a:r>
            <a:r>
              <a:rPr lang="en-MY" dirty="0" err="1"/>
              <a:t>asal</a:t>
            </a:r>
            <a:r>
              <a:rPr lang="en-MY" dirty="0"/>
              <a:t>, </a:t>
            </a:r>
            <a:r>
              <a:rPr lang="en-MY" dirty="0" err="1"/>
              <a:t>Bidangkuasa</a:t>
            </a:r>
            <a:r>
              <a:rPr lang="en-MY" dirty="0"/>
              <a:t> </a:t>
            </a:r>
            <a:r>
              <a:rPr lang="en-MY" dirty="0" err="1"/>
              <a:t>Sivil</a:t>
            </a:r>
            <a:r>
              <a:rPr lang="en-MY" dirty="0"/>
              <a:t> </a:t>
            </a:r>
            <a:r>
              <a:rPr lang="en-MY" dirty="0" err="1"/>
              <a:t>Asal</a:t>
            </a:r>
            <a:r>
              <a:rPr lang="en-MY" dirty="0"/>
              <a:t> dan </a:t>
            </a:r>
            <a:r>
              <a:rPr lang="en-MY" dirty="0" err="1"/>
              <a:t>Bidangkuasa</a:t>
            </a:r>
            <a:r>
              <a:rPr lang="en-MY" dirty="0"/>
              <a:t> </a:t>
            </a:r>
            <a:r>
              <a:rPr lang="en-MY" dirty="0" err="1"/>
              <a:t>Rayuan</a:t>
            </a:r>
            <a:r>
              <a:rPr lang="en-MY" dirty="0"/>
              <a:t>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6437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C39-6AD1-4BEE-9473-CF358E14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ABF03E-D061-4F56-BE4E-04EBBA8D2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0246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77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D37F-59A9-4125-8BD6-5E6359DE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Makhkamah </a:t>
            </a:r>
            <a:r>
              <a:rPr lang="en-US" dirty="0" err="1"/>
              <a:t>syeksyen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D72B-284E-4E3B-B0D3-199DCE29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mendengar</a:t>
            </a:r>
            <a:r>
              <a:rPr lang="en-MY" dirty="0"/>
              <a:t> </a:t>
            </a:r>
            <a:r>
              <a:rPr lang="en-MY" dirty="0" err="1"/>
              <a:t>semua</a:t>
            </a:r>
            <a:r>
              <a:rPr lang="en-MY" dirty="0"/>
              <a:t> </a:t>
            </a:r>
            <a:r>
              <a:rPr lang="en-MY" dirty="0" err="1"/>
              <a:t>kes</a:t>
            </a:r>
            <a:r>
              <a:rPr lang="en-MY" dirty="0"/>
              <a:t> </a:t>
            </a:r>
            <a:r>
              <a:rPr lang="en-MY" dirty="0" err="1"/>
              <a:t>sivil</a:t>
            </a:r>
            <a:r>
              <a:rPr lang="en-MY" dirty="0"/>
              <a:t> </a:t>
            </a:r>
            <a:r>
              <a:rPr lang="en-MY" dirty="0" err="1"/>
              <a:t>dimana</a:t>
            </a:r>
            <a:r>
              <a:rPr lang="en-MY" dirty="0"/>
              <a:t> </a:t>
            </a:r>
            <a:r>
              <a:rPr lang="en-MY" dirty="0" err="1"/>
              <a:t>jumlah</a:t>
            </a:r>
            <a:r>
              <a:rPr lang="en-MY" dirty="0"/>
              <a:t> </a:t>
            </a:r>
            <a:r>
              <a:rPr lang="en-MY" dirty="0" err="1"/>
              <a:t>tuntutannya</a:t>
            </a:r>
            <a:r>
              <a:rPr lang="en-MY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melebihi</a:t>
            </a:r>
            <a:r>
              <a:rPr lang="en-MY" dirty="0"/>
              <a:t> RM 100,000.00 dan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mendengar</a:t>
            </a:r>
            <a:r>
              <a:rPr lang="en-MY" dirty="0"/>
              <a:t> </a:t>
            </a:r>
            <a:r>
              <a:rPr lang="en-MY" dirty="0" err="1"/>
              <a:t>semua</a:t>
            </a:r>
            <a:r>
              <a:rPr lang="en-MY" dirty="0"/>
              <a:t> </a:t>
            </a:r>
            <a:r>
              <a:rPr lang="en-MY" dirty="0" err="1"/>
              <a:t>kes</a:t>
            </a:r>
            <a:r>
              <a:rPr lang="en-MY" dirty="0"/>
              <a:t> </a:t>
            </a:r>
            <a:r>
              <a:rPr lang="en-MY" dirty="0" err="1"/>
              <a:t>jenayah</a:t>
            </a:r>
            <a:r>
              <a:rPr lang="en-MY" dirty="0"/>
              <a:t> </a:t>
            </a:r>
            <a:r>
              <a:rPr lang="en-MY" dirty="0" err="1"/>
              <a:t>kecuali</a:t>
            </a:r>
            <a:r>
              <a:rPr lang="en-MY" dirty="0"/>
              <a:t> </a:t>
            </a:r>
            <a:r>
              <a:rPr lang="en-MY" dirty="0" err="1"/>
              <a:t>kes-kes</a:t>
            </a:r>
            <a:r>
              <a:rPr lang="en-MY" dirty="0"/>
              <a:t> yang </a:t>
            </a:r>
            <a:r>
              <a:rPr lang="en-MY" dirty="0" err="1"/>
              <a:t>disabitkan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kesalahan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dijatuhkan</a:t>
            </a:r>
            <a:r>
              <a:rPr lang="en-MY" dirty="0"/>
              <a:t> </a:t>
            </a:r>
            <a:r>
              <a:rPr lang="en-MY" dirty="0" err="1"/>
              <a:t>hukuman</a:t>
            </a:r>
            <a:r>
              <a:rPr lang="en-MY" dirty="0"/>
              <a:t> </a:t>
            </a:r>
            <a:r>
              <a:rPr lang="en-MY" dirty="0" err="1"/>
              <a:t>mati</a:t>
            </a:r>
            <a:r>
              <a:rPr lang="en-MY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8870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385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Badan Kehakiman</vt:lpstr>
      <vt:lpstr>BADAN KEHAKIMAN </vt:lpstr>
      <vt:lpstr>FUNGSI dan PERANAN </vt:lpstr>
      <vt:lpstr>MAHKAMAH ATASAN </vt:lpstr>
      <vt:lpstr>Mahkamah Persekutuan</vt:lpstr>
      <vt:lpstr>Makhkamah Rayuan</vt:lpstr>
      <vt:lpstr>Makhkamah Tinggi</vt:lpstr>
      <vt:lpstr>PowerPoint Presentation</vt:lpstr>
      <vt:lpstr>Makhkamah syeksyen</vt:lpstr>
      <vt:lpstr>Makhkamah majistret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 Kehakiman</dc:title>
  <dc:creator>Muhmmad Najwan</dc:creator>
  <cp:lastModifiedBy>Muhmmad Najwan</cp:lastModifiedBy>
  <cp:revision>2</cp:revision>
  <dcterms:created xsi:type="dcterms:W3CDTF">2022-10-16T20:23:36Z</dcterms:created>
  <dcterms:modified xsi:type="dcterms:W3CDTF">2022-10-16T20:35:16Z</dcterms:modified>
</cp:coreProperties>
</file>