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571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9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5E7BFD-95CE-4871-BE85-9D1084250F9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7602-3298-4811-92F5-F00616981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C535-A9E7-4193-8BFB-3EEA7B52C06C}"/>
              </a:ext>
            </a:extLst>
          </p:cNvPr>
          <p:cNvSpPr txBox="1"/>
          <p:nvPr/>
        </p:nvSpPr>
        <p:spPr>
          <a:xfrm>
            <a:off x="1176320" y="843186"/>
            <a:ext cx="98393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Text creation with Deep Neural</a:t>
            </a:r>
          </a:p>
          <a:p>
            <a:pPr algn="ctr"/>
            <a:r>
              <a:rPr lang="en-US" sz="6000" dirty="0"/>
              <a:t>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247E5-C194-4FEE-B60A-04A11D72A1D6}"/>
              </a:ext>
            </a:extLst>
          </p:cNvPr>
          <p:cNvSpPr txBox="1"/>
          <p:nvPr/>
        </p:nvSpPr>
        <p:spPr>
          <a:xfrm>
            <a:off x="4757332" y="434340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Wansang</a:t>
            </a:r>
            <a:r>
              <a:rPr lang="en-US" sz="3600" dirty="0"/>
              <a:t> Lim</a:t>
            </a:r>
          </a:p>
        </p:txBody>
      </p:sp>
    </p:spTree>
    <p:extLst>
      <p:ext uri="{BB962C8B-B14F-4D97-AF65-F5344CB8AC3E}">
        <p14:creationId xmlns:p14="http://schemas.microsoft.com/office/powerpoint/2010/main" val="3892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C344-1043-46E7-A1A9-17E978983D16}"/>
              </a:ext>
            </a:extLst>
          </p:cNvPr>
          <p:cNvSpPr txBox="1"/>
          <p:nvPr/>
        </p:nvSpPr>
        <p:spPr>
          <a:xfrm>
            <a:off x="4384978" y="0"/>
            <a:ext cx="2067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1902E-E826-4529-9376-91978963ADDE}"/>
              </a:ext>
            </a:extLst>
          </p:cNvPr>
          <p:cNvSpPr txBox="1"/>
          <p:nvPr/>
        </p:nvSpPr>
        <p:spPr>
          <a:xfrm>
            <a:off x="336882" y="661156"/>
            <a:ext cx="116317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Yelp review data set</a:t>
            </a:r>
          </a:p>
          <a:p>
            <a:r>
              <a:rPr lang="en-US" sz="3200" dirty="0"/>
              <a:t>  - </a:t>
            </a:r>
            <a:r>
              <a:rPr lang="en-US" sz="3000" dirty="0"/>
              <a:t>example:</a:t>
            </a:r>
          </a:p>
          <a:p>
            <a:r>
              <a:rPr lang="en-US" sz="2400" dirty="0"/>
              <a:t>          Dos Mas has to be one of the worst Mexican food restaurants we </a:t>
            </a:r>
          </a:p>
          <a:p>
            <a:r>
              <a:rPr lang="en-US" sz="2400" dirty="0"/>
              <a:t>            have ever been to.  So where do I begin, we got the menu and there </a:t>
            </a:r>
          </a:p>
          <a:p>
            <a:r>
              <a:rPr lang="en-US" sz="2400" dirty="0"/>
              <a:t>            was not much of a selection.  So we decided to…………</a:t>
            </a:r>
          </a:p>
          <a:p>
            <a:r>
              <a:rPr lang="en-US" sz="3200" dirty="0"/>
              <a:t>  - </a:t>
            </a:r>
            <a:r>
              <a:rPr lang="en-US" sz="3000" dirty="0"/>
              <a:t>data size: 6.2 GB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reduced to 1/10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  <a:p>
            <a:r>
              <a:rPr lang="en-US" sz="3000" dirty="0"/>
              <a:t>  - source: https://www.yelp.com/dataset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685F6-12D7-4F6A-9AB5-B78496251BDE}"/>
              </a:ext>
            </a:extLst>
          </p:cNvPr>
          <p:cNvSpPr txBox="1"/>
          <p:nvPr/>
        </p:nvSpPr>
        <p:spPr>
          <a:xfrm>
            <a:off x="283355" y="3831255"/>
            <a:ext cx="120597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Reddit clean jokes dataset </a:t>
            </a:r>
          </a:p>
          <a:p>
            <a:r>
              <a:rPr lang="en-US" sz="3200" dirty="0"/>
              <a:t>   - </a:t>
            </a:r>
            <a:r>
              <a:rPr lang="en-US" sz="3000" dirty="0"/>
              <a:t>example:</a:t>
            </a:r>
          </a:p>
          <a:p>
            <a:r>
              <a:rPr lang="en-US" sz="2400" dirty="0"/>
              <a:t>        1,"What did the bartender say to the jumper cables? You better not try </a:t>
            </a:r>
          </a:p>
          <a:p>
            <a:r>
              <a:rPr lang="en-US" sz="2400" dirty="0"/>
              <a:t>           to start anything."</a:t>
            </a:r>
          </a:p>
          <a:p>
            <a:r>
              <a:rPr lang="en-US" sz="2400" dirty="0"/>
              <a:t>        2,"Don't you hate jokes about German sausage? They're the wurst!"</a:t>
            </a:r>
          </a:p>
          <a:p>
            <a:r>
              <a:rPr lang="en-US" sz="3200" dirty="0"/>
              <a:t>   - </a:t>
            </a:r>
            <a:r>
              <a:rPr lang="en-US" sz="3000" dirty="0"/>
              <a:t>data size: 140K</a:t>
            </a:r>
          </a:p>
          <a:p>
            <a:r>
              <a:rPr lang="en-US" sz="2800" dirty="0"/>
              <a:t>   - source: </a:t>
            </a:r>
            <a:r>
              <a:rPr lang="en-US" sz="1600" dirty="0"/>
              <a:t>https://raw.githubusercontent.com/amoudgl/short-jokes-dataset/master/data/reddit-cleanjokes.csv</a:t>
            </a:r>
          </a:p>
        </p:txBody>
      </p:sp>
    </p:spTree>
    <p:extLst>
      <p:ext uri="{BB962C8B-B14F-4D97-AF65-F5344CB8AC3E}">
        <p14:creationId xmlns:p14="http://schemas.microsoft.com/office/powerpoint/2010/main" val="23461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8EBF5-AE7C-48E1-806D-DA95E94A3EF8}"/>
              </a:ext>
            </a:extLst>
          </p:cNvPr>
          <p:cNvSpPr txBox="1"/>
          <p:nvPr/>
        </p:nvSpPr>
        <p:spPr>
          <a:xfrm>
            <a:off x="4384978" y="0"/>
            <a:ext cx="52870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Word2Vec for yelp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811B8-C9A2-4BB2-BEFA-6CEFD0EA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0" y="2115215"/>
            <a:ext cx="6162626" cy="4601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CC645-C08D-4890-9C32-238A4FD3F05D}"/>
              </a:ext>
            </a:extLst>
          </p:cNvPr>
          <p:cNvSpPr txBox="1"/>
          <p:nvPr/>
        </p:nvSpPr>
        <p:spPr>
          <a:xfrm>
            <a:off x="840921" y="991961"/>
            <a:ext cx="62424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err="1"/>
              <a:t>Dimentionality</a:t>
            </a:r>
            <a:r>
              <a:rPr lang="en-US" sz="2800" dirty="0"/>
              <a:t> reduction</a:t>
            </a:r>
          </a:p>
          <a:p>
            <a:pPr marL="342900" indent="-342900">
              <a:buAutoNum type="arabicPeriod"/>
            </a:pPr>
            <a:r>
              <a:rPr lang="en-US" sz="2800" dirty="0"/>
              <a:t>Measure similarity between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724CC-9A1A-4CD9-AC22-79EE19A785EC}"/>
              </a:ext>
            </a:extLst>
          </p:cNvPr>
          <p:cNvSpPr txBox="1"/>
          <p:nvPr/>
        </p:nvSpPr>
        <p:spPr>
          <a:xfrm>
            <a:off x="6835893" y="2492759"/>
            <a:ext cx="49295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5 similar word</a:t>
            </a:r>
          </a:p>
          <a:p>
            <a:r>
              <a:rPr lang="en-US" dirty="0" err="1"/>
              <a:t>korean</a:t>
            </a:r>
            <a:r>
              <a:rPr lang="en-US" dirty="0"/>
              <a:t> -&gt; </a:t>
            </a:r>
            <a:r>
              <a:rPr lang="en-US" dirty="0" err="1"/>
              <a:t>japanese</a:t>
            </a:r>
            <a:r>
              <a:rPr lang="en-US" dirty="0"/>
              <a:t>, </a:t>
            </a:r>
            <a:r>
              <a:rPr lang="en-US" dirty="0" err="1"/>
              <a:t>asian</a:t>
            </a:r>
            <a:r>
              <a:rPr lang="en-US" dirty="0"/>
              <a:t>, </a:t>
            </a:r>
            <a:r>
              <a:rPr lang="en-US" dirty="0" err="1"/>
              <a:t>chinese</a:t>
            </a:r>
            <a:r>
              <a:rPr lang="en-US" dirty="0"/>
              <a:t>, </a:t>
            </a:r>
            <a:r>
              <a:rPr lang="en-US" dirty="0" err="1"/>
              <a:t>filipino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taiwanese</a:t>
            </a:r>
            <a:endParaRPr lang="en-US" dirty="0"/>
          </a:p>
          <a:p>
            <a:r>
              <a:rPr lang="en-US" dirty="0"/>
              <a:t>Kimchi -&gt;, kimchee, bulgogi, japchae, </a:t>
            </a:r>
          </a:p>
          <a:p>
            <a:r>
              <a:rPr lang="en-US" dirty="0"/>
              <a:t>		bibimbap, </a:t>
            </a:r>
            <a:r>
              <a:rPr lang="en-US" dirty="0" err="1"/>
              <a:t>chigae</a:t>
            </a:r>
            <a:r>
              <a:rPr lang="en-US" dirty="0"/>
              <a:t>	  </a:t>
            </a:r>
          </a:p>
          <a:p>
            <a:r>
              <a:rPr lang="en-US" dirty="0"/>
              <a:t>car -&gt; </a:t>
            </a:r>
            <a:r>
              <a:rPr lang="en-US" dirty="0" err="1"/>
              <a:t>vechicle</a:t>
            </a:r>
            <a:r>
              <a:rPr lang="en-US" dirty="0"/>
              <a:t>, jeep, cars, vehicles, </a:t>
            </a:r>
            <a:r>
              <a:rPr lang="en-US" dirty="0" err="1"/>
              <a:t>suv</a:t>
            </a:r>
            <a:endParaRPr lang="en-US" dirty="0"/>
          </a:p>
          <a:p>
            <a:r>
              <a:rPr lang="en-US" dirty="0"/>
              <a:t>we -&gt; expensed, </a:t>
            </a:r>
            <a:r>
              <a:rPr lang="en-US" dirty="0" err="1"/>
              <a:t>ugrades</a:t>
            </a:r>
            <a:r>
              <a:rPr lang="en-US" dirty="0"/>
              <a:t>, </a:t>
            </a:r>
            <a:r>
              <a:rPr lang="en-US" dirty="0" err="1"/>
              <a:t>hlm</a:t>
            </a:r>
            <a:r>
              <a:rPr lang="en-US" dirty="0"/>
              <a:t>, </a:t>
            </a:r>
            <a:r>
              <a:rPr lang="en-US" dirty="0" err="1"/>
              <a:t>saltlik</a:t>
            </a:r>
            <a:r>
              <a:rPr lang="en-US" dirty="0"/>
              <a:t>, </a:t>
            </a:r>
          </a:p>
          <a:p>
            <a:r>
              <a:rPr lang="en-US" dirty="0"/>
              <a:t>         tumbleweeds</a:t>
            </a:r>
          </a:p>
        </p:txBody>
      </p:sp>
    </p:spTree>
    <p:extLst>
      <p:ext uri="{BB962C8B-B14F-4D97-AF65-F5344CB8AC3E}">
        <p14:creationId xmlns:p14="http://schemas.microsoft.com/office/powerpoint/2010/main" val="2589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2C4425E-6CB4-4730-AD82-EBA5ADCFA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367903"/>
              </p:ext>
            </p:extLst>
          </p:nvPr>
        </p:nvGraphicFramePr>
        <p:xfrm>
          <a:off x="2131658" y="1320224"/>
          <a:ext cx="6752801" cy="271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095120" imgH="4050720" progId="Photoshop.Image.16">
                  <p:embed/>
                </p:oleObj>
              </mc:Choice>
              <mc:Fallback>
                <p:oleObj name="Image" r:id="rId2" imgW="10095120" imgH="4050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1658" y="1320224"/>
                        <a:ext cx="6752801" cy="2710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394304-CA88-4258-A09A-067283968887}"/>
              </a:ext>
            </a:extLst>
          </p:cNvPr>
          <p:cNvSpPr txBox="1"/>
          <p:nvPr/>
        </p:nvSpPr>
        <p:spPr>
          <a:xfrm>
            <a:off x="1752438" y="291210"/>
            <a:ext cx="7518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Recurrent Neural Net(RNN)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CD264-5E24-400D-9E3D-EF796F15EACF}"/>
              </a:ext>
            </a:extLst>
          </p:cNvPr>
          <p:cNvSpPr txBox="1"/>
          <p:nvPr/>
        </p:nvSpPr>
        <p:spPr>
          <a:xfrm>
            <a:off x="1038944" y="4552573"/>
            <a:ext cx="103845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Input is sequential information such as word sequence or</a:t>
            </a:r>
          </a:p>
          <a:p>
            <a:r>
              <a:rPr lang="en-US" sz="2800" dirty="0"/>
              <a:t>    temperature</a:t>
            </a:r>
          </a:p>
          <a:p>
            <a:r>
              <a:rPr lang="en-US" sz="2800" dirty="0"/>
              <a:t>2. The output of previous sequence is used as input </a:t>
            </a:r>
          </a:p>
          <a:p>
            <a:r>
              <a:rPr lang="en-US" sz="2800" dirty="0"/>
              <a:t>    for next sequence</a:t>
            </a:r>
          </a:p>
        </p:txBody>
      </p:sp>
    </p:spTree>
    <p:extLst>
      <p:ext uri="{BB962C8B-B14F-4D97-AF65-F5344CB8AC3E}">
        <p14:creationId xmlns:p14="http://schemas.microsoft.com/office/powerpoint/2010/main" val="21149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DF3BD-0AA4-4A5A-B7D9-66FEAF170623}"/>
              </a:ext>
            </a:extLst>
          </p:cNvPr>
          <p:cNvSpPr txBox="1"/>
          <p:nvPr/>
        </p:nvSpPr>
        <p:spPr>
          <a:xfrm>
            <a:off x="680784" y="93187"/>
            <a:ext cx="80938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Long and short term memory</a:t>
            </a:r>
          </a:p>
          <a:p>
            <a:r>
              <a:rPr lang="en-US" sz="4400" dirty="0"/>
              <a:t>(LSTM)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D41CDC-113B-4F20-90B4-926FAA2DD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70341"/>
              </p:ext>
            </p:extLst>
          </p:nvPr>
        </p:nvGraphicFramePr>
        <p:xfrm>
          <a:off x="2771643" y="906382"/>
          <a:ext cx="6961531" cy="2757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025080" imgH="4761720" progId="Photoshop.Image.16">
                  <p:embed/>
                </p:oleObj>
              </mc:Choice>
              <mc:Fallback>
                <p:oleObj name="Image" r:id="rId2" imgW="12025080" imgH="47617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1643" y="906382"/>
                        <a:ext cx="6961531" cy="2757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A5D641-C29B-4AF1-BA02-558405B18FBB}"/>
              </a:ext>
            </a:extLst>
          </p:cNvPr>
          <p:cNvSpPr txBox="1"/>
          <p:nvPr/>
        </p:nvSpPr>
        <p:spPr>
          <a:xfrm>
            <a:off x="1263852" y="4362329"/>
            <a:ext cx="8949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Limitation of RNN – Gradient vanishing and exploding</a:t>
            </a:r>
          </a:p>
          <a:p>
            <a:endParaRPr lang="en-US" sz="2400" dirty="0"/>
          </a:p>
          <a:p>
            <a:r>
              <a:rPr lang="en-US" sz="2400" dirty="0"/>
              <a:t>LSTM controls flow of the previous information and prevents gradient vanishing </a:t>
            </a:r>
          </a:p>
          <a:p>
            <a:endParaRPr lang="en-US" sz="2400" dirty="0"/>
          </a:p>
          <a:p>
            <a:r>
              <a:rPr lang="en-US" sz="2400" dirty="0"/>
              <a:t>The earlier information passes to future sequence</a:t>
            </a:r>
          </a:p>
        </p:txBody>
      </p:sp>
    </p:spTree>
    <p:extLst>
      <p:ext uri="{BB962C8B-B14F-4D97-AF65-F5344CB8AC3E}">
        <p14:creationId xmlns:p14="http://schemas.microsoft.com/office/powerpoint/2010/main" val="353076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1EDB1-E1D0-402A-8D6F-3B947BDAE23F}"/>
              </a:ext>
            </a:extLst>
          </p:cNvPr>
          <p:cNvSpPr txBox="1"/>
          <p:nvPr/>
        </p:nvSpPr>
        <p:spPr>
          <a:xfrm>
            <a:off x="448463" y="623190"/>
            <a:ext cx="104195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RNN structure – previous 4 words are given</a:t>
            </a:r>
          </a:p>
          <a:p>
            <a:r>
              <a:rPr lang="en-US" sz="2400" dirty="0"/>
              <a:t>				 The RNN recurrently predict next 5</a:t>
            </a:r>
            <a:r>
              <a:rPr lang="en-US" sz="2400" baseline="30000" dirty="0"/>
              <a:t>th</a:t>
            </a:r>
            <a:r>
              <a:rPr lang="en-US" sz="2400" dirty="0"/>
              <a:t> sequence</a:t>
            </a:r>
          </a:p>
          <a:p>
            <a:pPr algn="l"/>
            <a:r>
              <a:rPr lang="en-US" sz="2400" dirty="0"/>
              <a:t>	</a:t>
            </a:r>
            <a:r>
              <a:rPr lang="en-US" sz="2400" b="0" i="0" u="none" strike="noStrike" baseline="0" dirty="0">
                <a:latin typeface="NimbusRomNo9L-Regu"/>
              </a:rPr>
              <a:t>"the food we want the </a:t>
            </a:r>
            <a:r>
              <a:rPr lang="en-US" sz="2400" b="0" i="0" u="none" strike="noStrike" baseline="0" dirty="0" err="1">
                <a:latin typeface="NimbusRomNo9L-Regu"/>
              </a:rPr>
              <a:t>joons</a:t>
            </a:r>
            <a:r>
              <a:rPr lang="en-US" sz="2400" b="0" i="0" u="none" strike="noStrike" baseline="0" dirty="0">
                <a:latin typeface="NimbusRomNo9L-Regu"/>
              </a:rPr>
              <a:t> and the </a:t>
            </a:r>
            <a:r>
              <a:rPr lang="en-US" sz="2400" b="0" i="0" u="none" strike="noStrike" baseline="0" dirty="0" err="1">
                <a:latin typeface="NimbusRomNo9L-Regu"/>
              </a:rPr>
              <a:t>jambalya</a:t>
            </a:r>
            <a:r>
              <a:rPr lang="en-US" sz="2400" b="0" i="0" u="none" strike="noStrike" baseline="0" dirty="0">
                <a:latin typeface="NimbusRomNo9L-Regu"/>
              </a:rPr>
              <a:t> the”</a:t>
            </a:r>
            <a:r>
              <a:rPr lang="en-US" sz="2400" dirty="0"/>
              <a:t>	</a:t>
            </a:r>
          </a:p>
          <a:p>
            <a:pPr algn="l"/>
            <a:r>
              <a:rPr lang="en-US" sz="2400" dirty="0"/>
              <a:t>	</a:t>
            </a:r>
            <a:r>
              <a:rPr lang="en-US" sz="2400" b="0" i="0" u="none" strike="noStrike" baseline="0" dirty="0">
                <a:latin typeface="NimbusRomNo9L-Regu"/>
              </a:rPr>
              <a:t>"we are </a:t>
            </a:r>
            <a:r>
              <a:rPr lang="en-US" sz="2400" b="0" i="0" u="none" strike="noStrike" baseline="0" dirty="0" err="1">
                <a:latin typeface="NimbusRomNo9L-Regu"/>
              </a:rPr>
              <a:t>convnced</a:t>
            </a:r>
            <a:r>
              <a:rPr lang="en-US" sz="2400" b="0" i="0" u="none" strike="noStrike" baseline="0" dirty="0">
                <a:latin typeface="NimbusRomNo9L-Regu"/>
              </a:rPr>
              <a:t> that </a:t>
            </a:r>
            <a:r>
              <a:rPr lang="en-US" sz="2400" b="0" i="0" u="none" strike="noStrike" baseline="0" dirty="0" err="1">
                <a:latin typeface="NimbusRomNo9L-Regu"/>
              </a:rPr>
              <a:t>ddnt</a:t>
            </a:r>
            <a:r>
              <a:rPr lang="en-US" sz="2400" b="0" i="0" u="none" strike="noStrike" baseline="0" dirty="0">
                <a:latin typeface="NimbusRomNo9L-Regu"/>
              </a:rPr>
              <a:t> and </a:t>
            </a:r>
            <a:r>
              <a:rPr lang="en-US" sz="2400" b="0" i="0" u="none" strike="noStrike" baseline="0" dirty="0" err="1">
                <a:latin typeface="NimbusRomNo9L-Regu"/>
              </a:rPr>
              <a:t>redonkulous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unbeliev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readi</a:t>
            </a:r>
            <a:r>
              <a:rPr lang="en-US" sz="2400" dirty="0">
                <a:latin typeface="NimbusRomNo9L-Regu"/>
              </a:rPr>
              <a:t>   </a:t>
            </a:r>
            <a:r>
              <a:rPr lang="en-US" sz="2400" b="0" i="0" u="none" strike="noStrike" baseline="0" dirty="0" err="1">
                <a:latin typeface="NimbusRomNo9L-Regu"/>
              </a:rPr>
              <a:t>tranishing</a:t>
            </a:r>
            <a:r>
              <a:rPr lang="en-US" sz="2400" b="0" i="0" u="none" strike="noStrike" baseline="0" dirty="0">
                <a:latin typeface="NimbusRomNo9L-Regu"/>
              </a:rPr>
              <a:t>"</a:t>
            </a:r>
            <a:r>
              <a:rPr lang="en-US" sz="2400" dirty="0"/>
              <a:t>		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   </a:t>
            </a:r>
            <a:r>
              <a:rPr lang="en-US" dirty="0" err="1">
                <a:latin typeface="NimbusRomNo9L-Regu"/>
              </a:rPr>
              <a:t>ddnt</a:t>
            </a:r>
            <a:r>
              <a:rPr lang="en-US" dirty="0">
                <a:latin typeface="NimbusRomNo9L-Regu"/>
              </a:rPr>
              <a:t> - </a:t>
            </a:r>
            <a:r>
              <a:rPr lang="en-US" sz="1800" b="0" i="0" u="none" strike="noStrike" baseline="0" dirty="0">
                <a:latin typeface="NimbusRomNo9L-Regu"/>
              </a:rPr>
              <a:t>"never tickle a sleeping dragon; found in Harry Potter book series" </a:t>
            </a:r>
          </a:p>
          <a:p>
            <a:pPr algn="l"/>
            <a:r>
              <a:rPr lang="en-US" dirty="0">
                <a:latin typeface="NimbusRomNo9L-Regu"/>
              </a:rPr>
              <a:t>   </a:t>
            </a:r>
            <a:r>
              <a:rPr lang="en-US" dirty="0" err="1">
                <a:latin typeface="NimbusRomNo9L-Regu"/>
              </a:rPr>
              <a:t>redonkulous</a:t>
            </a:r>
            <a:r>
              <a:rPr lang="en-US" dirty="0">
                <a:latin typeface="NimbusRomNo9L-Regu"/>
              </a:rPr>
              <a:t> – “s</a:t>
            </a:r>
            <a:r>
              <a:rPr lang="en-US" sz="1800" b="0" i="0" u="none" strike="noStrike" baseline="0" dirty="0">
                <a:latin typeface="NimbusRomNo9L-Regu"/>
              </a:rPr>
              <a:t>ignificantly more absurd than ridiculous”</a:t>
            </a:r>
          </a:p>
          <a:p>
            <a:pPr algn="l"/>
            <a:r>
              <a:rPr lang="en-US" sz="2400" dirty="0">
                <a:latin typeface="NimbusRomNo9L-Regu"/>
              </a:rPr>
              <a:t>                  - The average similarity for the test set is around 0.5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LSTM structure – previous 4 words are given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	</a:t>
            </a:r>
            <a:r>
              <a:rPr lang="en-US" sz="2400" b="0" i="0" u="none" strike="noStrike" baseline="0" dirty="0">
                <a:latin typeface="NimbusRomNo9L-Regu"/>
              </a:rPr>
              <a:t>“apple is good but U-turns whenever Savage </a:t>
            </a:r>
            <a:r>
              <a:rPr lang="en-US" sz="2400" b="0" i="0" u="none" strike="noStrike" baseline="0" dirty="0">
                <a:latin typeface="NimbusSanL-Regu"/>
              </a:rPr>
              <a:t>141 </a:t>
            </a:r>
            <a:r>
              <a:rPr lang="en-US" sz="2400" b="0" i="0" u="none" strike="noStrike" baseline="0" dirty="0">
                <a:latin typeface="NimbusRomNo9L-Regu"/>
              </a:rPr>
              <a:t>weigh the hippie joke He was</a:t>
            </a:r>
            <a:r>
              <a:rPr lang="en-US" sz="1800" b="0" i="0" u="none" strike="noStrike" baseline="0" dirty="0">
                <a:latin typeface="NimbusRomNo9L-Regu"/>
              </a:rPr>
              <a:t>”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Future Work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Spelling check, standard English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Grammar check with parser in </a:t>
            </a:r>
            <a:r>
              <a:rPr lang="en-US" sz="2400" dirty="0" err="1"/>
              <a:t>nltk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21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494</TotalTime>
  <Words>418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NimbusRomNo9L-Regu</vt:lpstr>
      <vt:lpstr>NimbusSanL-Regu</vt:lpstr>
      <vt:lpstr>Arial</vt:lpstr>
      <vt:lpstr>Century Gothic</vt:lpstr>
      <vt:lpstr>Wingdings 3</vt:lpstr>
      <vt:lpstr>Ion</vt:lpstr>
      <vt:lpstr>Adobe Photoshop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wan2060</dc:creator>
  <cp:lastModifiedBy>wan2060</cp:lastModifiedBy>
  <cp:revision>25</cp:revision>
  <dcterms:created xsi:type="dcterms:W3CDTF">2021-05-18T14:01:12Z</dcterms:created>
  <dcterms:modified xsi:type="dcterms:W3CDTF">2021-05-18T22:15:14Z</dcterms:modified>
</cp:coreProperties>
</file>