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375" r:id="rId2"/>
    <p:sldId id="376" r:id="rId3"/>
    <p:sldId id="377" r:id="rId4"/>
    <p:sldId id="382" r:id="rId5"/>
    <p:sldId id="385" r:id="rId6"/>
    <p:sldId id="386" r:id="rId7"/>
    <p:sldId id="38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C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97" autoAdjust="0"/>
  </p:normalViewPr>
  <p:slideViewPr>
    <p:cSldViewPr>
      <p:cViewPr varScale="1">
        <p:scale>
          <a:sx n="79" d="100"/>
          <a:sy n="79" d="100"/>
        </p:scale>
        <p:origin x="-78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954E8-FEA8-456C-A43B-D857DAC4F7B7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545EB-520C-40DA-AD9A-D80EE599E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594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063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415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063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063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5D1CA73-0A4C-415D-8856-268EC5AF9D4E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9B612C3-551C-44C1-A9CF-A576840512F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CA73-0A4C-415D-8856-268EC5AF9D4E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12C3-551C-44C1-A9CF-A576840512F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CA73-0A4C-415D-8856-268EC5AF9D4E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12C3-551C-44C1-A9CF-A576840512F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1447799"/>
            <a:ext cx="6858000" cy="1649567"/>
          </a:xfrm>
        </p:spPr>
        <p:txBody>
          <a:bodyPr anchor="ctr" anchorCtr="0">
            <a:normAutofit/>
          </a:bodyPr>
          <a:lstStyle>
            <a:lvl1pPr algn="ctr">
              <a:defRPr sz="35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28662" y="954227"/>
            <a:ext cx="7315200" cy="2356491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28662" y="954227"/>
            <a:ext cx="228600" cy="2356491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1023956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DRIEV_~1\AppData\Local\Temp\BNZ.530f7dccafece35\03_03_문장_로고타입_조합_국영문_가로_1Color_typeB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5" t="12119" r="8811"/>
          <a:stretch/>
        </p:blipFill>
        <p:spPr bwMode="auto">
          <a:xfrm>
            <a:off x="35653" y="67112"/>
            <a:ext cx="1870745" cy="64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220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CA73-0A4C-415D-8856-268EC5AF9D4E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12C3-551C-44C1-A9CF-A576840512F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5D1CA73-0A4C-415D-8856-268EC5AF9D4E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9B612C3-551C-44C1-A9CF-A576840512F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CA73-0A4C-415D-8856-268EC5AF9D4E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12C3-551C-44C1-A9CF-A576840512F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CA73-0A4C-415D-8856-268EC5AF9D4E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12C3-551C-44C1-A9CF-A576840512F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CA73-0A4C-415D-8856-268EC5AF9D4E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12C3-551C-44C1-A9CF-A576840512F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CA73-0A4C-415D-8856-268EC5AF9D4E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12C3-551C-44C1-A9CF-A576840512F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CA73-0A4C-415D-8856-268EC5AF9D4E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12C3-551C-44C1-A9CF-A576840512F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CA73-0A4C-415D-8856-268EC5AF9D4E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12C3-551C-44C1-A9CF-A576840512F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5D1CA73-0A4C-415D-8856-268EC5AF9D4E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B612C3-551C-44C1-A9CF-A576840512F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Social Network Service</a:t>
            </a:r>
            <a:endParaRPr lang="ko-KR" altLang="en-US" dirty="0"/>
          </a:p>
        </p:txBody>
      </p:sp>
      <p:sp>
        <p:nvSpPr>
          <p:cNvPr id="3" name="텍스트 개체 틀 38"/>
          <p:cNvSpPr txBox="1">
            <a:spLocks/>
          </p:cNvSpPr>
          <p:nvPr/>
        </p:nvSpPr>
        <p:spPr>
          <a:xfrm>
            <a:off x="1219200" y="1143000"/>
            <a:ext cx="6858000" cy="3048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14400" y="4724400"/>
            <a:ext cx="7315200" cy="1347806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latinLnBrk="0" hangingPunct="1"/>
            <a:r>
              <a:rPr kumimoji="0" lang="en-US" altLang="ko-KR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2010720019</a:t>
            </a:r>
            <a:r>
              <a:rPr kumimoji="0"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박완배</a:t>
            </a:r>
            <a:endParaRPr kumimoji="0" lang="en-US" baseline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82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목</a:t>
            </a:r>
            <a:r>
              <a:rPr lang="ko-KR" altLang="en-US" b="1" dirty="0">
                <a:latin typeface="+mn-ea"/>
                <a:ea typeface="+mn-ea"/>
              </a:rPr>
              <a:t>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프로젝트 개요</a:t>
            </a:r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주요 </a:t>
            </a:r>
            <a:r>
              <a:rPr lang="ko-KR" altLang="en-US" sz="2400" dirty="0" smtClean="0">
                <a:latin typeface="+mn-ea"/>
              </a:rPr>
              <a:t>기능</a:t>
            </a:r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개발 환경</a:t>
            </a:r>
            <a:endParaRPr lang="en-US" altLang="ko-KR" sz="2400" dirty="0" smtClean="0">
              <a:latin typeface="+mn-ea"/>
            </a:endParaRPr>
          </a:p>
          <a:p>
            <a:pPr lvl="1"/>
            <a:r>
              <a:rPr lang="en-US" altLang="ko-KR" sz="2100" dirty="0" smtClean="0">
                <a:latin typeface="+mn-ea"/>
              </a:rPr>
              <a:t>JSP &amp; Servlet</a:t>
            </a:r>
          </a:p>
          <a:p>
            <a:pPr lvl="1"/>
            <a:r>
              <a:rPr lang="en-US" altLang="ko-KR" sz="2100" smtClean="0">
                <a:latin typeface="+mn-ea"/>
              </a:rPr>
              <a:t>Apache Tomcat</a:t>
            </a:r>
            <a:endParaRPr lang="ko-KR" altLang="en-US" sz="2100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9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프로젝트 개요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</a:rPr>
              <a:t>SNS </a:t>
            </a:r>
            <a:r>
              <a:rPr lang="ko-KR" altLang="en-US" dirty="0" smtClean="0">
                <a:latin typeface="+mn-ea"/>
              </a:rPr>
              <a:t>어플리케이션을 사용량이 점점 증가하는 추세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b="1" dirty="0" smtClean="0">
              <a:latin typeface="+mn-ea"/>
            </a:endParaRPr>
          </a:p>
          <a:p>
            <a:pPr lvl="1"/>
            <a:endParaRPr lang="en-US" altLang="ko-KR" b="1" dirty="0">
              <a:latin typeface="+mn-ea"/>
            </a:endParaRPr>
          </a:p>
          <a:p>
            <a:pPr lvl="1"/>
            <a:r>
              <a:rPr lang="ko-KR" altLang="en-US" b="1" dirty="0" err="1" smtClean="0">
                <a:latin typeface="+mn-ea"/>
              </a:rPr>
              <a:t>ㄹ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26" name="Picture 2" descr="C:\Users\PARK Wanbae\Desktop\faceboo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32575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60032" y="3580506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Facebook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965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주요 기능</a:t>
            </a:r>
            <a:r>
              <a:rPr lang="en-US" altLang="ko-KR" b="1" dirty="0" smtClean="0">
                <a:latin typeface="+mn-ea"/>
                <a:ea typeface="+mn-ea"/>
              </a:rPr>
              <a:t>(Follow)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자신과 친구인 사용자만의 게시물을 읽어온다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60240"/>
            <a:ext cx="4764151" cy="448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738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주요기</a:t>
            </a:r>
            <a:r>
              <a:rPr lang="ko-KR" altLang="en-US" b="1" dirty="0">
                <a:latin typeface="+mn-ea"/>
                <a:ea typeface="+mn-ea"/>
              </a:rPr>
              <a:t>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친구목록을 </a:t>
            </a:r>
            <a:r>
              <a:rPr lang="en-US" altLang="ko-KR" sz="2400" dirty="0" smtClean="0">
                <a:latin typeface="+mn-ea"/>
              </a:rPr>
              <a:t>INNER JOIN</a:t>
            </a:r>
            <a:r>
              <a:rPr lang="ko-KR" altLang="en-US" sz="2400" dirty="0" smtClean="0">
                <a:latin typeface="+mn-ea"/>
              </a:rPr>
              <a:t>을 통해서 구현</a:t>
            </a:r>
            <a:endParaRPr lang="ko-KR" altLang="en-US" sz="2400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96584"/>
            <a:ext cx="5778029" cy="445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57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주요 기능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댓 글 기능</a:t>
            </a:r>
            <a:endParaRPr lang="ko-KR" altLang="en-US" sz="2400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93" y="2348880"/>
            <a:ext cx="7415319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57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latin typeface="+mn-ea"/>
                <a:ea typeface="+mn-ea"/>
              </a:rPr>
              <a:t>END</a:t>
            </a:r>
            <a:endParaRPr lang="ko-KR" altLang="en-US" sz="4400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12C3-551C-44C1-A9CF-A576840512F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7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1623</TotalTime>
  <Words>53</Words>
  <Application>Microsoft Office PowerPoint</Application>
  <PresentationFormat>화면 슬라이드 쇼(4:3)</PresentationFormat>
  <Paragraphs>27</Paragraphs>
  <Slides>7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원본</vt:lpstr>
      <vt:lpstr> Social Network Service</vt:lpstr>
      <vt:lpstr>목차</vt:lpstr>
      <vt:lpstr>프로젝트 개요</vt:lpstr>
      <vt:lpstr>주요 기능(Follow)</vt:lpstr>
      <vt:lpstr>주요기능</vt:lpstr>
      <vt:lpstr>주요 기능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356</cp:revision>
  <dcterms:created xsi:type="dcterms:W3CDTF">2016-06-01T12:27:23Z</dcterms:created>
  <dcterms:modified xsi:type="dcterms:W3CDTF">2016-12-13T06:53:49Z</dcterms:modified>
</cp:coreProperties>
</file>