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60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78960" y="1163320"/>
            <a:ext cx="183642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3315" y="260858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215380" y="260858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else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303905" y="1811020"/>
            <a:ext cx="1993265" cy="7975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5282565" y="1810385"/>
            <a:ext cx="1843405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97100" y="4655185"/>
            <a:ext cx="1911985" cy="783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hitNode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 flipH="1">
            <a:off x="3153410" y="3210560"/>
            <a:ext cx="150495" cy="1444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789035" y="611505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addNode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6" idx="2"/>
            <a:endCxn id="11" idx="0"/>
          </p:cNvCxnSpPr>
          <p:nvPr/>
        </p:nvCxnSpPr>
        <p:spPr>
          <a:xfrm>
            <a:off x="7125970" y="3210560"/>
            <a:ext cx="2573655" cy="29044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79770" y="4723130"/>
            <a:ext cx="198691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removeNode</a:t>
            </a:r>
            <a:endParaRPr lang="en-US" altLang="zh-CN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6773545" y="3150235"/>
            <a:ext cx="224790" cy="15728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2"/>
            <a:endCxn id="11" idx="1"/>
          </p:cNvCxnSpPr>
          <p:nvPr/>
        </p:nvCxnSpPr>
        <p:spPr>
          <a:xfrm>
            <a:off x="6773545" y="5370195"/>
            <a:ext cx="2015490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95475" y="37826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561965" y="37826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308340" y="428688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25670" y="1314450"/>
            <a:ext cx="183642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04490" y="293243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flipH="1">
            <a:off x="3815080" y="1962150"/>
            <a:ext cx="1828800" cy="97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09105" y="3128010"/>
            <a:ext cx="182118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5643880" y="1962150"/>
            <a:ext cx="2075815" cy="1165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45155" y="2157095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651625" y="2263140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2383155" y="1655445"/>
            <a:ext cx="5628640" cy="19011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LRU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576705" y="418719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7901305" y="418274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503805" y="4341495"/>
            <a:ext cx="709295" cy="1524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197225" y="4187190"/>
            <a:ext cx="1586230" cy="6280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(key,value)</a:t>
            </a:r>
            <a:endParaRPr lang="en-US" altLang="zh-CN"/>
          </a:p>
        </p:txBody>
      </p:sp>
      <p:cxnSp>
        <p:nvCxnSpPr>
          <p:cNvPr id="57" name="直接箭头连接符 56"/>
          <p:cNvCxnSpPr>
            <a:stCxn id="56" idx="3"/>
            <a:endCxn id="58" idx="1"/>
          </p:cNvCxnSpPr>
          <p:nvPr/>
        </p:nvCxnSpPr>
        <p:spPr>
          <a:xfrm>
            <a:off x="4783455" y="4501515"/>
            <a:ext cx="688340" cy="190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471795" y="4187190"/>
            <a:ext cx="1535430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(key,value)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>
            <a:off x="7007225" y="4503420"/>
            <a:ext cx="894080" cy="508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523615" y="227711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46675" y="227711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519045" y="4627880"/>
            <a:ext cx="709295" cy="1524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737100" y="4673600"/>
            <a:ext cx="664210" cy="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7030720" y="4673600"/>
            <a:ext cx="981075" cy="1460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6" idx="0"/>
          </p:cNvCxnSpPr>
          <p:nvPr/>
        </p:nvCxnSpPr>
        <p:spPr>
          <a:xfrm>
            <a:off x="3990340" y="2909570"/>
            <a:ext cx="0" cy="127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5613400" y="2909570"/>
            <a:ext cx="587375" cy="1386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20455" y="2319655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r>
              <a:rPr lang="zh-CN" altLang="en-US"/>
              <a:t>字典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79560" y="4446905"/>
            <a:ext cx="255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双向链表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" y="138430"/>
            <a:ext cx="10515600" cy="798830"/>
          </a:xfrm>
        </p:spPr>
        <p:txBody>
          <a:bodyPr/>
          <a:p>
            <a:r>
              <a:rPr lang="en-US" altLang="zh-CN"/>
              <a:t>LRU </a:t>
            </a:r>
            <a:r>
              <a:rPr lang="zh-CN" altLang="en-US"/>
              <a:t>工作分解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94180" y="110299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50740" y="110299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94180" y="216408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626995" y="1419225"/>
            <a:ext cx="2023745" cy="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3355" y="1102995"/>
            <a:ext cx="135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最大长度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355" y="229616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put(1,2)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846320" y="216027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626995" y="2473325"/>
            <a:ext cx="722630" cy="698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49625" y="2164080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(1,2)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252595" y="2458085"/>
            <a:ext cx="587375" cy="1524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94180" y="311277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73355" y="324485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put(2,3)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467475" y="310896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626995" y="3422015"/>
            <a:ext cx="722630" cy="698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70780" y="3112770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(1,2)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873750" y="3406775"/>
            <a:ext cx="587375" cy="1524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55975" y="3108960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>
            <a:off x="4288790" y="3425190"/>
            <a:ext cx="681990" cy="1905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3370" y="401066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get(1)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689735" y="401066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581140" y="4006850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22550" y="4319905"/>
            <a:ext cx="722630" cy="698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45180" y="4010660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(1,2)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32" idx="3"/>
            <a:endCxn id="34" idx="1"/>
          </p:cNvCxnSpPr>
          <p:nvPr/>
        </p:nvCxnSpPr>
        <p:spPr>
          <a:xfrm>
            <a:off x="4277995" y="4326890"/>
            <a:ext cx="688340" cy="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966335" y="4010660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>
            <a:off x="5899150" y="4326890"/>
            <a:ext cx="681990" cy="1905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67970" y="499554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put(3,4)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1664335" y="499554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6555740" y="499173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2597150" y="5304790"/>
            <a:ext cx="722630" cy="698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319780" y="4995545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(3,4)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48" idx="3"/>
            <a:endCxn id="50" idx="1"/>
          </p:cNvCxnSpPr>
          <p:nvPr/>
        </p:nvCxnSpPr>
        <p:spPr>
          <a:xfrm>
            <a:off x="4252595" y="5311775"/>
            <a:ext cx="688340" cy="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940935" y="4995545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(1,2)</a:t>
            </a:r>
            <a:endParaRPr lang="en-US" altLang="zh-CN"/>
          </a:p>
        </p:txBody>
      </p:sp>
      <p:cxnSp>
        <p:nvCxnSpPr>
          <p:cNvPr id="51" name="直接箭头连接符 50"/>
          <p:cNvCxnSpPr>
            <a:stCxn id="50" idx="3"/>
          </p:cNvCxnSpPr>
          <p:nvPr/>
        </p:nvCxnSpPr>
        <p:spPr>
          <a:xfrm>
            <a:off x="5873750" y="5311775"/>
            <a:ext cx="681990" cy="1905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25425" y="589216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put(1,5)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1621790" y="589216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513195" y="5888355"/>
            <a:ext cx="932815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2554605" y="6201410"/>
            <a:ext cx="722630" cy="6985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277235" y="5892165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(1,5)</a:t>
            </a:r>
            <a:endParaRPr lang="en-US" altLang="zh-CN"/>
          </a:p>
        </p:txBody>
      </p:sp>
      <p:cxnSp>
        <p:nvCxnSpPr>
          <p:cNvPr id="57" name="直接箭头连接符 56"/>
          <p:cNvCxnSpPr>
            <a:stCxn id="56" idx="3"/>
            <a:endCxn id="58" idx="1"/>
          </p:cNvCxnSpPr>
          <p:nvPr/>
        </p:nvCxnSpPr>
        <p:spPr>
          <a:xfrm>
            <a:off x="4210050" y="6208395"/>
            <a:ext cx="688340" cy="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98390" y="5892165"/>
            <a:ext cx="932815" cy="63246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(3,4)</a:t>
            </a:r>
            <a:endParaRPr lang="en-US" altLang="zh-CN"/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>
            <a:off x="5831205" y="6208395"/>
            <a:ext cx="681990" cy="19050"/>
          </a:xfrm>
          <a:prstGeom prst="straightConnector1">
            <a:avLst/>
          </a:prstGeom>
          <a:ln w="50800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Unicode MS</vt:lpstr>
      <vt:lpstr>Arial Black</vt:lpstr>
      <vt:lpstr>Droid Sans Fallback</vt:lpstr>
      <vt:lpstr>微软雅黑</vt:lpstr>
      <vt:lpstr>SimSun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liukun</dc:creator>
  <cp:lastModifiedBy>liukun</cp:lastModifiedBy>
  <cp:revision>9</cp:revision>
  <dcterms:created xsi:type="dcterms:W3CDTF">2020-05-26T13:52:38Z</dcterms:created>
  <dcterms:modified xsi:type="dcterms:W3CDTF">2020-05-26T13:52:38Z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