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78960" y="1163320"/>
            <a:ext cx="183642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93315" y="260858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215380" y="260858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else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303905" y="1811020"/>
            <a:ext cx="1993265" cy="797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5282565" y="1810385"/>
            <a:ext cx="1843405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97100" y="4655185"/>
            <a:ext cx="1911985" cy="78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hitNode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 flipH="1">
            <a:off x="3153410" y="3210560"/>
            <a:ext cx="150495" cy="1444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89035" y="611505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addNode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>
            <a:off x="7125970" y="3210560"/>
            <a:ext cx="2573655" cy="29044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79770" y="4723130"/>
            <a:ext cx="198691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removeNode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6773545" y="3150235"/>
            <a:ext cx="224790" cy="1572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11" idx="1"/>
          </p:cNvCxnSpPr>
          <p:nvPr/>
        </p:nvCxnSpPr>
        <p:spPr>
          <a:xfrm>
            <a:off x="6773545" y="5370195"/>
            <a:ext cx="2015490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95475" y="378269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561965" y="378269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308340" y="428688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25670" y="1314450"/>
            <a:ext cx="183642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04490" y="293243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 flipH="1">
            <a:off x="3815080" y="1962150"/>
            <a:ext cx="1828800" cy="97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09105" y="312801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5643880" y="1962150"/>
            <a:ext cx="2075815" cy="116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45155" y="215709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51625" y="2263140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Arial Black</vt:lpstr>
      <vt:lpstr>Droid Sans Fallback</vt:lpstr>
      <vt:lpstr>微软雅黑</vt:lpstr>
      <vt:lpstr>SimSun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liukun</dc:creator>
  <cp:lastModifiedBy>liukun</cp:lastModifiedBy>
  <cp:revision>6</cp:revision>
  <dcterms:created xsi:type="dcterms:W3CDTF">2020-05-26T09:35:49Z</dcterms:created>
  <dcterms:modified xsi:type="dcterms:W3CDTF">2020-05-26T09:35:49Z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