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836341c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836341c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8836341c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8836341c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8836341c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8836341c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8836341c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8836341c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8836341c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8836341c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8836341c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8836341c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Classification using DEAP Dataset 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DEAP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84000"/>
            <a:ext cx="41106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database for Emotion Analysis using Physiological Signals.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Main Goal of dataset to create an adaptive music video recommendation system. </a:t>
            </a:r>
            <a:br>
              <a:rPr lang="en" sz="1700"/>
            </a:br>
            <a:r>
              <a:rPr lang="en" sz="1700"/>
              <a:t>Uses Valence-Arousal Scale by Russell for emotion categorisation</a:t>
            </a:r>
            <a:endParaRPr sz="17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800" y="1750275"/>
            <a:ext cx="3424801" cy="233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1" y="242550"/>
            <a:ext cx="5223150" cy="45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Valence, Arousal, Dominance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4640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Arousal  is inactive (uninterested,  bored) to active (alert , excited)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Valence is unpleased (sad, stressed) to pleasant ( Happy, </a:t>
            </a:r>
            <a:r>
              <a:rPr lang="en"/>
              <a:t>elated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Dominance is from helpless and weak to an empower feeling.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800" y="1750275"/>
            <a:ext cx="3424801" cy="233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354325"/>
            <a:ext cx="42873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participants. 32 EEG electrodes (10-20 system) sampled originally at 512 Hz and 8 peripheral physiological signals recorded.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40 videos(stimuli) of 1 minute each shown to each participant with a break after 20 mins.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Videos were music videos selected on basis of LALV/LAHV/HALV/HAHV and other many criterias of excitement.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100" y="1220625"/>
            <a:ext cx="3000325" cy="175924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5661600" y="2907975"/>
            <a:ext cx="333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Placement of peripheral physiological sensors.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For Electrodes were used to record EOG and 4 for EMG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(zygomaticus major and trapezius muscles). In addition,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GSR, blood volume pressure (BVP), temperature and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respiration were measured.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 (preprocesssed)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75" y="1347450"/>
            <a:ext cx="79057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695975" y="2338200"/>
            <a:ext cx="70305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was downsampled to 128Hz.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EOG artefacts were removed as in [1].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A bandpass frequency filter from 4.0-45.0Hz was applied.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was averaged to the common reference.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The EEG channels were reordered so that they all follow the Geneva order as above.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was segmented into 60 second trials and a 3 second pre-trial baseline removed. 63 x 128 = 8064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Trebuchet MS"/>
              <a:buAutoNum type="arabicPeriod"/>
            </a:pPr>
            <a:r>
              <a:rPr lang="en" sz="150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The trials were reordered from presentation order to video (Experiment_id) order.</a:t>
            </a:r>
            <a:endParaRPr sz="1500">
              <a:solidFill>
                <a:srgbClr val="58585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Single Trial Classification?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Modality?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MCA Features?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