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17A3-A354-44F6-8873-60DE642A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29B3-8E2B-47C3-92CA-86EF9D6BE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7EC9-5EC7-42B3-9EDB-B93289A9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EA2-4ACD-4080-B13F-D1A3E5AA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AD2C-120C-4951-8701-F6AD6C13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26AC-EF3A-4F53-9713-10219F7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FDA24-C58D-4193-A54A-4F44BBE1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52C4-3CB5-4B1D-B3F9-D854654F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29C8-40A5-4174-BE76-82574CB0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4734-BEC2-4D91-BC5D-5858A76B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17BA6-1F50-45F2-8022-75F70C9D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EE02-7DD3-4F15-9AAA-2F11FEEA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35E7-70C2-4EA0-9A82-5616AA0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9ACC-F6E5-441B-8491-63F7B0E4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9B00-CC61-42D1-AA09-494DD1FD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600-6AA7-431E-B6F5-DA58E7DD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6D91-DFFC-4271-BC3A-B71444ED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7B2F-FB39-4F3B-9B3E-60CC993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66A5-80CC-4171-9EAE-F3DB642C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27B5-A42D-45F5-A9AE-939ACB8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CC8B-6D8E-4904-88B7-64FAAE5B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68BE-2C5D-4B4B-A7A8-E7D35531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BFF0-1910-457C-8171-72A0172D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D917-2CA4-40B2-8FE3-1B028BCF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914B-B5ED-484C-97B3-16F6145B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0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E534-F473-4610-BAEB-DB218DA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D969-2F93-410B-9784-C12E46011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A51A-850A-4B59-AA71-3E3D9FC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8C81-71D4-45BE-9B7F-774F692E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C550-2B4B-43E5-8D2B-2E671E9B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B2AD-FDC2-48C2-9453-E53BE848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C3F2-7DAA-4748-A3C1-35562FD7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9107-EEE2-45F0-B1E2-ED6A6860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A8BE7-F162-4D44-8D42-76697EA3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BDC0-7D9E-43A1-B29F-BE0E72E1D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34472-D138-41F9-A4A1-63A37D776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14F79-1711-47D4-AC84-7CE2455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F9908-B98B-40B7-B8B4-D59524EE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DED82-D7A6-4AEF-BA4F-A02153F1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39D-A5C4-42E5-A5C3-D4ED3AF5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34608-A484-43A1-950E-FE99AF88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AD7E2-6D74-444C-B223-91213CDC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8CE30-DDB5-465C-BE44-A140DCE9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4B313-06E3-4BA9-98F1-46F97EE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4AE42-8814-4239-9BA0-C5F8962E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15EE-A094-4FF3-BA6C-B178F06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BBBD-D118-4DF6-9623-A96C8B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39B0-835D-4695-9CA0-EDF094F8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1BB7E-136B-4ABA-A3DA-B85754A3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C0C05-1332-4FD9-86FE-77F57DF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B151-222D-4593-A001-59A96AAD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3A6D-557E-42D4-9210-CC48C5DE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040C-E969-4255-8C55-906BBC9A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DCC02-78AA-451B-BF24-0FC324A53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797-F9F1-4939-93A8-962CCA90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F4A0-177E-419B-ADAA-F43FB6A1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5BFE-A4CD-4B3B-A98F-FC4C8851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FF5D-55F3-4CB7-A809-0DB50DE1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5CF6C-54DF-47F4-9B3F-3DE892C3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368D-BECA-4B2C-83A5-0B9CE3F7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6D09-20BE-407C-9B78-CF957EF98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D080-1462-4FD1-B312-B5FB4BFCFE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E96D-75E2-4296-8CCE-CC4DA4E28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9B2E-6E1C-417A-A9FB-6BA8B261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3781-BE53-44AB-B312-BED7AA28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129348_A_Comparative_Study_of_Subject-Dependent_and_Subject-Independent_Strategies_for_EEG-Based_Emotion_Recognition_using_LSTM_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218-1A14-43BA-BC22-1964AEAF6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Subject dependent analysis for valence and arousal using different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349E-6D84-428E-A914-B599C0A0B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(KNN, SVM, LSTM)</a:t>
            </a:r>
          </a:p>
        </p:txBody>
      </p:sp>
    </p:spTree>
    <p:extLst>
      <p:ext uri="{BB962C8B-B14F-4D97-AF65-F5344CB8AC3E}">
        <p14:creationId xmlns:p14="http://schemas.microsoft.com/office/powerpoint/2010/main" val="15864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664-E0A3-4FA6-9FC3-05CAFCD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Followed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465D-E6F1-42AE-A44B-F2A528ED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(PDF) A Comparative Study of Subject-Dependent and Subject-Independent Strategies for EEG-Based Emotion Recognition using LSTM Network (researchgate.net)</a:t>
            </a:r>
            <a:endParaRPr lang="en-US" dirty="0"/>
          </a:p>
          <a:p>
            <a:r>
              <a:rPr lang="en-US" dirty="0"/>
              <a:t>Title : A Comparative Study of Subject-Dependent and Subject-Independent Strategies for EEG-Based Emotion Recognition using LSTM Network </a:t>
            </a:r>
          </a:p>
        </p:txBody>
      </p:sp>
    </p:spTree>
    <p:extLst>
      <p:ext uri="{BB962C8B-B14F-4D97-AF65-F5344CB8AC3E}">
        <p14:creationId xmlns:p14="http://schemas.microsoft.com/office/powerpoint/2010/main" val="7479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5C3-6196-480D-AC23-6460511B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Proposed LSTM model and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D889C-F135-46F2-BC97-396637E3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963"/>
            <a:ext cx="4311005" cy="48722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DC906-571A-4BD3-97F6-B29EE50E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30" y="1690688"/>
            <a:ext cx="4185946" cy="244590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107FD93-3A26-48E0-90C4-7ADA008A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59" y="4206676"/>
            <a:ext cx="5410641" cy="24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E7E0-36E8-4D88-B9DA-13F53BA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Accuracies I got from SVM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0AF12-3571-4C04-988E-7E8A538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5" y="2420845"/>
            <a:ext cx="5455917" cy="280979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BCFA2E-8BD6-4E00-B398-D06989F34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9758" y="2420845"/>
            <a:ext cx="5455917" cy="2727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3F742-509F-43DD-89D3-A63A3B32F414}"/>
              </a:ext>
            </a:extLst>
          </p:cNvPr>
          <p:cNvSpPr txBox="1"/>
          <p:nvPr/>
        </p:nvSpPr>
        <p:spPr>
          <a:xfrm>
            <a:off x="1304620" y="5405598"/>
            <a:ext cx="36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and test split from each subject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83D0-3AB6-4D91-A483-2D83D8192C77}"/>
              </a:ext>
            </a:extLst>
          </p:cNvPr>
          <p:cNvSpPr txBox="1"/>
          <p:nvPr/>
        </p:nvSpPr>
        <p:spPr>
          <a:xfrm>
            <a:off x="7299300" y="5461519"/>
            <a:ext cx="361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from current subject and test from previous subject</a:t>
            </a:r>
          </a:p>
        </p:txBody>
      </p:sp>
    </p:spTree>
    <p:extLst>
      <p:ext uri="{BB962C8B-B14F-4D97-AF65-F5344CB8AC3E}">
        <p14:creationId xmlns:p14="http://schemas.microsoft.com/office/powerpoint/2010/main" val="42741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327B-E808-4F9D-BB5A-06BBD65F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Accuracies I got from KNN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A400F5-AC77-4483-B509-7D49C230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82" y="2596836"/>
            <a:ext cx="5455917" cy="28234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D422E3-4F63-4011-BDF5-245EF876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6836"/>
            <a:ext cx="5455917" cy="27961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4E4302-4604-41A2-BAD0-03D6BC0172AF}"/>
              </a:ext>
            </a:extLst>
          </p:cNvPr>
          <p:cNvSpPr txBox="1"/>
          <p:nvPr/>
        </p:nvSpPr>
        <p:spPr>
          <a:xfrm>
            <a:off x="1316424" y="5650214"/>
            <a:ext cx="36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and test split from each 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EF29-E8E6-4CDD-AD08-0BBFC2787408}"/>
              </a:ext>
            </a:extLst>
          </p:cNvPr>
          <p:cNvSpPr txBox="1"/>
          <p:nvPr/>
        </p:nvSpPr>
        <p:spPr>
          <a:xfrm>
            <a:off x="7364615" y="5542033"/>
            <a:ext cx="361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from current subject and test from previous subject</a:t>
            </a:r>
          </a:p>
        </p:txBody>
      </p:sp>
    </p:spTree>
    <p:extLst>
      <p:ext uri="{BB962C8B-B14F-4D97-AF65-F5344CB8AC3E}">
        <p14:creationId xmlns:p14="http://schemas.microsoft.com/office/powerpoint/2010/main" val="239410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8275-8B3C-406A-904D-1AF63AA6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Train and Validation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4DA0C-2650-4A29-8ABD-1FA2B07D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998" y="2020223"/>
            <a:ext cx="4062370" cy="27721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CE667-761B-4C98-9F6C-E9F155F9DC42}"/>
              </a:ext>
            </a:extLst>
          </p:cNvPr>
          <p:cNvSpPr txBox="1"/>
          <p:nvPr/>
        </p:nvSpPr>
        <p:spPr>
          <a:xfrm>
            <a:off x="5340200" y="479798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8F7C0-4B70-408F-9CF9-5274A824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64" y="5395896"/>
            <a:ext cx="8682272" cy="5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Subject dependent analysis for valence and arousal using different models</vt:lpstr>
      <vt:lpstr>Followed Paper</vt:lpstr>
      <vt:lpstr>Papers Proposed LSTM model and accuracies</vt:lpstr>
      <vt:lpstr>Accuracies I got from SVM </vt:lpstr>
      <vt:lpstr>Accuracies I got from KNN</vt:lpstr>
      <vt:lpstr>Proposed Model Train and Validation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dependent analysis for valence and arousal using different models</dc:title>
  <dc:creator>Amanda Raj Shrestha</dc:creator>
  <cp:lastModifiedBy>Amanda Raj Shrestha</cp:lastModifiedBy>
  <cp:revision>1</cp:revision>
  <dcterms:created xsi:type="dcterms:W3CDTF">2021-11-28T18:15:16Z</dcterms:created>
  <dcterms:modified xsi:type="dcterms:W3CDTF">2021-11-28T22:19:52Z</dcterms:modified>
</cp:coreProperties>
</file>